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6" r:id="rId2"/>
    <p:sldId id="258" r:id="rId3"/>
    <p:sldId id="257" r:id="rId4"/>
    <p:sldId id="259" r:id="rId5"/>
    <p:sldId id="305" r:id="rId6"/>
    <p:sldId id="260" r:id="rId7"/>
    <p:sldId id="261" r:id="rId8"/>
    <p:sldId id="316" r:id="rId9"/>
    <p:sldId id="262" r:id="rId10"/>
    <p:sldId id="263" r:id="rId11"/>
    <p:sldId id="264" r:id="rId12"/>
    <p:sldId id="306" r:id="rId13"/>
    <p:sldId id="265" r:id="rId14"/>
    <p:sldId id="266" r:id="rId15"/>
    <p:sldId id="267" r:id="rId16"/>
    <p:sldId id="268" r:id="rId17"/>
    <p:sldId id="269" r:id="rId18"/>
    <p:sldId id="270"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7" r:id="rId52"/>
    <p:sldId id="308" r:id="rId53"/>
    <p:sldId id="309" r:id="rId54"/>
    <p:sldId id="310" r:id="rId55"/>
    <p:sldId id="311" r:id="rId56"/>
    <p:sldId id="312" r:id="rId57"/>
    <p:sldId id="313" r:id="rId58"/>
    <p:sldId id="314" r:id="rId59"/>
    <p:sldId id="315" r:id="rId60"/>
    <p:sldId id="317" r:id="rId61"/>
    <p:sldId id="31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6B87C1-71B3-20A7-785E-6F331F0E04CC}" v="23" dt="2022-09-06T22:02:58.098"/>
    <p1510:client id="{41382ADE-D8AF-02D3-DCAD-9CA3C10DC32B}" v="748" dt="2022-09-30T17:00:23.907"/>
    <p1510:client id="{57B8A57D-D140-9C94-AEEB-47216B18AA45}" v="983" dt="2022-09-12T15:48:22.939"/>
    <p1510:client id="{5D999AE6-7FBB-04EB-5A46-13ADB5C303A2}" v="1232" dt="2022-09-07T17:35:17.792"/>
    <p1510:client id="{97EA0837-9429-3238-714B-483BF26BE51D}" v="18" dt="2022-11-09T17:30:43.894"/>
    <p1510:client id="{A3AB2592-F9FF-D0D4-A30E-C5283FBA50F1}" v="924" dt="2022-09-28T17:17:06.339"/>
    <p1510:client id="{AA3B92E1-A6D1-0669-B644-EBB514A64169}" v="82" dt="2022-11-14T19:15:45.441"/>
    <p1510:client id="{BF746700-94F5-596D-0CCB-599345746979}" v="438" dt="2022-11-17T18:02:22.644"/>
    <p1510:client id="{C575CBE8-EB7F-CC86-6EBD-92F5C9060FB3}" v="677" dt="2022-09-06T18:06:48.839"/>
    <p1510:client id="{E9075CDE-423A-44E0-B1A7-2CAAF6094CB4}" v="670" dt="2022-09-06T15:59:09.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ilgore" userId="S::marissa.kilgore@sanantoniopetsalive.org::0c880238-fb8e-4019-83a5-c29dc6742f24" providerId="AD" clId="Web-{36F2F9F8-D287-AB67-A7AF-6D9D8AFC2936}"/>
    <pc:docChg chg="modSld">
      <pc:chgData name="Marissa Kilgore" userId="S::marissa.kilgore@sanantoniopetsalive.org::0c880238-fb8e-4019-83a5-c29dc6742f24" providerId="AD" clId="Web-{36F2F9F8-D287-AB67-A7AF-6D9D8AFC2936}" dt="2022-09-28T18:13:25.431" v="12" actId="20577"/>
      <pc:docMkLst>
        <pc:docMk/>
      </pc:docMkLst>
      <pc:sldChg chg="modSp">
        <pc:chgData name="Marissa Kilgore" userId="S::marissa.kilgore@sanantoniopetsalive.org::0c880238-fb8e-4019-83a5-c29dc6742f24" providerId="AD" clId="Web-{36F2F9F8-D287-AB67-A7AF-6D9D8AFC2936}" dt="2022-09-28T18:13:25.431" v="12" actId="20577"/>
        <pc:sldMkLst>
          <pc:docMk/>
          <pc:sldMk cId="2397438648" sldId="310"/>
        </pc:sldMkLst>
        <pc:graphicFrameChg chg="modGraphic">
          <ac:chgData name="Marissa Kilgore" userId="S::marissa.kilgore@sanantoniopetsalive.org::0c880238-fb8e-4019-83a5-c29dc6742f24" providerId="AD" clId="Web-{36F2F9F8-D287-AB67-A7AF-6D9D8AFC2936}" dt="2022-09-28T18:13:25.431" v="12" actId="20577"/>
          <ac:graphicFrameMkLst>
            <pc:docMk/>
            <pc:sldMk cId="2397438648" sldId="310"/>
            <ac:graphicFrameMk id="5" creationId="{9672C2EF-04ED-E0C2-BD79-E8B443777677}"/>
          </ac:graphicFrameMkLst>
        </pc:graphicFrameChg>
      </pc:sldChg>
    </pc:docChg>
  </pc:docChgLst>
  <pc:docChgLst>
    <pc:chgData name="Kyle Hines" userId="S::kyle.hines@sanantoniopetsalive.org::e17334fc-bbd3-4d4a-a3d5-b3722ba35529" providerId="AD" clId="Web-{A3AB2592-F9FF-D0D4-A30E-C5283FBA50F1}"/>
    <pc:docChg chg="addSld delSld modSld">
      <pc:chgData name="Kyle Hines" userId="S::kyle.hines@sanantoniopetsalive.org::e17334fc-bbd3-4d4a-a3d5-b3722ba35529" providerId="AD" clId="Web-{A3AB2592-F9FF-D0D4-A30E-C5283FBA50F1}" dt="2022-09-28T17:18:07.153" v="1307" actId="20577"/>
      <pc:docMkLst>
        <pc:docMk/>
      </pc:docMkLst>
      <pc:sldChg chg="addSp delSp modSp mod setBg addAnim delAnim">
        <pc:chgData name="Kyle Hines" userId="S::kyle.hines@sanantoniopetsalive.org::e17334fc-bbd3-4d4a-a3d5-b3722ba35529" providerId="AD" clId="Web-{A3AB2592-F9FF-D0D4-A30E-C5283FBA50F1}" dt="2022-09-27T18:20:48.617" v="415"/>
        <pc:sldMkLst>
          <pc:docMk/>
          <pc:sldMk cId="109857222" sldId="256"/>
        </pc:sldMkLst>
        <pc:spChg chg="mod">
          <ac:chgData name="Kyle Hines" userId="S::kyle.hines@sanantoniopetsalive.org::e17334fc-bbd3-4d4a-a3d5-b3722ba35529" providerId="AD" clId="Web-{A3AB2592-F9FF-D0D4-A30E-C5283FBA50F1}" dt="2022-09-27T18:20:48.617" v="415"/>
          <ac:spMkLst>
            <pc:docMk/>
            <pc:sldMk cId="109857222" sldId="256"/>
            <ac:spMk id="2" creationId="{00000000-0000-0000-0000-000000000000}"/>
          </ac:spMkLst>
        </pc:spChg>
        <pc:spChg chg="mod">
          <ac:chgData name="Kyle Hines" userId="S::kyle.hines@sanantoniopetsalive.org::e17334fc-bbd3-4d4a-a3d5-b3722ba35529" providerId="AD" clId="Web-{A3AB2592-F9FF-D0D4-A30E-C5283FBA50F1}" dt="2022-09-27T18:20:48.617" v="415"/>
          <ac:spMkLst>
            <pc:docMk/>
            <pc:sldMk cId="109857222" sldId="256"/>
            <ac:spMk id="3" creationId="{00000000-0000-0000-0000-000000000000}"/>
          </ac:spMkLst>
        </pc:spChg>
        <pc:spChg chg="add del">
          <ac:chgData name="Kyle Hines" userId="S::kyle.hines@sanantoniopetsalive.org::e17334fc-bbd3-4d4a-a3d5-b3722ba35529" providerId="AD" clId="Web-{A3AB2592-F9FF-D0D4-A30E-C5283FBA50F1}" dt="2022-09-27T18:20:43.383" v="410"/>
          <ac:spMkLst>
            <pc:docMk/>
            <pc:sldMk cId="109857222" sldId="256"/>
            <ac:spMk id="8" creationId="{0E30439A-8A5B-46EC-8283-9B6B031D40D0}"/>
          </ac:spMkLst>
        </pc:spChg>
        <pc:spChg chg="add del">
          <ac:chgData name="Kyle Hines" userId="S::kyle.hines@sanantoniopetsalive.org::e17334fc-bbd3-4d4a-a3d5-b3722ba35529" providerId="AD" clId="Web-{A3AB2592-F9FF-D0D4-A30E-C5283FBA50F1}" dt="2022-09-27T18:20:40.195" v="406"/>
          <ac:spMkLst>
            <pc:docMk/>
            <pc:sldMk cId="109857222" sldId="256"/>
            <ac:spMk id="9" creationId="{C1DD1A8A-57D5-4A81-AD04-532B043C5611}"/>
          </ac:spMkLst>
        </pc:spChg>
        <pc:spChg chg="add del">
          <ac:chgData name="Kyle Hines" userId="S::kyle.hines@sanantoniopetsalive.org::e17334fc-bbd3-4d4a-a3d5-b3722ba35529" providerId="AD" clId="Web-{A3AB2592-F9FF-D0D4-A30E-C5283FBA50F1}" dt="2022-09-27T18:20:43.383" v="410"/>
          <ac:spMkLst>
            <pc:docMk/>
            <pc:sldMk cId="109857222" sldId="256"/>
            <ac:spMk id="10" creationId="{5CEAD642-85CF-4750-8432-7C80C901F001}"/>
          </ac:spMkLst>
        </pc:spChg>
        <pc:spChg chg="add del">
          <ac:chgData name="Kyle Hines" userId="S::kyle.hines@sanantoniopetsalive.org::e17334fc-bbd3-4d4a-a3d5-b3722ba35529" providerId="AD" clId="Web-{A3AB2592-F9FF-D0D4-A30E-C5283FBA50F1}" dt="2022-09-27T18:20:40.195" v="406"/>
          <ac:spMkLst>
            <pc:docMk/>
            <pc:sldMk cId="109857222" sldId="256"/>
            <ac:spMk id="11" creationId="{007891EC-4501-44ED-A8C8-B11B6DB767AB}"/>
          </ac:spMkLst>
        </pc:spChg>
        <pc:spChg chg="add del">
          <ac:chgData name="Kyle Hines" userId="S::kyle.hines@sanantoniopetsalive.org::e17334fc-bbd3-4d4a-a3d5-b3722ba35529" providerId="AD" clId="Web-{A3AB2592-F9FF-D0D4-A30E-C5283FBA50F1}" dt="2022-09-27T18:20:43.383" v="410"/>
          <ac:spMkLst>
            <pc:docMk/>
            <pc:sldMk cId="109857222" sldId="256"/>
            <ac:spMk id="12" creationId="{FA33EEAE-15D5-4119-8C1E-89D943F911EF}"/>
          </ac:spMkLst>
        </pc:spChg>
        <pc:spChg chg="add del">
          <ac:chgData name="Kyle Hines" userId="S::kyle.hines@sanantoniopetsalive.org::e17334fc-bbd3-4d4a-a3d5-b3722ba35529" providerId="AD" clId="Web-{A3AB2592-F9FF-D0D4-A30E-C5283FBA50F1}" dt="2022-09-27T18:20:43.383" v="410"/>
          <ac:spMkLst>
            <pc:docMk/>
            <pc:sldMk cId="109857222" sldId="256"/>
            <ac:spMk id="14" creationId="{730D8B3B-9B80-4025-B934-26DC7D7CD231}"/>
          </ac:spMkLst>
        </pc:spChg>
        <pc:spChg chg="add del">
          <ac:chgData name="Kyle Hines" userId="S::kyle.hines@sanantoniopetsalive.org::e17334fc-bbd3-4d4a-a3d5-b3722ba35529" providerId="AD" clId="Web-{A3AB2592-F9FF-D0D4-A30E-C5283FBA50F1}" dt="2022-09-27T18:20:43.383" v="410"/>
          <ac:spMkLst>
            <pc:docMk/>
            <pc:sldMk cId="109857222" sldId="256"/>
            <ac:spMk id="16" creationId="{B5A1B09C-1565-46F8-B70F-621C5EB48A09}"/>
          </ac:spMkLst>
        </pc:spChg>
        <pc:spChg chg="add del">
          <ac:chgData name="Kyle Hines" userId="S::kyle.hines@sanantoniopetsalive.org::e17334fc-bbd3-4d4a-a3d5-b3722ba35529" providerId="AD" clId="Web-{A3AB2592-F9FF-D0D4-A30E-C5283FBA50F1}" dt="2022-09-27T18:20:43.383" v="410"/>
          <ac:spMkLst>
            <pc:docMk/>
            <pc:sldMk cId="109857222" sldId="256"/>
            <ac:spMk id="18" creationId="{8C516CC8-80AC-446C-A56E-9F54B7210402}"/>
          </ac:spMkLst>
        </pc:spChg>
        <pc:spChg chg="add del">
          <ac:chgData name="Kyle Hines" userId="S::kyle.hines@sanantoniopetsalive.org::e17334fc-bbd3-4d4a-a3d5-b3722ba35529" providerId="AD" clId="Web-{A3AB2592-F9FF-D0D4-A30E-C5283FBA50F1}" dt="2022-09-27T18:20:43.383" v="410"/>
          <ac:spMkLst>
            <pc:docMk/>
            <pc:sldMk cId="109857222" sldId="256"/>
            <ac:spMk id="20" creationId="{53947E58-F088-49F1-A3D1-DEA690192E84}"/>
          </ac:spMkLst>
        </pc:spChg>
        <pc:spChg chg="add del">
          <ac:chgData name="Kyle Hines" userId="S::kyle.hines@sanantoniopetsalive.org::e17334fc-bbd3-4d4a-a3d5-b3722ba35529" providerId="AD" clId="Web-{A3AB2592-F9FF-D0D4-A30E-C5283FBA50F1}" dt="2022-09-27T18:20:48.602" v="414"/>
          <ac:spMkLst>
            <pc:docMk/>
            <pc:sldMk cId="109857222" sldId="256"/>
            <ac:spMk id="22" creationId="{787F4F1C-8D3D-4EC1-B72D-A0470A5A08B8}"/>
          </ac:spMkLst>
        </pc:spChg>
        <pc:spChg chg="add">
          <ac:chgData name="Kyle Hines" userId="S::kyle.hines@sanantoniopetsalive.org::e17334fc-bbd3-4d4a-a3d5-b3722ba35529" providerId="AD" clId="Web-{A3AB2592-F9FF-D0D4-A30E-C5283FBA50F1}" dt="2022-09-27T18:20:48.617" v="415"/>
          <ac:spMkLst>
            <pc:docMk/>
            <pc:sldMk cId="109857222" sldId="256"/>
            <ac:spMk id="29" creationId="{934F1179-B481-4F9E-BCA3-AFB972070F83}"/>
          </ac:spMkLst>
        </pc:spChg>
        <pc:spChg chg="add">
          <ac:chgData name="Kyle Hines" userId="S::kyle.hines@sanantoniopetsalive.org::e17334fc-bbd3-4d4a-a3d5-b3722ba35529" providerId="AD" clId="Web-{A3AB2592-F9FF-D0D4-A30E-C5283FBA50F1}" dt="2022-09-27T18:20:48.617" v="415"/>
          <ac:spMkLst>
            <pc:docMk/>
            <pc:sldMk cId="109857222" sldId="256"/>
            <ac:spMk id="30" creationId="{827DC2C4-B485-428A-BF4A-472D2967F47F}"/>
          </ac:spMkLst>
        </pc:spChg>
        <pc:spChg chg="add">
          <ac:chgData name="Kyle Hines" userId="S::kyle.hines@sanantoniopetsalive.org::e17334fc-bbd3-4d4a-a3d5-b3722ba35529" providerId="AD" clId="Web-{A3AB2592-F9FF-D0D4-A30E-C5283FBA50F1}" dt="2022-09-27T18:20:48.617" v="415"/>
          <ac:spMkLst>
            <pc:docMk/>
            <pc:sldMk cId="109857222" sldId="256"/>
            <ac:spMk id="31" creationId="{EE04B5EB-F158-4507-90DD-BD23620C7CC9}"/>
          </ac:spMkLst>
        </pc:spChg>
        <pc:grpChg chg="add del">
          <ac:chgData name="Kyle Hines" userId="S::kyle.hines@sanantoniopetsalive.org::e17334fc-bbd3-4d4a-a3d5-b3722ba35529" providerId="AD" clId="Web-{A3AB2592-F9FF-D0D4-A30E-C5283FBA50F1}" dt="2022-09-27T18:20:48.602" v="414"/>
          <ac:grpSpMkLst>
            <pc:docMk/>
            <pc:sldMk cId="109857222" sldId="256"/>
            <ac:grpSpMk id="23" creationId="{D1E3DD61-64DB-46AD-B249-E273CD86B051}"/>
          </ac:grpSpMkLst>
        </pc:grpChg>
        <pc:picChg chg="add del">
          <ac:chgData name="Kyle Hines" userId="S::kyle.hines@sanantoniopetsalive.org::e17334fc-bbd3-4d4a-a3d5-b3722ba35529" providerId="AD" clId="Web-{A3AB2592-F9FF-D0D4-A30E-C5283FBA50F1}" dt="2022-09-27T18:20:40.195" v="406"/>
          <ac:picMkLst>
            <pc:docMk/>
            <pc:sldMk cId="109857222" sldId="256"/>
            <ac:picMk id="5" creationId="{03F12DE2-6845-6867-F5CB-E1AC3A91E8B9}"/>
          </ac:picMkLst>
        </pc:picChg>
      </pc:sldChg>
      <pc:sldChg chg="addSp modSp mod setBg">
        <pc:chgData name="Kyle Hines" userId="S::kyle.hines@sanantoniopetsalive.org::e17334fc-bbd3-4d4a-a3d5-b3722ba35529" providerId="AD" clId="Web-{A3AB2592-F9FF-D0D4-A30E-C5283FBA50F1}" dt="2022-09-27T16:35:08.827" v="45"/>
        <pc:sldMkLst>
          <pc:docMk/>
          <pc:sldMk cId="276761976" sldId="257"/>
        </pc:sldMkLst>
        <pc:spChg chg="mod">
          <ac:chgData name="Kyle Hines" userId="S::kyle.hines@sanantoniopetsalive.org::e17334fc-bbd3-4d4a-a3d5-b3722ba35529" providerId="AD" clId="Web-{A3AB2592-F9FF-D0D4-A30E-C5283FBA50F1}" dt="2022-09-27T16:35:08.827" v="45"/>
          <ac:spMkLst>
            <pc:docMk/>
            <pc:sldMk cId="276761976" sldId="257"/>
            <ac:spMk id="2" creationId="{A039FD70-3096-2DD4-A822-4DDA5984BF9C}"/>
          </ac:spMkLst>
        </pc:spChg>
        <pc:spChg chg="mod">
          <ac:chgData name="Kyle Hines" userId="S::kyle.hines@sanantoniopetsalive.org::e17334fc-bbd3-4d4a-a3d5-b3722ba35529" providerId="AD" clId="Web-{A3AB2592-F9FF-D0D4-A30E-C5283FBA50F1}" dt="2022-09-27T16:35:08.827" v="45"/>
          <ac:spMkLst>
            <pc:docMk/>
            <pc:sldMk cId="276761976" sldId="257"/>
            <ac:spMk id="3" creationId="{799FC87F-04BD-64CE-4466-44B1D0AA8B59}"/>
          </ac:spMkLst>
        </pc:spChg>
        <pc:spChg chg="add">
          <ac:chgData name="Kyle Hines" userId="S::kyle.hines@sanantoniopetsalive.org::e17334fc-bbd3-4d4a-a3d5-b3722ba35529" providerId="AD" clId="Web-{A3AB2592-F9FF-D0D4-A30E-C5283FBA50F1}" dt="2022-09-27T16:35:08.827" v="45"/>
          <ac:spMkLst>
            <pc:docMk/>
            <pc:sldMk cId="276761976" sldId="257"/>
            <ac:spMk id="8" creationId="{100EDD19-6802-4EC3-95CE-CFFAB042CFD6}"/>
          </ac:spMkLst>
        </pc:spChg>
        <pc:spChg chg="add">
          <ac:chgData name="Kyle Hines" userId="S::kyle.hines@sanantoniopetsalive.org::e17334fc-bbd3-4d4a-a3d5-b3722ba35529" providerId="AD" clId="Web-{A3AB2592-F9FF-D0D4-A30E-C5283FBA50F1}" dt="2022-09-27T16:35:08.827" v="45"/>
          <ac:spMkLst>
            <pc:docMk/>
            <pc:sldMk cId="276761976" sldId="257"/>
            <ac:spMk id="10" creationId="{DB17E863-922E-4C26-BD64-E8FD41D28661}"/>
          </ac:spMkLst>
        </pc:spChg>
      </pc:sldChg>
      <pc:sldChg chg="addSp modSp mod setBg">
        <pc:chgData name="Kyle Hines" userId="S::kyle.hines@sanantoniopetsalive.org::e17334fc-bbd3-4d4a-a3d5-b3722ba35529" providerId="AD" clId="Web-{A3AB2592-F9FF-D0D4-A30E-C5283FBA50F1}" dt="2022-09-27T16:34:48.030" v="44"/>
        <pc:sldMkLst>
          <pc:docMk/>
          <pc:sldMk cId="715794368" sldId="258"/>
        </pc:sldMkLst>
        <pc:spChg chg="mod">
          <ac:chgData name="Kyle Hines" userId="S::kyle.hines@sanantoniopetsalive.org::e17334fc-bbd3-4d4a-a3d5-b3722ba35529" providerId="AD" clId="Web-{A3AB2592-F9FF-D0D4-A30E-C5283FBA50F1}" dt="2022-09-27T16:34:48.030" v="44"/>
          <ac:spMkLst>
            <pc:docMk/>
            <pc:sldMk cId="715794368" sldId="258"/>
            <ac:spMk id="2" creationId="{711C7674-4D26-8279-3469-5F7267B12942}"/>
          </ac:spMkLst>
        </pc:spChg>
        <pc:spChg chg="mod">
          <ac:chgData name="Kyle Hines" userId="S::kyle.hines@sanantoniopetsalive.org::e17334fc-bbd3-4d4a-a3d5-b3722ba35529" providerId="AD" clId="Web-{A3AB2592-F9FF-D0D4-A30E-C5283FBA50F1}" dt="2022-09-27T16:34:48.030" v="44"/>
          <ac:spMkLst>
            <pc:docMk/>
            <pc:sldMk cId="715794368" sldId="258"/>
            <ac:spMk id="3" creationId="{BF5B0F87-8C18-3A06-42C9-081E4700210A}"/>
          </ac:spMkLst>
        </pc:spChg>
        <pc:picChg chg="add">
          <ac:chgData name="Kyle Hines" userId="S::kyle.hines@sanantoniopetsalive.org::e17334fc-bbd3-4d4a-a3d5-b3722ba35529" providerId="AD" clId="Web-{A3AB2592-F9FF-D0D4-A30E-C5283FBA50F1}" dt="2022-09-27T16:34:48.030" v="44"/>
          <ac:picMkLst>
            <pc:docMk/>
            <pc:sldMk cId="715794368" sldId="258"/>
            <ac:picMk id="5" creationId="{001D4F1E-237B-D8B8-4968-5EE04C212597}"/>
          </ac:picMkLst>
        </pc:picChg>
        <pc:cxnChg chg="add">
          <ac:chgData name="Kyle Hines" userId="S::kyle.hines@sanantoniopetsalive.org::e17334fc-bbd3-4d4a-a3d5-b3722ba35529" providerId="AD" clId="Web-{A3AB2592-F9FF-D0D4-A30E-C5283FBA50F1}" dt="2022-09-27T16:34:48.030" v="44"/>
          <ac:cxnSpMkLst>
            <pc:docMk/>
            <pc:sldMk cId="715794368" sldId="258"/>
            <ac:cxnSpMk id="9" creationId="{A7F400EE-A8A5-48AF-B4D6-291B52C6F0B0}"/>
          </ac:cxnSpMkLst>
        </pc:cxnChg>
      </pc:sldChg>
      <pc:sldChg chg="addSp delSp modSp">
        <pc:chgData name="Kyle Hines" userId="S::kyle.hines@sanantoniopetsalive.org::e17334fc-bbd3-4d4a-a3d5-b3722ba35529" providerId="AD" clId="Web-{A3AB2592-F9FF-D0D4-A30E-C5283FBA50F1}" dt="2022-09-27T16:35:42.453" v="49" actId="1076"/>
        <pc:sldMkLst>
          <pc:docMk/>
          <pc:sldMk cId="4260106134" sldId="259"/>
        </pc:sldMkLst>
        <pc:spChg chg="del mod">
          <ac:chgData name="Kyle Hines" userId="S::kyle.hines@sanantoniopetsalive.org::e17334fc-bbd3-4d4a-a3d5-b3722ba35529" providerId="AD" clId="Web-{A3AB2592-F9FF-D0D4-A30E-C5283FBA50F1}" dt="2022-09-27T16:35:28.874" v="46"/>
          <ac:spMkLst>
            <pc:docMk/>
            <pc:sldMk cId="4260106134" sldId="259"/>
            <ac:spMk id="3" creationId="{A92B7B7A-15B7-088D-DA68-6C0067A44D53}"/>
          </ac:spMkLst>
        </pc:spChg>
        <pc:graphicFrameChg chg="add">
          <ac:chgData name="Kyle Hines" userId="S::kyle.hines@sanantoniopetsalive.org::e17334fc-bbd3-4d4a-a3d5-b3722ba35529" providerId="AD" clId="Web-{A3AB2592-F9FF-D0D4-A30E-C5283FBA50F1}" dt="2022-09-27T16:35:28.874" v="46"/>
          <ac:graphicFrameMkLst>
            <pc:docMk/>
            <pc:sldMk cId="4260106134" sldId="259"/>
            <ac:graphicFrameMk id="14" creationId="{33883A02-24B7-129E-B234-AE9C40EABD86}"/>
          </ac:graphicFrameMkLst>
        </pc:graphicFrameChg>
        <pc:picChg chg="mod">
          <ac:chgData name="Kyle Hines" userId="S::kyle.hines@sanantoniopetsalive.org::e17334fc-bbd3-4d4a-a3d5-b3722ba35529" providerId="AD" clId="Web-{A3AB2592-F9FF-D0D4-A30E-C5283FBA50F1}" dt="2022-09-27T16:35:39.343" v="48" actId="1076"/>
          <ac:picMkLst>
            <pc:docMk/>
            <pc:sldMk cId="4260106134" sldId="259"/>
            <ac:picMk id="5" creationId="{EEA8B6CB-C405-CF05-ED6F-F4BA58B9B02D}"/>
          </ac:picMkLst>
        </pc:picChg>
        <pc:picChg chg="mod">
          <ac:chgData name="Kyle Hines" userId="S::kyle.hines@sanantoniopetsalive.org::e17334fc-bbd3-4d4a-a3d5-b3722ba35529" providerId="AD" clId="Web-{A3AB2592-F9FF-D0D4-A30E-C5283FBA50F1}" dt="2022-09-27T16:35:34.937" v="47" actId="1076"/>
          <ac:picMkLst>
            <pc:docMk/>
            <pc:sldMk cId="4260106134" sldId="259"/>
            <ac:picMk id="6" creationId="{D9620E84-9A23-D8E5-7E07-6700C503E6C8}"/>
          </ac:picMkLst>
        </pc:picChg>
        <pc:picChg chg="del mod">
          <ac:chgData name="Kyle Hines" userId="S::kyle.hines@sanantoniopetsalive.org::e17334fc-bbd3-4d4a-a3d5-b3722ba35529" providerId="AD" clId="Web-{A3AB2592-F9FF-D0D4-A30E-C5283FBA50F1}" dt="2022-09-27T16:33:05.886" v="24"/>
          <ac:picMkLst>
            <pc:docMk/>
            <pc:sldMk cId="4260106134" sldId="259"/>
            <ac:picMk id="10" creationId="{27607147-122A-2494-1C01-419CCFD81844}"/>
          </ac:picMkLst>
        </pc:picChg>
        <pc:picChg chg="del mod">
          <ac:chgData name="Kyle Hines" userId="S::kyle.hines@sanantoniopetsalive.org::e17334fc-bbd3-4d4a-a3d5-b3722ba35529" providerId="AD" clId="Web-{A3AB2592-F9FF-D0D4-A30E-C5283FBA50F1}" dt="2022-09-27T16:31:30.525" v="15"/>
          <ac:picMkLst>
            <pc:docMk/>
            <pc:sldMk cId="4260106134" sldId="259"/>
            <ac:picMk id="11" creationId="{023096BC-DDC7-0265-7B62-6A5C517ECDC8}"/>
          </ac:picMkLst>
        </pc:picChg>
        <pc:picChg chg="mod">
          <ac:chgData name="Kyle Hines" userId="S::kyle.hines@sanantoniopetsalive.org::e17334fc-bbd3-4d4a-a3d5-b3722ba35529" providerId="AD" clId="Web-{A3AB2592-F9FF-D0D4-A30E-C5283FBA50F1}" dt="2022-09-27T16:35:42.453" v="49" actId="1076"/>
          <ac:picMkLst>
            <pc:docMk/>
            <pc:sldMk cId="4260106134" sldId="259"/>
            <ac:picMk id="12" creationId="{23313AA0-4317-BD08-A12E-3E0E84D37839}"/>
          </ac:picMkLst>
        </pc:picChg>
        <pc:picChg chg="del">
          <ac:chgData name="Kyle Hines" userId="S::kyle.hines@sanantoniopetsalive.org::e17334fc-bbd3-4d4a-a3d5-b3722ba35529" providerId="AD" clId="Web-{A3AB2592-F9FF-D0D4-A30E-C5283FBA50F1}" dt="2022-09-27T16:32:52.605" v="21"/>
          <ac:picMkLst>
            <pc:docMk/>
            <pc:sldMk cId="4260106134" sldId="259"/>
            <ac:picMk id="13" creationId="{C8125751-1616-CA05-511F-05FD057A1C31}"/>
          </ac:picMkLst>
        </pc:picChg>
      </pc:sldChg>
      <pc:sldChg chg="addSp delSp modSp mod setBg">
        <pc:chgData name="Kyle Hines" userId="S::kyle.hines@sanantoniopetsalive.org::e17334fc-bbd3-4d4a-a3d5-b3722ba35529" providerId="AD" clId="Web-{A3AB2592-F9FF-D0D4-A30E-C5283FBA50F1}" dt="2022-09-27T16:40:13.569" v="116" actId="20577"/>
        <pc:sldMkLst>
          <pc:docMk/>
          <pc:sldMk cId="3321195041" sldId="260"/>
        </pc:sldMkLst>
        <pc:spChg chg="mod">
          <ac:chgData name="Kyle Hines" userId="S::kyle.hines@sanantoniopetsalive.org::e17334fc-bbd3-4d4a-a3d5-b3722ba35529" providerId="AD" clId="Web-{A3AB2592-F9FF-D0D4-A30E-C5283FBA50F1}" dt="2022-09-27T16:40:03.412" v="112"/>
          <ac:spMkLst>
            <pc:docMk/>
            <pc:sldMk cId="3321195041" sldId="260"/>
            <ac:spMk id="2" creationId="{77A4DFDA-5F31-73C1-6A7A-0DE6AA547427}"/>
          </ac:spMkLst>
        </pc:spChg>
        <pc:spChg chg="mod">
          <ac:chgData name="Kyle Hines" userId="S::kyle.hines@sanantoniopetsalive.org::e17334fc-bbd3-4d4a-a3d5-b3722ba35529" providerId="AD" clId="Web-{A3AB2592-F9FF-D0D4-A30E-C5283FBA50F1}" dt="2022-09-27T16:40:13.569" v="116" actId="20577"/>
          <ac:spMkLst>
            <pc:docMk/>
            <pc:sldMk cId="3321195041" sldId="260"/>
            <ac:spMk id="3" creationId="{2666EC5A-1DF5-0517-321B-02B8DC5580AD}"/>
          </ac:spMkLst>
        </pc:spChg>
        <pc:spChg chg="add del">
          <ac:chgData name="Kyle Hines" userId="S::kyle.hines@sanantoniopetsalive.org::e17334fc-bbd3-4d4a-a3d5-b3722ba35529" providerId="AD" clId="Web-{A3AB2592-F9FF-D0D4-A30E-C5283FBA50F1}" dt="2022-09-27T16:39:49.490" v="101"/>
          <ac:spMkLst>
            <pc:docMk/>
            <pc:sldMk cId="3321195041" sldId="260"/>
            <ac:spMk id="8" creationId="{100EDD19-6802-4EC3-95CE-CFFAB042CFD6}"/>
          </ac:spMkLst>
        </pc:spChg>
        <pc:spChg chg="add del">
          <ac:chgData name="Kyle Hines" userId="S::kyle.hines@sanantoniopetsalive.org::e17334fc-bbd3-4d4a-a3d5-b3722ba35529" providerId="AD" clId="Web-{A3AB2592-F9FF-D0D4-A30E-C5283FBA50F1}" dt="2022-09-27T16:39:49.490" v="101"/>
          <ac:spMkLst>
            <pc:docMk/>
            <pc:sldMk cId="3321195041" sldId="260"/>
            <ac:spMk id="10" creationId="{DB17E863-922E-4C26-BD64-E8FD41D28661}"/>
          </ac:spMkLst>
        </pc:spChg>
        <pc:spChg chg="add del">
          <ac:chgData name="Kyle Hines" userId="S::kyle.hines@sanantoniopetsalive.org::e17334fc-bbd3-4d4a-a3d5-b3722ba35529" providerId="AD" clId="Web-{A3AB2592-F9FF-D0D4-A30E-C5283FBA50F1}" dt="2022-09-27T16:39:51.849" v="103"/>
          <ac:spMkLst>
            <pc:docMk/>
            <pc:sldMk cId="3321195041" sldId="260"/>
            <ac:spMk id="12" creationId="{5B7778FC-632E-4DCA-A7CB-0D7731CCF970}"/>
          </ac:spMkLst>
        </pc:spChg>
        <pc:spChg chg="add del">
          <ac:chgData name="Kyle Hines" userId="S::kyle.hines@sanantoniopetsalive.org::e17334fc-bbd3-4d4a-a3d5-b3722ba35529" providerId="AD" clId="Web-{A3AB2592-F9FF-D0D4-A30E-C5283FBA50F1}" dt="2022-09-27T16:39:51.849" v="103"/>
          <ac:spMkLst>
            <pc:docMk/>
            <pc:sldMk cId="3321195041" sldId="260"/>
            <ac:spMk id="13" creationId="{C2554CA6-288E-4202-BC52-2E5A8F0C0AED}"/>
          </ac:spMkLst>
        </pc:spChg>
        <pc:spChg chg="add del">
          <ac:chgData name="Kyle Hines" userId="S::kyle.hines@sanantoniopetsalive.org::e17334fc-bbd3-4d4a-a3d5-b3722ba35529" providerId="AD" clId="Web-{A3AB2592-F9FF-D0D4-A30E-C5283FBA50F1}" dt="2022-09-27T16:39:51.849" v="103"/>
          <ac:spMkLst>
            <pc:docMk/>
            <pc:sldMk cId="3321195041" sldId="260"/>
            <ac:spMk id="14" creationId="{FA23A907-97FB-4A8F-880A-DD77401C4296}"/>
          </ac:spMkLst>
        </pc:spChg>
        <pc:spChg chg="add del">
          <ac:chgData name="Kyle Hines" userId="S::kyle.hines@sanantoniopetsalive.org::e17334fc-bbd3-4d4a-a3d5-b3722ba35529" providerId="AD" clId="Web-{A3AB2592-F9FF-D0D4-A30E-C5283FBA50F1}" dt="2022-09-27T16:39:51.849" v="103"/>
          <ac:spMkLst>
            <pc:docMk/>
            <pc:sldMk cId="3321195041" sldId="260"/>
            <ac:spMk id="15" creationId="{B10BB131-AC8E-4A8E-A5D1-36260F720C3B}"/>
          </ac:spMkLst>
        </pc:spChg>
        <pc:spChg chg="add del">
          <ac:chgData name="Kyle Hines" userId="S::kyle.hines@sanantoniopetsalive.org::e17334fc-bbd3-4d4a-a3d5-b3722ba35529" providerId="AD" clId="Web-{A3AB2592-F9FF-D0D4-A30E-C5283FBA50F1}" dt="2022-09-27T16:39:55.662" v="105"/>
          <ac:spMkLst>
            <pc:docMk/>
            <pc:sldMk cId="3321195041" sldId="260"/>
            <ac:spMk id="17" creationId="{AC17DE74-01C9-4859-B65A-85CF999E8580}"/>
          </ac:spMkLst>
        </pc:spChg>
        <pc:spChg chg="add del">
          <ac:chgData name="Kyle Hines" userId="S::kyle.hines@sanantoniopetsalive.org::e17334fc-bbd3-4d4a-a3d5-b3722ba35529" providerId="AD" clId="Web-{A3AB2592-F9FF-D0D4-A30E-C5283FBA50F1}" dt="2022-09-27T16:39:55.662" v="105"/>
          <ac:spMkLst>
            <pc:docMk/>
            <pc:sldMk cId="3321195041" sldId="260"/>
            <ac:spMk id="18" creationId="{068C0432-0E90-4CC1-8CD3-D44A90DF07EF}"/>
          </ac:spMkLst>
        </pc:spChg>
        <pc:spChg chg="add del">
          <ac:chgData name="Kyle Hines" userId="S::kyle.hines@sanantoniopetsalive.org::e17334fc-bbd3-4d4a-a3d5-b3722ba35529" providerId="AD" clId="Web-{A3AB2592-F9FF-D0D4-A30E-C5283FBA50F1}" dt="2022-09-27T16:39:58.162" v="107"/>
          <ac:spMkLst>
            <pc:docMk/>
            <pc:sldMk cId="3321195041" sldId="260"/>
            <ac:spMk id="20" creationId="{70DFC902-7D23-471A-B557-B6B6917D7A0D}"/>
          </ac:spMkLst>
        </pc:spChg>
        <pc:spChg chg="add del">
          <ac:chgData name="Kyle Hines" userId="S::kyle.hines@sanantoniopetsalive.org::e17334fc-bbd3-4d4a-a3d5-b3722ba35529" providerId="AD" clId="Web-{A3AB2592-F9FF-D0D4-A30E-C5283FBA50F1}" dt="2022-09-27T16:39:58.162" v="107"/>
          <ac:spMkLst>
            <pc:docMk/>
            <pc:sldMk cId="3321195041" sldId="260"/>
            <ac:spMk id="21" creationId="{A55D5633-D557-4DCA-982C-FF36EB7A1C00}"/>
          </ac:spMkLst>
        </pc:spChg>
        <pc:spChg chg="add del">
          <ac:chgData name="Kyle Hines" userId="S::kyle.hines@sanantoniopetsalive.org::e17334fc-bbd3-4d4a-a3d5-b3722ba35529" providerId="AD" clId="Web-{A3AB2592-F9FF-D0D4-A30E-C5283FBA50F1}" dt="2022-09-27T16:39:58.162" v="107"/>
          <ac:spMkLst>
            <pc:docMk/>
            <pc:sldMk cId="3321195041" sldId="260"/>
            <ac:spMk id="22" creationId="{450D3AD2-FA80-415F-A9CE-54D884561CD7}"/>
          </ac:spMkLst>
        </pc:spChg>
        <pc:spChg chg="add del">
          <ac:chgData name="Kyle Hines" userId="S::kyle.hines@sanantoniopetsalive.org::e17334fc-bbd3-4d4a-a3d5-b3722ba35529" providerId="AD" clId="Web-{A3AB2592-F9FF-D0D4-A30E-C5283FBA50F1}" dt="2022-09-27T16:40:00.896" v="109"/>
          <ac:spMkLst>
            <pc:docMk/>
            <pc:sldMk cId="3321195041" sldId="260"/>
            <ac:spMk id="24" creationId="{777A147A-9ED8-46B4-8660-1B3C2AA880B5}"/>
          </ac:spMkLst>
        </pc:spChg>
        <pc:spChg chg="add del">
          <ac:chgData name="Kyle Hines" userId="S::kyle.hines@sanantoniopetsalive.org::e17334fc-bbd3-4d4a-a3d5-b3722ba35529" providerId="AD" clId="Web-{A3AB2592-F9FF-D0D4-A30E-C5283FBA50F1}" dt="2022-09-27T16:40:00.896" v="109"/>
          <ac:spMkLst>
            <pc:docMk/>
            <pc:sldMk cId="3321195041" sldId="260"/>
            <ac:spMk id="25" creationId="{5D6C15A0-C087-4593-8414-2B4EC1CDC3DE}"/>
          </ac:spMkLst>
        </pc:spChg>
        <pc:spChg chg="add del">
          <ac:chgData name="Kyle Hines" userId="S::kyle.hines@sanantoniopetsalive.org::e17334fc-bbd3-4d4a-a3d5-b3722ba35529" providerId="AD" clId="Web-{A3AB2592-F9FF-D0D4-A30E-C5283FBA50F1}" dt="2022-09-27T16:40:03.397" v="111"/>
          <ac:spMkLst>
            <pc:docMk/>
            <pc:sldMk cId="3321195041" sldId="260"/>
            <ac:spMk id="27" creationId="{D038248A-211C-4EEC-8401-C761B929FB52}"/>
          </ac:spMkLst>
        </pc:spChg>
        <pc:spChg chg="add del">
          <ac:chgData name="Kyle Hines" userId="S::kyle.hines@sanantoniopetsalive.org::e17334fc-bbd3-4d4a-a3d5-b3722ba35529" providerId="AD" clId="Web-{A3AB2592-F9FF-D0D4-A30E-C5283FBA50F1}" dt="2022-09-27T16:40:03.397" v="111"/>
          <ac:spMkLst>
            <pc:docMk/>
            <pc:sldMk cId="3321195041" sldId="260"/>
            <ac:spMk id="28" creationId="{C30A849F-66D9-40C8-BEC8-35AFF8F4568F}"/>
          </ac:spMkLst>
        </pc:spChg>
        <pc:spChg chg="add">
          <ac:chgData name="Kyle Hines" userId="S::kyle.hines@sanantoniopetsalive.org::e17334fc-bbd3-4d4a-a3d5-b3722ba35529" providerId="AD" clId="Web-{A3AB2592-F9FF-D0D4-A30E-C5283FBA50F1}" dt="2022-09-27T16:40:03.412" v="112"/>
          <ac:spMkLst>
            <pc:docMk/>
            <pc:sldMk cId="3321195041" sldId="260"/>
            <ac:spMk id="38" creationId="{DAF1966E-FD40-4A4A-B61B-C4DF7FA05F06}"/>
          </ac:spMkLst>
        </pc:spChg>
        <pc:spChg chg="add">
          <ac:chgData name="Kyle Hines" userId="S::kyle.hines@sanantoniopetsalive.org::e17334fc-bbd3-4d4a-a3d5-b3722ba35529" providerId="AD" clId="Web-{A3AB2592-F9FF-D0D4-A30E-C5283FBA50F1}" dt="2022-09-27T16:40:03.412" v="112"/>
          <ac:spMkLst>
            <pc:docMk/>
            <pc:sldMk cId="3321195041" sldId="260"/>
            <ac:spMk id="39" creationId="{047BFA19-D45E-416B-A404-7AF2F3F27017}"/>
          </ac:spMkLst>
        </pc:spChg>
        <pc:spChg chg="add">
          <ac:chgData name="Kyle Hines" userId="S::kyle.hines@sanantoniopetsalive.org::e17334fc-bbd3-4d4a-a3d5-b3722ba35529" providerId="AD" clId="Web-{A3AB2592-F9FF-D0D4-A30E-C5283FBA50F1}" dt="2022-09-27T16:40:03.412" v="112"/>
          <ac:spMkLst>
            <pc:docMk/>
            <pc:sldMk cId="3321195041" sldId="260"/>
            <ac:spMk id="40" creationId="{8E0105E7-23DB-4CF2-8258-FF47C7620F6E}"/>
          </ac:spMkLst>
        </pc:spChg>
        <pc:spChg chg="add">
          <ac:chgData name="Kyle Hines" userId="S::kyle.hines@sanantoniopetsalive.org::e17334fc-bbd3-4d4a-a3d5-b3722ba35529" providerId="AD" clId="Web-{A3AB2592-F9FF-D0D4-A30E-C5283FBA50F1}" dt="2022-09-27T16:40:03.412" v="112"/>
          <ac:spMkLst>
            <pc:docMk/>
            <pc:sldMk cId="3321195041" sldId="260"/>
            <ac:spMk id="41" creationId="{074B4F7D-14B2-478B-8BF5-01E4E0C5D263}"/>
          </ac:spMkLst>
        </pc:spChg>
        <pc:grpChg chg="add del">
          <ac:chgData name="Kyle Hines" userId="S::kyle.hines@sanantoniopetsalive.org::e17334fc-bbd3-4d4a-a3d5-b3722ba35529" providerId="AD" clId="Web-{A3AB2592-F9FF-D0D4-A30E-C5283FBA50F1}" dt="2022-09-27T16:40:03.397" v="111"/>
          <ac:grpSpMkLst>
            <pc:docMk/>
            <pc:sldMk cId="3321195041" sldId="260"/>
            <ac:grpSpMk id="29" creationId="{04542298-A2B1-480F-A11C-A40EDD19B857}"/>
          </ac:grpSpMkLst>
        </pc:grpChg>
        <pc:grpChg chg="add del">
          <ac:chgData name="Kyle Hines" userId="S::kyle.hines@sanantoniopetsalive.org::e17334fc-bbd3-4d4a-a3d5-b3722ba35529" providerId="AD" clId="Web-{A3AB2592-F9FF-D0D4-A30E-C5283FBA50F1}" dt="2022-09-27T16:40:03.397" v="111"/>
          <ac:grpSpMkLst>
            <pc:docMk/>
            <pc:sldMk cId="3321195041" sldId="260"/>
            <ac:grpSpMk id="33" creationId="{2A5C9C35-2375-49EB-B99C-17C87D42FE7C}"/>
          </ac:grpSpMkLst>
        </pc:grpChg>
      </pc:sldChg>
      <pc:sldChg chg="addSp delSp modSp">
        <pc:chgData name="Kyle Hines" userId="S::kyle.hines@sanantoniopetsalive.org::e17334fc-bbd3-4d4a-a3d5-b3722ba35529" providerId="AD" clId="Web-{A3AB2592-F9FF-D0D4-A30E-C5283FBA50F1}" dt="2022-09-27T16:43:06.917" v="137"/>
        <pc:sldMkLst>
          <pc:docMk/>
          <pc:sldMk cId="4044011157" sldId="261"/>
        </pc:sldMkLst>
        <pc:spChg chg="mod">
          <ac:chgData name="Kyle Hines" userId="S::kyle.hines@sanantoniopetsalive.org::e17334fc-bbd3-4d4a-a3d5-b3722ba35529" providerId="AD" clId="Web-{A3AB2592-F9FF-D0D4-A30E-C5283FBA50F1}" dt="2022-09-27T16:43:06.917" v="137"/>
          <ac:spMkLst>
            <pc:docMk/>
            <pc:sldMk cId="4044011157" sldId="261"/>
            <ac:spMk id="2" creationId="{EABF0043-50CB-E9D3-B4BB-023F6F42AC19}"/>
          </ac:spMkLst>
        </pc:spChg>
        <pc:spChg chg="del">
          <ac:chgData name="Kyle Hines" userId="S::kyle.hines@sanantoniopetsalive.org::e17334fc-bbd3-4d4a-a3d5-b3722ba35529" providerId="AD" clId="Web-{A3AB2592-F9FF-D0D4-A30E-C5283FBA50F1}" dt="2022-09-27T16:40:28.397" v="117"/>
          <ac:spMkLst>
            <pc:docMk/>
            <pc:sldMk cId="4044011157" sldId="261"/>
            <ac:spMk id="3" creationId="{FF96CD75-9127-2D0A-A71D-C5B6D679218F}"/>
          </ac:spMkLst>
        </pc:spChg>
        <pc:spChg chg="del">
          <ac:chgData name="Kyle Hines" userId="S::kyle.hines@sanantoniopetsalive.org::e17334fc-bbd3-4d4a-a3d5-b3722ba35529" providerId="AD" clId="Web-{A3AB2592-F9FF-D0D4-A30E-C5283FBA50F1}" dt="2022-09-27T16:40:28.397" v="117"/>
          <ac:spMkLst>
            <pc:docMk/>
            <pc:sldMk cId="4044011157" sldId="261"/>
            <ac:spMk id="8" creationId="{907EF6B7-1338-4443-8C46-6A318D952DFD}"/>
          </ac:spMkLst>
        </pc:spChg>
        <pc:spChg chg="del">
          <ac:chgData name="Kyle Hines" userId="S::kyle.hines@sanantoniopetsalive.org::e17334fc-bbd3-4d4a-a3d5-b3722ba35529" providerId="AD" clId="Web-{A3AB2592-F9FF-D0D4-A30E-C5283FBA50F1}" dt="2022-09-27T16:40:28.397" v="117"/>
          <ac:spMkLst>
            <pc:docMk/>
            <pc:sldMk cId="4044011157" sldId="261"/>
            <ac:spMk id="10" creationId="{DAAE4CDD-124C-4DCF-9584-B6033B545DD5}"/>
          </ac:spMkLst>
        </pc:spChg>
        <pc:spChg chg="del">
          <ac:chgData name="Kyle Hines" userId="S::kyle.hines@sanantoniopetsalive.org::e17334fc-bbd3-4d4a-a3d5-b3722ba35529" providerId="AD" clId="Web-{A3AB2592-F9FF-D0D4-A30E-C5283FBA50F1}" dt="2022-09-27T16:40:28.397" v="117"/>
          <ac:spMkLst>
            <pc:docMk/>
            <pc:sldMk cId="4044011157" sldId="261"/>
            <ac:spMk id="12" creationId="{081E4A58-353D-44AE-B2FC-2A74E2E400F7}"/>
          </ac:spMkLst>
        </pc:spChg>
        <pc:spChg chg="add del">
          <ac:chgData name="Kyle Hines" userId="S::kyle.hines@sanantoniopetsalive.org::e17334fc-bbd3-4d4a-a3d5-b3722ba35529" providerId="AD" clId="Web-{A3AB2592-F9FF-D0D4-A30E-C5283FBA50F1}" dt="2022-09-27T16:43:06.917" v="137"/>
          <ac:spMkLst>
            <pc:docMk/>
            <pc:sldMk cId="4044011157" sldId="261"/>
            <ac:spMk id="18" creationId="{B819A166-7571-4003-A6B8-B62034C3ED30}"/>
          </ac:spMkLst>
        </pc:spChg>
        <pc:spChg chg="add del">
          <ac:chgData name="Kyle Hines" userId="S::kyle.hines@sanantoniopetsalive.org::e17334fc-bbd3-4d4a-a3d5-b3722ba35529" providerId="AD" clId="Web-{A3AB2592-F9FF-D0D4-A30E-C5283FBA50F1}" dt="2022-09-27T16:43:06.917" v="137"/>
          <ac:spMkLst>
            <pc:docMk/>
            <pc:sldMk cId="4044011157" sldId="261"/>
            <ac:spMk id="23" creationId="{955A2079-FA98-4876-80F0-72364A7D2EA4}"/>
          </ac:spMkLst>
        </pc:spChg>
        <pc:graphicFrameChg chg="add mod modGraphic">
          <ac:chgData name="Kyle Hines" userId="S::kyle.hines@sanantoniopetsalive.org::e17334fc-bbd3-4d4a-a3d5-b3722ba35529" providerId="AD" clId="Web-{A3AB2592-F9FF-D0D4-A30E-C5283FBA50F1}" dt="2022-09-27T16:43:06.917" v="137"/>
          <ac:graphicFrameMkLst>
            <pc:docMk/>
            <pc:sldMk cId="4044011157" sldId="261"/>
            <ac:graphicFrameMk id="14" creationId="{2B2DDA9F-2992-4B24-C405-0ECD7A818D8E}"/>
          </ac:graphicFrameMkLst>
        </pc:graphicFrameChg>
      </pc:sldChg>
      <pc:sldChg chg="addSp delSp modSp mod setBg">
        <pc:chgData name="Kyle Hines" userId="S::kyle.hines@sanantoniopetsalive.org::e17334fc-bbd3-4d4a-a3d5-b3722ba35529" providerId="AD" clId="Web-{A3AB2592-F9FF-D0D4-A30E-C5283FBA50F1}" dt="2022-09-27T16:44:35.356" v="148" actId="1076"/>
        <pc:sldMkLst>
          <pc:docMk/>
          <pc:sldMk cId="3870985010" sldId="262"/>
        </pc:sldMkLst>
        <pc:spChg chg="mod ord">
          <ac:chgData name="Kyle Hines" userId="S::kyle.hines@sanantoniopetsalive.org::e17334fc-bbd3-4d4a-a3d5-b3722ba35529" providerId="AD" clId="Web-{A3AB2592-F9FF-D0D4-A30E-C5283FBA50F1}" dt="2022-09-27T16:44:06.731" v="144"/>
          <ac:spMkLst>
            <pc:docMk/>
            <pc:sldMk cId="3870985010" sldId="262"/>
            <ac:spMk id="3" creationId="{D7F1B689-690A-544C-8E7F-BD3625121013}"/>
          </ac:spMkLst>
        </pc:spChg>
        <pc:spChg chg="add del">
          <ac:chgData name="Kyle Hines" userId="S::kyle.hines@sanantoniopetsalive.org::e17334fc-bbd3-4d4a-a3d5-b3722ba35529" providerId="AD" clId="Web-{A3AB2592-F9FF-D0D4-A30E-C5283FBA50F1}" dt="2022-09-27T16:43:38.214" v="139"/>
          <ac:spMkLst>
            <pc:docMk/>
            <pc:sldMk cId="3870985010" sldId="262"/>
            <ac:spMk id="11" creationId="{352BEC0E-22F8-46D0-9632-375DB541B06C}"/>
          </ac:spMkLst>
        </pc:spChg>
        <pc:spChg chg="add del">
          <ac:chgData name="Kyle Hines" userId="S::kyle.hines@sanantoniopetsalive.org::e17334fc-bbd3-4d4a-a3d5-b3722ba35529" providerId="AD" clId="Web-{A3AB2592-F9FF-D0D4-A30E-C5283FBA50F1}" dt="2022-09-27T16:43:38.214" v="139"/>
          <ac:spMkLst>
            <pc:docMk/>
            <pc:sldMk cId="3870985010" sldId="262"/>
            <ac:spMk id="13" creationId="{3FCFB1DE-0B7E-48CC-BA90-B2AB0889F9D6}"/>
          </ac:spMkLst>
        </pc:spChg>
        <pc:spChg chg="add del">
          <ac:chgData name="Kyle Hines" userId="S::kyle.hines@sanantoniopetsalive.org::e17334fc-bbd3-4d4a-a3d5-b3722ba35529" providerId="AD" clId="Web-{A3AB2592-F9FF-D0D4-A30E-C5283FBA50F1}" dt="2022-09-27T16:43:47.855" v="141"/>
          <ac:spMkLst>
            <pc:docMk/>
            <pc:sldMk cId="3870985010" sldId="262"/>
            <ac:spMk id="15" creationId="{EAE48C4B-3A90-42C3-BA00-6092B477179E}"/>
          </ac:spMkLst>
        </pc:spChg>
        <pc:spChg chg="add del">
          <ac:chgData name="Kyle Hines" userId="S::kyle.hines@sanantoniopetsalive.org::e17334fc-bbd3-4d4a-a3d5-b3722ba35529" providerId="AD" clId="Web-{A3AB2592-F9FF-D0D4-A30E-C5283FBA50F1}" dt="2022-09-27T16:43:47.855" v="141"/>
          <ac:spMkLst>
            <pc:docMk/>
            <pc:sldMk cId="3870985010" sldId="262"/>
            <ac:spMk id="16" creationId="{F919E280-CA27-4214-97E6-294E0C3BC4B3}"/>
          </ac:spMkLst>
        </pc:spChg>
        <pc:spChg chg="add del">
          <ac:chgData name="Kyle Hines" userId="S::kyle.hines@sanantoniopetsalive.org::e17334fc-bbd3-4d4a-a3d5-b3722ba35529" providerId="AD" clId="Web-{A3AB2592-F9FF-D0D4-A30E-C5283FBA50F1}" dt="2022-09-27T16:44:06.652" v="143"/>
          <ac:spMkLst>
            <pc:docMk/>
            <pc:sldMk cId="3870985010" sldId="262"/>
            <ac:spMk id="17" creationId="{C99D11B4-B61D-4ECC-AA3A-DE3A9B6926D1}"/>
          </ac:spMkLst>
        </pc:spChg>
        <pc:spChg chg="add del">
          <ac:chgData name="Kyle Hines" userId="S::kyle.hines@sanantoniopetsalive.org::e17334fc-bbd3-4d4a-a3d5-b3722ba35529" providerId="AD" clId="Web-{A3AB2592-F9FF-D0D4-A30E-C5283FBA50F1}" dt="2022-09-27T16:44:06.652" v="143"/>
          <ac:spMkLst>
            <pc:docMk/>
            <pc:sldMk cId="3870985010" sldId="262"/>
            <ac:spMk id="18" creationId="{C5F44963-F78F-4F17-86B4-4EAA3536BDA1}"/>
          </ac:spMkLst>
        </pc:spChg>
        <pc:spChg chg="add del">
          <ac:chgData name="Kyle Hines" userId="S::kyle.hines@sanantoniopetsalive.org::e17334fc-bbd3-4d4a-a3d5-b3722ba35529" providerId="AD" clId="Web-{A3AB2592-F9FF-D0D4-A30E-C5283FBA50F1}" dt="2022-09-27T16:44:06.652" v="143"/>
          <ac:spMkLst>
            <pc:docMk/>
            <pc:sldMk cId="3870985010" sldId="262"/>
            <ac:spMk id="19" creationId="{22BCA4C2-A213-404E-B14B-DA9A32CE55CC}"/>
          </ac:spMkLst>
        </pc:spChg>
        <pc:spChg chg="add del">
          <ac:chgData name="Kyle Hines" userId="S::kyle.hines@sanantoniopetsalive.org::e17334fc-bbd3-4d4a-a3d5-b3722ba35529" providerId="AD" clId="Web-{A3AB2592-F9FF-D0D4-A30E-C5283FBA50F1}" dt="2022-09-27T16:44:06.652" v="143"/>
          <ac:spMkLst>
            <pc:docMk/>
            <pc:sldMk cId="3870985010" sldId="262"/>
            <ac:spMk id="20" creationId="{2E1ADA1B-8E03-4FC1-9FF5-9A0071A5AF33}"/>
          </ac:spMkLst>
        </pc:spChg>
        <pc:spChg chg="add">
          <ac:chgData name="Kyle Hines" userId="S::kyle.hines@sanantoniopetsalive.org::e17334fc-bbd3-4d4a-a3d5-b3722ba35529" providerId="AD" clId="Web-{A3AB2592-F9FF-D0D4-A30E-C5283FBA50F1}" dt="2022-09-27T16:44:06.731" v="144"/>
          <ac:spMkLst>
            <pc:docMk/>
            <pc:sldMk cId="3870985010" sldId="262"/>
            <ac:spMk id="22" creationId="{61293230-B0F6-45B1-96D1-13D18E242995}"/>
          </ac:spMkLst>
        </pc:spChg>
        <pc:spChg chg="add">
          <ac:chgData name="Kyle Hines" userId="S::kyle.hines@sanantoniopetsalive.org::e17334fc-bbd3-4d4a-a3d5-b3722ba35529" providerId="AD" clId="Web-{A3AB2592-F9FF-D0D4-A30E-C5283FBA50F1}" dt="2022-09-27T16:44:06.731" v="144"/>
          <ac:spMkLst>
            <pc:docMk/>
            <pc:sldMk cId="3870985010" sldId="262"/>
            <ac:spMk id="23" creationId="{2E4C77E0-AD32-4D51-A420-0A861D5A8630}"/>
          </ac:spMkLst>
        </pc:spChg>
        <pc:spChg chg="add">
          <ac:chgData name="Kyle Hines" userId="S::kyle.hines@sanantoniopetsalive.org::e17334fc-bbd3-4d4a-a3d5-b3722ba35529" providerId="AD" clId="Web-{A3AB2592-F9FF-D0D4-A30E-C5283FBA50F1}" dt="2022-09-27T16:44:06.731" v="144"/>
          <ac:spMkLst>
            <pc:docMk/>
            <pc:sldMk cId="3870985010" sldId="262"/>
            <ac:spMk id="24" creationId="{7900702D-FF4F-4820-9979-F623BBCC6A23}"/>
          </ac:spMkLst>
        </pc:spChg>
        <pc:picChg chg="mod ord">
          <ac:chgData name="Kyle Hines" userId="S::kyle.hines@sanantoniopetsalive.org::e17334fc-bbd3-4d4a-a3d5-b3722ba35529" providerId="AD" clId="Web-{A3AB2592-F9FF-D0D4-A30E-C5283FBA50F1}" dt="2022-09-27T16:44:35.356" v="148" actId="1076"/>
          <ac:picMkLst>
            <pc:docMk/>
            <pc:sldMk cId="3870985010" sldId="262"/>
            <ac:picMk id="5" creationId="{1D92C1FE-7B68-2A52-AA9E-86C2FA38778E}"/>
          </ac:picMkLst>
        </pc:picChg>
        <pc:picChg chg="mod">
          <ac:chgData name="Kyle Hines" userId="S::kyle.hines@sanantoniopetsalive.org::e17334fc-bbd3-4d4a-a3d5-b3722ba35529" providerId="AD" clId="Web-{A3AB2592-F9FF-D0D4-A30E-C5283FBA50F1}" dt="2022-09-27T16:44:32.747" v="147" actId="1076"/>
          <ac:picMkLst>
            <pc:docMk/>
            <pc:sldMk cId="3870985010" sldId="262"/>
            <ac:picMk id="6" creationId="{E0A3252F-065C-4462-C3D4-7586268FEA15}"/>
          </ac:picMkLst>
        </pc:picChg>
      </pc:sldChg>
      <pc:sldChg chg="addSp delSp modSp mod setBg">
        <pc:chgData name="Kyle Hines" userId="S::kyle.hines@sanantoniopetsalive.org::e17334fc-bbd3-4d4a-a3d5-b3722ba35529" providerId="AD" clId="Web-{A3AB2592-F9FF-D0D4-A30E-C5283FBA50F1}" dt="2022-09-27T16:45:01.029" v="152" actId="1076"/>
        <pc:sldMkLst>
          <pc:docMk/>
          <pc:sldMk cId="1294588289" sldId="263"/>
        </pc:sldMkLst>
        <pc:spChg chg="mod">
          <ac:chgData name="Kyle Hines" userId="S::kyle.hines@sanantoniopetsalive.org::e17334fc-bbd3-4d4a-a3d5-b3722ba35529" providerId="AD" clId="Web-{A3AB2592-F9FF-D0D4-A30E-C5283FBA50F1}" dt="2022-09-27T16:45:01.029" v="152" actId="1076"/>
          <ac:spMkLst>
            <pc:docMk/>
            <pc:sldMk cId="1294588289" sldId="263"/>
            <ac:spMk id="3" creationId="{10FB04CB-3A67-1CA8-1B12-6BE97E7398A8}"/>
          </ac:spMkLst>
        </pc:spChg>
        <pc:spChg chg="add del">
          <ac:chgData name="Kyle Hines" userId="S::kyle.hines@sanantoniopetsalive.org::e17334fc-bbd3-4d4a-a3d5-b3722ba35529" providerId="AD" clId="Web-{A3AB2592-F9FF-D0D4-A30E-C5283FBA50F1}" dt="2022-09-27T16:44:52.935" v="150"/>
          <ac:spMkLst>
            <pc:docMk/>
            <pc:sldMk cId="1294588289" sldId="263"/>
            <ac:spMk id="11" creationId="{352BEC0E-22F8-46D0-9632-375DB541B06C}"/>
          </ac:spMkLst>
        </pc:spChg>
        <pc:spChg chg="add del">
          <ac:chgData name="Kyle Hines" userId="S::kyle.hines@sanantoniopetsalive.org::e17334fc-bbd3-4d4a-a3d5-b3722ba35529" providerId="AD" clId="Web-{A3AB2592-F9FF-D0D4-A30E-C5283FBA50F1}" dt="2022-09-27T16:44:52.935" v="150"/>
          <ac:spMkLst>
            <pc:docMk/>
            <pc:sldMk cId="1294588289" sldId="263"/>
            <ac:spMk id="13" creationId="{3FCFB1DE-0B7E-48CC-BA90-B2AB0889F9D6}"/>
          </ac:spMkLst>
        </pc:spChg>
        <pc:spChg chg="add">
          <ac:chgData name="Kyle Hines" userId="S::kyle.hines@sanantoniopetsalive.org::e17334fc-bbd3-4d4a-a3d5-b3722ba35529" providerId="AD" clId="Web-{A3AB2592-F9FF-D0D4-A30E-C5283FBA50F1}" dt="2022-09-27T16:44:52.950" v="151"/>
          <ac:spMkLst>
            <pc:docMk/>
            <pc:sldMk cId="1294588289" sldId="263"/>
            <ac:spMk id="15" creationId="{CC7BCC73-A901-44EB-B0E7-879E19267A6A}"/>
          </ac:spMkLst>
        </pc:spChg>
        <pc:spChg chg="add">
          <ac:chgData name="Kyle Hines" userId="S::kyle.hines@sanantoniopetsalive.org::e17334fc-bbd3-4d4a-a3d5-b3722ba35529" providerId="AD" clId="Web-{A3AB2592-F9FF-D0D4-A30E-C5283FBA50F1}" dt="2022-09-27T16:44:52.950" v="151"/>
          <ac:spMkLst>
            <pc:docMk/>
            <pc:sldMk cId="1294588289" sldId="263"/>
            <ac:spMk id="16" creationId="{61293230-B0F6-45B1-96D1-13D18E242995}"/>
          </ac:spMkLst>
        </pc:spChg>
        <pc:spChg chg="add">
          <ac:chgData name="Kyle Hines" userId="S::kyle.hines@sanantoniopetsalive.org::e17334fc-bbd3-4d4a-a3d5-b3722ba35529" providerId="AD" clId="Web-{A3AB2592-F9FF-D0D4-A30E-C5283FBA50F1}" dt="2022-09-27T16:44:52.950" v="151"/>
          <ac:spMkLst>
            <pc:docMk/>
            <pc:sldMk cId="1294588289" sldId="263"/>
            <ac:spMk id="17" creationId="{2B573B51-C170-49C0-A3D9-8D99730C45AE}"/>
          </ac:spMkLst>
        </pc:spChg>
        <pc:picChg chg="mod">
          <ac:chgData name="Kyle Hines" userId="S::kyle.hines@sanantoniopetsalive.org::e17334fc-bbd3-4d4a-a3d5-b3722ba35529" providerId="AD" clId="Web-{A3AB2592-F9FF-D0D4-A30E-C5283FBA50F1}" dt="2022-09-27T16:44:52.950" v="151"/>
          <ac:picMkLst>
            <pc:docMk/>
            <pc:sldMk cId="1294588289" sldId="263"/>
            <ac:picMk id="5" creationId="{14F83662-8BC2-048A-C967-2B1D052AA0C1}"/>
          </ac:picMkLst>
        </pc:picChg>
        <pc:picChg chg="mod">
          <ac:chgData name="Kyle Hines" userId="S::kyle.hines@sanantoniopetsalive.org::e17334fc-bbd3-4d4a-a3d5-b3722ba35529" providerId="AD" clId="Web-{A3AB2592-F9FF-D0D4-A30E-C5283FBA50F1}" dt="2022-09-27T16:44:52.950" v="151"/>
          <ac:picMkLst>
            <pc:docMk/>
            <pc:sldMk cId="1294588289" sldId="263"/>
            <ac:picMk id="6" creationId="{EA58E0B0-A0DB-0DC1-4AA7-FB4E809F2D4D}"/>
          </ac:picMkLst>
        </pc:picChg>
      </pc:sldChg>
      <pc:sldChg chg="addSp modSp mod setBg">
        <pc:chgData name="Kyle Hines" userId="S::kyle.hines@sanantoniopetsalive.org::e17334fc-bbd3-4d4a-a3d5-b3722ba35529" providerId="AD" clId="Web-{A3AB2592-F9FF-D0D4-A30E-C5283FBA50F1}" dt="2022-09-27T16:45:24.217" v="153"/>
        <pc:sldMkLst>
          <pc:docMk/>
          <pc:sldMk cId="1436571176" sldId="264"/>
        </pc:sldMkLst>
        <pc:spChg chg="mod">
          <ac:chgData name="Kyle Hines" userId="S::kyle.hines@sanantoniopetsalive.org::e17334fc-bbd3-4d4a-a3d5-b3722ba35529" providerId="AD" clId="Web-{A3AB2592-F9FF-D0D4-A30E-C5283FBA50F1}" dt="2022-09-27T16:45:24.217" v="153"/>
          <ac:spMkLst>
            <pc:docMk/>
            <pc:sldMk cId="1436571176" sldId="264"/>
            <ac:spMk id="3" creationId="{C5A57D39-FE05-E502-61BE-0B05BB89F28D}"/>
          </ac:spMkLst>
        </pc:spChg>
        <pc:spChg chg="add">
          <ac:chgData name="Kyle Hines" userId="S::kyle.hines@sanantoniopetsalive.org::e17334fc-bbd3-4d4a-a3d5-b3722ba35529" providerId="AD" clId="Web-{A3AB2592-F9FF-D0D4-A30E-C5283FBA50F1}" dt="2022-09-27T16:45:24.217" v="153"/>
          <ac:spMkLst>
            <pc:docMk/>
            <pc:sldMk cId="1436571176" sldId="264"/>
            <ac:spMk id="11" creationId="{D2B783EE-0239-4717-BBEA-8C9EAC61C824}"/>
          </ac:spMkLst>
        </pc:spChg>
        <pc:spChg chg="add">
          <ac:chgData name="Kyle Hines" userId="S::kyle.hines@sanantoniopetsalive.org::e17334fc-bbd3-4d4a-a3d5-b3722ba35529" providerId="AD" clId="Web-{A3AB2592-F9FF-D0D4-A30E-C5283FBA50F1}" dt="2022-09-27T16:45:24.217" v="153"/>
          <ac:spMkLst>
            <pc:docMk/>
            <pc:sldMk cId="1436571176" sldId="264"/>
            <ac:spMk id="13" creationId="{A7B99495-F43F-4D80-A44F-2CB4764EB90B}"/>
          </ac:spMkLst>
        </pc:spChg>
        <pc:spChg chg="add">
          <ac:chgData name="Kyle Hines" userId="S::kyle.hines@sanantoniopetsalive.org::e17334fc-bbd3-4d4a-a3d5-b3722ba35529" providerId="AD" clId="Web-{A3AB2592-F9FF-D0D4-A30E-C5283FBA50F1}" dt="2022-09-27T16:45:24.217" v="153"/>
          <ac:spMkLst>
            <pc:docMk/>
            <pc:sldMk cId="1436571176" sldId="264"/>
            <ac:spMk id="15" creationId="{70BEB1E7-2F88-40BC-B73D-42E5B6F80BFC}"/>
          </ac:spMkLst>
        </pc:spChg>
        <pc:picChg chg="mod ord">
          <ac:chgData name="Kyle Hines" userId="S::kyle.hines@sanantoniopetsalive.org::e17334fc-bbd3-4d4a-a3d5-b3722ba35529" providerId="AD" clId="Web-{A3AB2592-F9FF-D0D4-A30E-C5283FBA50F1}" dt="2022-09-27T16:45:24.217" v="153"/>
          <ac:picMkLst>
            <pc:docMk/>
            <pc:sldMk cId="1436571176" sldId="264"/>
            <ac:picMk id="4" creationId="{5567B90B-CC96-FF56-BB76-755EB5A2F362}"/>
          </ac:picMkLst>
        </pc:picChg>
        <pc:picChg chg="mod">
          <ac:chgData name="Kyle Hines" userId="S::kyle.hines@sanantoniopetsalive.org::e17334fc-bbd3-4d4a-a3d5-b3722ba35529" providerId="AD" clId="Web-{A3AB2592-F9FF-D0D4-A30E-C5283FBA50F1}" dt="2022-09-27T16:45:24.217" v="153"/>
          <ac:picMkLst>
            <pc:docMk/>
            <pc:sldMk cId="1436571176" sldId="264"/>
            <ac:picMk id="6" creationId="{95F9A972-14C0-376A-7A70-FD709C7E39F8}"/>
          </ac:picMkLst>
        </pc:picChg>
      </pc:sldChg>
      <pc:sldChg chg="addSp delSp modSp mod setBg">
        <pc:chgData name="Kyle Hines" userId="S::kyle.hines@sanantoniopetsalive.org::e17334fc-bbd3-4d4a-a3d5-b3722ba35529" providerId="AD" clId="Web-{A3AB2592-F9FF-D0D4-A30E-C5283FBA50F1}" dt="2022-09-27T16:54:22.870" v="306"/>
        <pc:sldMkLst>
          <pc:docMk/>
          <pc:sldMk cId="1718603188" sldId="265"/>
        </pc:sldMkLst>
        <pc:spChg chg="mod ord">
          <ac:chgData name="Kyle Hines" userId="S::kyle.hines@sanantoniopetsalive.org::e17334fc-bbd3-4d4a-a3d5-b3722ba35529" providerId="AD" clId="Web-{A3AB2592-F9FF-D0D4-A30E-C5283FBA50F1}" dt="2022-09-27T16:54:22.870" v="306"/>
          <ac:spMkLst>
            <pc:docMk/>
            <pc:sldMk cId="1718603188" sldId="265"/>
            <ac:spMk id="2" creationId="{D084C478-0E69-9AD3-FA2F-13951939A984}"/>
          </ac:spMkLst>
        </pc:spChg>
        <pc:spChg chg="mod ord">
          <ac:chgData name="Kyle Hines" userId="S::kyle.hines@sanantoniopetsalive.org::e17334fc-bbd3-4d4a-a3d5-b3722ba35529" providerId="AD" clId="Web-{A3AB2592-F9FF-D0D4-A30E-C5283FBA50F1}" dt="2022-09-27T16:54:22.870" v="306"/>
          <ac:spMkLst>
            <pc:docMk/>
            <pc:sldMk cId="1718603188" sldId="265"/>
            <ac:spMk id="3" creationId="{E6BAF743-276D-B424-1E16-A9B45F32F82C}"/>
          </ac:spMkLst>
        </pc:spChg>
        <pc:spChg chg="add del">
          <ac:chgData name="Kyle Hines" userId="S::kyle.hines@sanantoniopetsalive.org::e17334fc-bbd3-4d4a-a3d5-b3722ba35529" providerId="AD" clId="Web-{A3AB2592-F9FF-D0D4-A30E-C5283FBA50F1}" dt="2022-09-27T16:54:22.870" v="306"/>
          <ac:spMkLst>
            <pc:docMk/>
            <pc:sldMk cId="1718603188" sldId="265"/>
            <ac:spMk id="10" creationId="{352BEC0E-22F8-46D0-9632-375DB541B06C}"/>
          </ac:spMkLst>
        </pc:spChg>
        <pc:spChg chg="add del">
          <ac:chgData name="Kyle Hines" userId="S::kyle.hines@sanantoniopetsalive.org::e17334fc-bbd3-4d4a-a3d5-b3722ba35529" providerId="AD" clId="Web-{A3AB2592-F9FF-D0D4-A30E-C5283FBA50F1}" dt="2022-09-27T16:54:22.870" v="306"/>
          <ac:spMkLst>
            <pc:docMk/>
            <pc:sldMk cId="1718603188" sldId="265"/>
            <ac:spMk id="12" creationId="{3FCFB1DE-0B7E-48CC-BA90-B2AB0889F9D6}"/>
          </ac:spMkLst>
        </pc:spChg>
        <pc:spChg chg="add del">
          <ac:chgData name="Kyle Hines" userId="S::kyle.hines@sanantoniopetsalive.org::e17334fc-bbd3-4d4a-a3d5-b3722ba35529" providerId="AD" clId="Web-{A3AB2592-F9FF-D0D4-A30E-C5283FBA50F1}" dt="2022-09-27T16:54:19.964" v="303"/>
          <ac:spMkLst>
            <pc:docMk/>
            <pc:sldMk cId="1718603188" sldId="265"/>
            <ac:spMk id="17" creationId="{394842B0-684D-44CC-B4BC-D13331CFD290}"/>
          </ac:spMkLst>
        </pc:spChg>
        <pc:spChg chg="add del">
          <ac:chgData name="Kyle Hines" userId="S::kyle.hines@sanantoniopetsalive.org::e17334fc-bbd3-4d4a-a3d5-b3722ba35529" providerId="AD" clId="Web-{A3AB2592-F9FF-D0D4-A30E-C5283FBA50F1}" dt="2022-09-27T16:54:19.964" v="303"/>
          <ac:spMkLst>
            <pc:docMk/>
            <pc:sldMk cId="1718603188" sldId="265"/>
            <ac:spMk id="19" creationId="{4C2A3DC3-F495-4B99-9FF3-3FB30D63235E}"/>
          </ac:spMkLst>
        </pc:spChg>
        <pc:spChg chg="add del">
          <ac:chgData name="Kyle Hines" userId="S::kyle.hines@sanantoniopetsalive.org::e17334fc-bbd3-4d4a-a3d5-b3722ba35529" providerId="AD" clId="Web-{A3AB2592-F9FF-D0D4-A30E-C5283FBA50F1}" dt="2022-09-27T16:54:22.855" v="305"/>
          <ac:spMkLst>
            <pc:docMk/>
            <pc:sldMk cId="1718603188" sldId="265"/>
            <ac:spMk id="21" creationId="{F6CA58B3-AFCC-4A40-9882-50D5080879B0}"/>
          </ac:spMkLst>
        </pc:spChg>
        <pc:spChg chg="add del">
          <ac:chgData name="Kyle Hines" userId="S::kyle.hines@sanantoniopetsalive.org::e17334fc-bbd3-4d4a-a3d5-b3722ba35529" providerId="AD" clId="Web-{A3AB2592-F9FF-D0D4-A30E-C5283FBA50F1}" dt="2022-09-27T16:54:22.855" v="305"/>
          <ac:spMkLst>
            <pc:docMk/>
            <pc:sldMk cId="1718603188" sldId="265"/>
            <ac:spMk id="22" creationId="{231BF440-39FA-4087-84CC-2EEC0BBDAF29}"/>
          </ac:spMkLst>
        </pc:spChg>
        <pc:spChg chg="add del">
          <ac:chgData name="Kyle Hines" userId="S::kyle.hines@sanantoniopetsalive.org::e17334fc-bbd3-4d4a-a3d5-b3722ba35529" providerId="AD" clId="Web-{A3AB2592-F9FF-D0D4-A30E-C5283FBA50F1}" dt="2022-09-27T16:54:22.855" v="305"/>
          <ac:spMkLst>
            <pc:docMk/>
            <pc:sldMk cId="1718603188" sldId="265"/>
            <ac:spMk id="23" creationId="{75C56826-D4E5-42ED-8529-079651CB3005}"/>
          </ac:spMkLst>
        </pc:spChg>
        <pc:spChg chg="add del">
          <ac:chgData name="Kyle Hines" userId="S::kyle.hines@sanantoniopetsalive.org::e17334fc-bbd3-4d4a-a3d5-b3722ba35529" providerId="AD" clId="Web-{A3AB2592-F9FF-D0D4-A30E-C5283FBA50F1}" dt="2022-09-27T16:54:22.855" v="305"/>
          <ac:spMkLst>
            <pc:docMk/>
            <pc:sldMk cId="1718603188" sldId="265"/>
            <ac:spMk id="24" creationId="{F04E4CBA-303B-48BD-8451-C2701CB0EEBF}"/>
          </ac:spMkLst>
        </pc:spChg>
        <pc:spChg chg="add del">
          <ac:chgData name="Kyle Hines" userId="S::kyle.hines@sanantoniopetsalive.org::e17334fc-bbd3-4d4a-a3d5-b3722ba35529" providerId="AD" clId="Web-{A3AB2592-F9FF-D0D4-A30E-C5283FBA50F1}" dt="2022-09-27T16:54:22.855" v="305"/>
          <ac:spMkLst>
            <pc:docMk/>
            <pc:sldMk cId="1718603188" sldId="265"/>
            <ac:spMk id="25" creationId="{82095FCE-EF05-4443-B97A-85DEE3A5CA17}"/>
          </ac:spMkLst>
        </pc:spChg>
        <pc:spChg chg="add del">
          <ac:chgData name="Kyle Hines" userId="S::kyle.hines@sanantoniopetsalive.org::e17334fc-bbd3-4d4a-a3d5-b3722ba35529" providerId="AD" clId="Web-{A3AB2592-F9FF-D0D4-A30E-C5283FBA50F1}" dt="2022-09-27T16:54:22.855" v="305"/>
          <ac:spMkLst>
            <pc:docMk/>
            <pc:sldMk cId="1718603188" sldId="265"/>
            <ac:spMk id="27" creationId="{CA00AE6B-AA30-4CF8-BA6F-339B780AD76C}"/>
          </ac:spMkLst>
        </pc:spChg>
        <pc:spChg chg="add">
          <ac:chgData name="Kyle Hines" userId="S::kyle.hines@sanantoniopetsalive.org::e17334fc-bbd3-4d4a-a3d5-b3722ba35529" providerId="AD" clId="Web-{A3AB2592-F9FF-D0D4-A30E-C5283FBA50F1}" dt="2022-09-27T16:54:22.870" v="306"/>
          <ac:spMkLst>
            <pc:docMk/>
            <pc:sldMk cId="1718603188" sldId="265"/>
            <ac:spMk id="29" creationId="{72D05657-94EE-4B2D-BC1B-A1D065063658}"/>
          </ac:spMkLst>
        </pc:spChg>
        <pc:spChg chg="add">
          <ac:chgData name="Kyle Hines" userId="S::kyle.hines@sanantoniopetsalive.org::e17334fc-bbd3-4d4a-a3d5-b3722ba35529" providerId="AD" clId="Web-{A3AB2592-F9FF-D0D4-A30E-C5283FBA50F1}" dt="2022-09-27T16:54:22.870" v="306"/>
          <ac:spMkLst>
            <pc:docMk/>
            <pc:sldMk cId="1718603188" sldId="265"/>
            <ac:spMk id="30" creationId="{7586665A-47B3-4AEE-BC94-15D89FF706B3}"/>
          </ac:spMkLst>
        </pc:spChg>
        <pc:picChg chg="mod">
          <ac:chgData name="Kyle Hines" userId="S::kyle.hines@sanantoniopetsalive.org::e17334fc-bbd3-4d4a-a3d5-b3722ba35529" providerId="AD" clId="Web-{A3AB2592-F9FF-D0D4-A30E-C5283FBA50F1}" dt="2022-09-27T16:54:22.870" v="306"/>
          <ac:picMkLst>
            <pc:docMk/>
            <pc:sldMk cId="1718603188" sldId="265"/>
            <ac:picMk id="4" creationId="{51C6A7CB-DE34-816B-5214-547E159EF058}"/>
          </ac:picMkLst>
        </pc:picChg>
        <pc:picChg chg="mod">
          <ac:chgData name="Kyle Hines" userId="S::kyle.hines@sanantoniopetsalive.org::e17334fc-bbd3-4d4a-a3d5-b3722ba35529" providerId="AD" clId="Web-{A3AB2592-F9FF-D0D4-A30E-C5283FBA50F1}" dt="2022-09-27T16:54:22.870" v="306"/>
          <ac:picMkLst>
            <pc:docMk/>
            <pc:sldMk cId="1718603188" sldId="265"/>
            <ac:picMk id="5" creationId="{26A49A27-8780-93FB-7FF5-6C23226D12D1}"/>
          </ac:picMkLst>
        </pc:picChg>
      </pc:sldChg>
      <pc:sldChg chg="addSp delSp modSp mod setBg">
        <pc:chgData name="Kyle Hines" userId="S::kyle.hines@sanantoniopetsalive.org::e17334fc-bbd3-4d4a-a3d5-b3722ba35529" providerId="AD" clId="Web-{A3AB2592-F9FF-D0D4-A30E-C5283FBA50F1}" dt="2022-09-27T16:54:44.465" v="309"/>
        <pc:sldMkLst>
          <pc:docMk/>
          <pc:sldMk cId="579493383" sldId="266"/>
        </pc:sldMkLst>
        <pc:spChg chg="mod ord">
          <ac:chgData name="Kyle Hines" userId="S::kyle.hines@sanantoniopetsalive.org::e17334fc-bbd3-4d4a-a3d5-b3722ba35529" providerId="AD" clId="Web-{A3AB2592-F9FF-D0D4-A30E-C5283FBA50F1}" dt="2022-09-27T16:54:44.465" v="309"/>
          <ac:spMkLst>
            <pc:docMk/>
            <pc:sldMk cId="579493383" sldId="266"/>
            <ac:spMk id="3" creationId="{A8BC48C7-2BE3-A0B3-A2EA-9991A89842B6}"/>
          </ac:spMkLst>
        </pc:spChg>
        <pc:spChg chg="add del">
          <ac:chgData name="Kyle Hines" userId="S::kyle.hines@sanantoniopetsalive.org::e17334fc-bbd3-4d4a-a3d5-b3722ba35529" providerId="AD" clId="Web-{A3AB2592-F9FF-D0D4-A30E-C5283FBA50F1}" dt="2022-09-27T16:54:44.465" v="308"/>
          <ac:spMkLst>
            <pc:docMk/>
            <pc:sldMk cId="579493383" sldId="266"/>
            <ac:spMk id="10" creationId="{72D05657-94EE-4B2D-BC1B-A1D065063658}"/>
          </ac:spMkLst>
        </pc:spChg>
        <pc:spChg chg="add del">
          <ac:chgData name="Kyle Hines" userId="S::kyle.hines@sanantoniopetsalive.org::e17334fc-bbd3-4d4a-a3d5-b3722ba35529" providerId="AD" clId="Web-{A3AB2592-F9FF-D0D4-A30E-C5283FBA50F1}" dt="2022-09-27T16:54:44.465" v="308"/>
          <ac:spMkLst>
            <pc:docMk/>
            <pc:sldMk cId="579493383" sldId="266"/>
            <ac:spMk id="12" creationId="{7586665A-47B3-4AEE-BC94-15D89FF706B3}"/>
          </ac:spMkLst>
        </pc:spChg>
        <pc:spChg chg="add">
          <ac:chgData name="Kyle Hines" userId="S::kyle.hines@sanantoniopetsalive.org::e17334fc-bbd3-4d4a-a3d5-b3722ba35529" providerId="AD" clId="Web-{A3AB2592-F9FF-D0D4-A30E-C5283FBA50F1}" dt="2022-09-27T16:54:44.465" v="309"/>
          <ac:spMkLst>
            <pc:docMk/>
            <pc:sldMk cId="579493383" sldId="266"/>
            <ac:spMk id="14" creationId="{111A264F-A668-44B4-88A8-1CC2F0EDC061}"/>
          </ac:spMkLst>
        </pc:spChg>
        <pc:spChg chg="add">
          <ac:chgData name="Kyle Hines" userId="S::kyle.hines@sanantoniopetsalive.org::e17334fc-bbd3-4d4a-a3d5-b3722ba35529" providerId="AD" clId="Web-{A3AB2592-F9FF-D0D4-A30E-C5283FBA50F1}" dt="2022-09-27T16:54:44.465" v="309"/>
          <ac:spMkLst>
            <pc:docMk/>
            <pc:sldMk cId="579493383" sldId="266"/>
            <ac:spMk id="15" creationId="{107D50C9-F568-423A-A839-B49874AAEE6C}"/>
          </ac:spMkLst>
        </pc:spChg>
        <pc:picChg chg="mod">
          <ac:chgData name="Kyle Hines" userId="S::kyle.hines@sanantoniopetsalive.org::e17334fc-bbd3-4d4a-a3d5-b3722ba35529" providerId="AD" clId="Web-{A3AB2592-F9FF-D0D4-A30E-C5283FBA50F1}" dt="2022-09-27T16:54:44.465" v="309"/>
          <ac:picMkLst>
            <pc:docMk/>
            <pc:sldMk cId="579493383" sldId="266"/>
            <ac:picMk id="2" creationId="{B4936590-5F6F-2B4B-B8E2-80E3119CA61F}"/>
          </ac:picMkLst>
        </pc:picChg>
        <pc:picChg chg="mod">
          <ac:chgData name="Kyle Hines" userId="S::kyle.hines@sanantoniopetsalive.org::e17334fc-bbd3-4d4a-a3d5-b3722ba35529" providerId="AD" clId="Web-{A3AB2592-F9FF-D0D4-A30E-C5283FBA50F1}" dt="2022-09-27T16:54:44.465" v="309"/>
          <ac:picMkLst>
            <pc:docMk/>
            <pc:sldMk cId="579493383" sldId="266"/>
            <ac:picMk id="5" creationId="{3EBDF9D4-5BB6-3377-4CD1-5D068371B1F7}"/>
          </ac:picMkLst>
        </pc:picChg>
      </pc:sldChg>
      <pc:sldChg chg="addSp delSp modSp mod setBg">
        <pc:chgData name="Kyle Hines" userId="S::kyle.hines@sanantoniopetsalive.org::e17334fc-bbd3-4d4a-a3d5-b3722ba35529" providerId="AD" clId="Web-{A3AB2592-F9FF-D0D4-A30E-C5283FBA50F1}" dt="2022-09-27T16:57:02.265" v="318"/>
        <pc:sldMkLst>
          <pc:docMk/>
          <pc:sldMk cId="3189014371" sldId="268"/>
        </pc:sldMkLst>
        <pc:spChg chg="add del mod ord">
          <ac:chgData name="Kyle Hines" userId="S::kyle.hines@sanantoniopetsalive.org::e17334fc-bbd3-4d4a-a3d5-b3722ba35529" providerId="AD" clId="Web-{A3AB2592-F9FF-D0D4-A30E-C5283FBA50F1}" dt="2022-09-27T16:57:02.265" v="318"/>
          <ac:spMkLst>
            <pc:docMk/>
            <pc:sldMk cId="3189014371" sldId="268"/>
            <ac:spMk id="3" creationId="{E01BC1FD-93CA-9A4B-CA12-58D7E1545989}"/>
          </ac:spMkLst>
        </pc:spChg>
        <pc:spChg chg="add del">
          <ac:chgData name="Kyle Hines" userId="S::kyle.hines@sanantoniopetsalive.org::e17334fc-bbd3-4d4a-a3d5-b3722ba35529" providerId="AD" clId="Web-{A3AB2592-F9FF-D0D4-A30E-C5283FBA50F1}" dt="2022-09-27T16:55:48.935" v="311"/>
          <ac:spMkLst>
            <pc:docMk/>
            <pc:sldMk cId="3189014371" sldId="268"/>
            <ac:spMk id="10" creationId="{72D05657-94EE-4B2D-BC1B-A1D065063658}"/>
          </ac:spMkLst>
        </pc:spChg>
        <pc:spChg chg="add del">
          <ac:chgData name="Kyle Hines" userId="S::kyle.hines@sanantoniopetsalive.org::e17334fc-bbd3-4d4a-a3d5-b3722ba35529" providerId="AD" clId="Web-{A3AB2592-F9FF-D0D4-A30E-C5283FBA50F1}" dt="2022-09-27T16:55:48.935" v="311"/>
          <ac:spMkLst>
            <pc:docMk/>
            <pc:sldMk cId="3189014371" sldId="268"/>
            <ac:spMk id="12" creationId="{7586665A-47B3-4AEE-BC94-15D89FF706B3}"/>
          </ac:spMkLst>
        </pc:spChg>
        <pc:graphicFrameChg chg="add del">
          <ac:chgData name="Kyle Hines" userId="S::kyle.hines@sanantoniopetsalive.org::e17334fc-bbd3-4d4a-a3d5-b3722ba35529" providerId="AD" clId="Web-{A3AB2592-F9FF-D0D4-A30E-C5283FBA50F1}" dt="2022-09-27T16:57:02.265" v="318"/>
          <ac:graphicFrameMkLst>
            <pc:docMk/>
            <pc:sldMk cId="3189014371" sldId="268"/>
            <ac:graphicFrameMk id="7" creationId="{A2DC60ED-EBED-BC0F-0698-588661289D87}"/>
          </ac:graphicFrameMkLst>
        </pc:graphicFrameChg>
        <pc:picChg chg="mod ord">
          <ac:chgData name="Kyle Hines" userId="S::kyle.hines@sanantoniopetsalive.org::e17334fc-bbd3-4d4a-a3d5-b3722ba35529" providerId="AD" clId="Web-{A3AB2592-F9FF-D0D4-A30E-C5283FBA50F1}" dt="2022-09-27T16:55:48.935" v="311"/>
          <ac:picMkLst>
            <pc:docMk/>
            <pc:sldMk cId="3189014371" sldId="268"/>
            <ac:picMk id="4" creationId="{6BA7A915-AC27-8E7B-9696-7E37FB174715}"/>
          </ac:picMkLst>
        </pc:picChg>
        <pc:picChg chg="mod">
          <ac:chgData name="Kyle Hines" userId="S::kyle.hines@sanantoniopetsalive.org::e17334fc-bbd3-4d4a-a3d5-b3722ba35529" providerId="AD" clId="Web-{A3AB2592-F9FF-D0D4-A30E-C5283FBA50F1}" dt="2022-09-27T16:55:48.935" v="311"/>
          <ac:picMkLst>
            <pc:docMk/>
            <pc:sldMk cId="3189014371" sldId="268"/>
            <ac:picMk id="5" creationId="{3FC4B728-E5B3-CCC2-38E7-1835997EAA70}"/>
          </ac:picMkLst>
        </pc:picChg>
      </pc:sldChg>
      <pc:sldChg chg="addSp delSp modSp mod setBg">
        <pc:chgData name="Kyle Hines" userId="S::kyle.hines@sanantoniopetsalive.org::e17334fc-bbd3-4d4a-a3d5-b3722ba35529" providerId="AD" clId="Web-{A3AB2592-F9FF-D0D4-A30E-C5283FBA50F1}" dt="2022-09-27T16:57:48.813" v="321"/>
        <pc:sldMkLst>
          <pc:docMk/>
          <pc:sldMk cId="1721483508" sldId="269"/>
        </pc:sldMkLst>
        <pc:spChg chg="mod ord">
          <ac:chgData name="Kyle Hines" userId="S::kyle.hines@sanantoniopetsalive.org::e17334fc-bbd3-4d4a-a3d5-b3722ba35529" providerId="AD" clId="Web-{A3AB2592-F9FF-D0D4-A30E-C5283FBA50F1}" dt="2022-09-27T16:57:48.813" v="321"/>
          <ac:spMkLst>
            <pc:docMk/>
            <pc:sldMk cId="1721483508" sldId="269"/>
            <ac:spMk id="3" creationId="{E3F9DAAE-0CE7-0323-6743-90F9A9BE4AB1}"/>
          </ac:spMkLst>
        </pc:spChg>
        <pc:spChg chg="add del">
          <ac:chgData name="Kyle Hines" userId="S::kyle.hines@sanantoniopetsalive.org::e17334fc-bbd3-4d4a-a3d5-b3722ba35529" providerId="AD" clId="Web-{A3AB2592-F9FF-D0D4-A30E-C5283FBA50F1}" dt="2022-09-27T16:57:27.890" v="320"/>
          <ac:spMkLst>
            <pc:docMk/>
            <pc:sldMk cId="1721483508" sldId="269"/>
            <ac:spMk id="9" creationId="{99F1FFA9-D672-408C-9220-ADEEC6ABDD09}"/>
          </ac:spMkLst>
        </pc:spChg>
        <pc:spChg chg="add">
          <ac:chgData name="Kyle Hines" userId="S::kyle.hines@sanantoniopetsalive.org::e17334fc-bbd3-4d4a-a3d5-b3722ba35529" providerId="AD" clId="Web-{A3AB2592-F9FF-D0D4-A30E-C5283FBA50F1}" dt="2022-09-27T16:57:48.813" v="321"/>
          <ac:spMkLst>
            <pc:docMk/>
            <pc:sldMk cId="1721483508" sldId="269"/>
            <ac:spMk id="10" creationId="{861AF017-741B-4CC0-B7C2-C9B94E5B81FF}"/>
          </ac:spMkLst>
        </pc:spChg>
        <pc:spChg chg="add del">
          <ac:chgData name="Kyle Hines" userId="S::kyle.hines@sanantoniopetsalive.org::e17334fc-bbd3-4d4a-a3d5-b3722ba35529" providerId="AD" clId="Web-{A3AB2592-F9FF-D0D4-A30E-C5283FBA50F1}" dt="2022-09-27T16:56:25.030" v="314"/>
          <ac:spMkLst>
            <pc:docMk/>
            <pc:sldMk cId="1721483508" sldId="269"/>
            <ac:spMk id="12" creationId="{231BF440-39FA-4087-84CC-2EEC0BBDAF29}"/>
          </ac:spMkLst>
        </pc:spChg>
        <pc:spChg chg="add del">
          <ac:chgData name="Kyle Hines" userId="S::kyle.hines@sanantoniopetsalive.org::e17334fc-bbd3-4d4a-a3d5-b3722ba35529" providerId="AD" clId="Web-{A3AB2592-F9FF-D0D4-A30E-C5283FBA50F1}" dt="2022-09-27T16:56:25.030" v="314"/>
          <ac:spMkLst>
            <pc:docMk/>
            <pc:sldMk cId="1721483508" sldId="269"/>
            <ac:spMk id="14" creationId="{F04E4CBA-303B-48BD-8451-C2701CB0EEBF}"/>
          </ac:spMkLst>
        </pc:spChg>
        <pc:spChg chg="add del">
          <ac:chgData name="Kyle Hines" userId="S::kyle.hines@sanantoniopetsalive.org::e17334fc-bbd3-4d4a-a3d5-b3722ba35529" providerId="AD" clId="Web-{A3AB2592-F9FF-D0D4-A30E-C5283FBA50F1}" dt="2022-09-27T16:56:25.030" v="314"/>
          <ac:spMkLst>
            <pc:docMk/>
            <pc:sldMk cId="1721483508" sldId="269"/>
            <ac:spMk id="16" creationId="{F6CA58B3-AFCC-4A40-9882-50D5080879B0}"/>
          </ac:spMkLst>
        </pc:spChg>
        <pc:spChg chg="add">
          <ac:chgData name="Kyle Hines" userId="S::kyle.hines@sanantoniopetsalive.org::e17334fc-bbd3-4d4a-a3d5-b3722ba35529" providerId="AD" clId="Web-{A3AB2592-F9FF-D0D4-A30E-C5283FBA50F1}" dt="2022-09-27T16:57:48.813" v="321"/>
          <ac:spMkLst>
            <pc:docMk/>
            <pc:sldMk cId="1721483508" sldId="269"/>
            <ac:spMk id="17" creationId="{5FC9E5C3-B8DC-4532-8C1F-4D5331C64C08}"/>
          </ac:spMkLst>
        </pc:spChg>
        <pc:spChg chg="add del">
          <ac:chgData name="Kyle Hines" userId="S::kyle.hines@sanantoniopetsalive.org::e17334fc-bbd3-4d4a-a3d5-b3722ba35529" providerId="AD" clId="Web-{A3AB2592-F9FF-D0D4-A30E-C5283FBA50F1}" dt="2022-09-27T16:56:25.030" v="314"/>
          <ac:spMkLst>
            <pc:docMk/>
            <pc:sldMk cId="1721483508" sldId="269"/>
            <ac:spMk id="18" creationId="{75C56826-D4E5-42ED-8529-079651CB3005}"/>
          </ac:spMkLst>
        </pc:spChg>
        <pc:spChg chg="add del">
          <ac:chgData name="Kyle Hines" userId="S::kyle.hines@sanantoniopetsalive.org::e17334fc-bbd3-4d4a-a3d5-b3722ba35529" providerId="AD" clId="Web-{A3AB2592-F9FF-D0D4-A30E-C5283FBA50F1}" dt="2022-09-27T16:56:25.030" v="314"/>
          <ac:spMkLst>
            <pc:docMk/>
            <pc:sldMk cId="1721483508" sldId="269"/>
            <ac:spMk id="20" creationId="{82095FCE-EF05-4443-B97A-85DEE3A5CA17}"/>
          </ac:spMkLst>
        </pc:spChg>
        <pc:spChg chg="add del">
          <ac:chgData name="Kyle Hines" userId="S::kyle.hines@sanantoniopetsalive.org::e17334fc-bbd3-4d4a-a3d5-b3722ba35529" providerId="AD" clId="Web-{A3AB2592-F9FF-D0D4-A30E-C5283FBA50F1}" dt="2022-09-27T16:56:25.030" v="314"/>
          <ac:spMkLst>
            <pc:docMk/>
            <pc:sldMk cId="1721483508" sldId="269"/>
            <ac:spMk id="22" creationId="{CA00AE6B-AA30-4CF8-BA6F-339B780AD76C}"/>
          </ac:spMkLst>
        </pc:spChg>
        <pc:spChg chg="add del">
          <ac:chgData name="Kyle Hines" userId="S::kyle.hines@sanantoniopetsalive.org::e17334fc-bbd3-4d4a-a3d5-b3722ba35529" providerId="AD" clId="Web-{A3AB2592-F9FF-D0D4-A30E-C5283FBA50F1}" dt="2022-09-27T16:56:30.248" v="316"/>
          <ac:spMkLst>
            <pc:docMk/>
            <pc:sldMk cId="1721483508" sldId="269"/>
            <ac:spMk id="24" creationId="{53E60C6D-4E85-4E14-BCDF-BF15C241F7CA}"/>
          </ac:spMkLst>
        </pc:spChg>
        <pc:spChg chg="add del">
          <ac:chgData name="Kyle Hines" userId="S::kyle.hines@sanantoniopetsalive.org::e17334fc-bbd3-4d4a-a3d5-b3722ba35529" providerId="AD" clId="Web-{A3AB2592-F9FF-D0D4-A30E-C5283FBA50F1}" dt="2022-09-27T16:56:30.248" v="316"/>
          <ac:spMkLst>
            <pc:docMk/>
            <pc:sldMk cId="1721483508" sldId="269"/>
            <ac:spMk id="25" creationId="{7D42D292-4C48-479B-9E59-E29CD9871C0C}"/>
          </ac:spMkLst>
        </pc:spChg>
        <pc:spChg chg="add del">
          <ac:chgData name="Kyle Hines" userId="S::kyle.hines@sanantoniopetsalive.org::e17334fc-bbd3-4d4a-a3d5-b3722ba35529" providerId="AD" clId="Web-{A3AB2592-F9FF-D0D4-A30E-C5283FBA50F1}" dt="2022-09-27T16:56:30.248" v="316"/>
          <ac:spMkLst>
            <pc:docMk/>
            <pc:sldMk cId="1721483508" sldId="269"/>
            <ac:spMk id="26" creationId="{533DF362-939D-4EEE-8DC4-6B54607E5611}"/>
          </ac:spMkLst>
        </pc:spChg>
        <pc:grpChg chg="add">
          <ac:chgData name="Kyle Hines" userId="S::kyle.hines@sanantoniopetsalive.org::e17334fc-bbd3-4d4a-a3d5-b3722ba35529" providerId="AD" clId="Web-{A3AB2592-F9FF-D0D4-A30E-C5283FBA50F1}" dt="2022-09-27T16:57:48.813" v="321"/>
          <ac:grpSpMkLst>
            <pc:docMk/>
            <pc:sldMk cId="1721483508" sldId="269"/>
            <ac:grpSpMk id="11" creationId="{D2A542E6-1924-4FE2-89D1-3CB19468C1F6}"/>
          </ac:grpSpMkLst>
        </pc:grpChg>
        <pc:picChg chg="mod ord">
          <ac:chgData name="Kyle Hines" userId="S::kyle.hines@sanantoniopetsalive.org::e17334fc-bbd3-4d4a-a3d5-b3722ba35529" providerId="AD" clId="Web-{A3AB2592-F9FF-D0D4-A30E-C5283FBA50F1}" dt="2022-09-27T16:57:48.813" v="321"/>
          <ac:picMkLst>
            <pc:docMk/>
            <pc:sldMk cId="1721483508" sldId="269"/>
            <ac:picMk id="5" creationId="{3B84CCBE-1C76-35EE-BD8F-589D7118828E}"/>
          </ac:picMkLst>
        </pc:picChg>
        <pc:picChg chg="mod ord">
          <ac:chgData name="Kyle Hines" userId="S::kyle.hines@sanantoniopetsalive.org::e17334fc-bbd3-4d4a-a3d5-b3722ba35529" providerId="AD" clId="Web-{A3AB2592-F9FF-D0D4-A30E-C5283FBA50F1}" dt="2022-09-27T16:57:48.813" v="321"/>
          <ac:picMkLst>
            <pc:docMk/>
            <pc:sldMk cId="1721483508" sldId="269"/>
            <ac:picMk id="7" creationId="{71D78BBB-188E-CAAB-A93E-A1D231F0249E}"/>
          </ac:picMkLst>
        </pc:picChg>
      </pc:sldChg>
      <pc:sldChg chg="addSp modSp mod setBg">
        <pc:chgData name="Kyle Hines" userId="S::kyle.hines@sanantoniopetsalive.org::e17334fc-bbd3-4d4a-a3d5-b3722ba35529" providerId="AD" clId="Web-{A3AB2592-F9FF-D0D4-A30E-C5283FBA50F1}" dt="2022-09-27T16:58:16.142" v="322"/>
        <pc:sldMkLst>
          <pc:docMk/>
          <pc:sldMk cId="1635253804" sldId="270"/>
        </pc:sldMkLst>
        <pc:spChg chg="mod ord">
          <ac:chgData name="Kyle Hines" userId="S::kyle.hines@sanantoniopetsalive.org::e17334fc-bbd3-4d4a-a3d5-b3722ba35529" providerId="AD" clId="Web-{A3AB2592-F9FF-D0D4-A30E-C5283FBA50F1}" dt="2022-09-27T16:58:16.142" v="322"/>
          <ac:spMkLst>
            <pc:docMk/>
            <pc:sldMk cId="1635253804" sldId="270"/>
            <ac:spMk id="3" creationId="{AB15A723-DCBE-7F86-988F-57217B1F8D2D}"/>
          </ac:spMkLst>
        </pc:spChg>
        <pc:spChg chg="add">
          <ac:chgData name="Kyle Hines" userId="S::kyle.hines@sanantoniopetsalive.org::e17334fc-bbd3-4d4a-a3d5-b3722ba35529" providerId="AD" clId="Web-{A3AB2592-F9FF-D0D4-A30E-C5283FBA50F1}" dt="2022-09-27T16:58:16.142" v="322"/>
          <ac:spMkLst>
            <pc:docMk/>
            <pc:sldMk cId="1635253804" sldId="270"/>
            <ac:spMk id="11" creationId="{B3F59054-3394-4D87-8BD0-A28DCD47F1BC}"/>
          </ac:spMkLst>
        </pc:spChg>
        <pc:spChg chg="add">
          <ac:chgData name="Kyle Hines" userId="S::kyle.hines@sanantoniopetsalive.org::e17334fc-bbd3-4d4a-a3d5-b3722ba35529" providerId="AD" clId="Web-{A3AB2592-F9FF-D0D4-A30E-C5283FBA50F1}" dt="2022-09-27T16:58:16.142" v="322"/>
          <ac:spMkLst>
            <pc:docMk/>
            <pc:sldMk cId="1635253804" sldId="270"/>
            <ac:spMk id="13" creationId="{2FE0ABA9-CAF1-4816-837D-5F28AAA08E0A}"/>
          </ac:spMkLst>
        </pc:spChg>
        <pc:spChg chg="add">
          <ac:chgData name="Kyle Hines" userId="S::kyle.hines@sanantoniopetsalive.org::e17334fc-bbd3-4d4a-a3d5-b3722ba35529" providerId="AD" clId="Web-{A3AB2592-F9FF-D0D4-A30E-C5283FBA50F1}" dt="2022-09-27T16:58:16.142" v="322"/>
          <ac:spMkLst>
            <pc:docMk/>
            <pc:sldMk cId="1635253804" sldId="270"/>
            <ac:spMk id="15" creationId="{BC8B9C14-70F0-4F42-85FF-0DD3D5A585A5}"/>
          </ac:spMkLst>
        </pc:spChg>
        <pc:spChg chg="add">
          <ac:chgData name="Kyle Hines" userId="S::kyle.hines@sanantoniopetsalive.org::e17334fc-bbd3-4d4a-a3d5-b3722ba35529" providerId="AD" clId="Web-{A3AB2592-F9FF-D0D4-A30E-C5283FBA50F1}" dt="2022-09-27T16:58:16.142" v="322"/>
          <ac:spMkLst>
            <pc:docMk/>
            <pc:sldMk cId="1635253804" sldId="270"/>
            <ac:spMk id="17" creationId="{98DE6C44-43F8-4DE4-AB81-66853FFEA09A}"/>
          </ac:spMkLst>
        </pc:spChg>
        <pc:spChg chg="add">
          <ac:chgData name="Kyle Hines" userId="S::kyle.hines@sanantoniopetsalive.org::e17334fc-bbd3-4d4a-a3d5-b3722ba35529" providerId="AD" clId="Web-{A3AB2592-F9FF-D0D4-A30E-C5283FBA50F1}" dt="2022-09-27T16:58:16.142" v="322"/>
          <ac:spMkLst>
            <pc:docMk/>
            <pc:sldMk cId="1635253804" sldId="270"/>
            <ac:spMk id="19" creationId="{2409529B-9B56-4F10-BE4D-F934DB89E57E}"/>
          </ac:spMkLst>
        </pc:spChg>
        <pc:picChg chg="mod ord">
          <ac:chgData name="Kyle Hines" userId="S::kyle.hines@sanantoniopetsalive.org::e17334fc-bbd3-4d4a-a3d5-b3722ba35529" providerId="AD" clId="Web-{A3AB2592-F9FF-D0D4-A30E-C5283FBA50F1}" dt="2022-09-27T16:58:16.142" v="322"/>
          <ac:picMkLst>
            <pc:docMk/>
            <pc:sldMk cId="1635253804" sldId="270"/>
            <ac:picMk id="4" creationId="{D65E1F83-41BD-8D0C-178B-E58D4AB392E2}"/>
          </ac:picMkLst>
        </pc:picChg>
        <pc:picChg chg="mod">
          <ac:chgData name="Kyle Hines" userId="S::kyle.hines@sanantoniopetsalive.org::e17334fc-bbd3-4d4a-a3d5-b3722ba35529" providerId="AD" clId="Web-{A3AB2592-F9FF-D0D4-A30E-C5283FBA50F1}" dt="2022-09-27T16:58:16.142" v="322"/>
          <ac:picMkLst>
            <pc:docMk/>
            <pc:sldMk cId="1635253804" sldId="270"/>
            <ac:picMk id="5" creationId="{123D1ADE-A95F-F193-0FD0-B4A5C8A8CF5A}"/>
          </ac:picMkLst>
        </pc:picChg>
        <pc:picChg chg="mod">
          <ac:chgData name="Kyle Hines" userId="S::kyle.hines@sanantoniopetsalive.org::e17334fc-bbd3-4d4a-a3d5-b3722ba35529" providerId="AD" clId="Web-{A3AB2592-F9FF-D0D4-A30E-C5283FBA50F1}" dt="2022-09-27T16:58:16.142" v="322"/>
          <ac:picMkLst>
            <pc:docMk/>
            <pc:sldMk cId="1635253804" sldId="270"/>
            <ac:picMk id="6" creationId="{A4F89CE6-1595-2B68-4C34-54B0E6CCACE9}"/>
          </ac:picMkLst>
        </pc:picChg>
      </pc:sldChg>
      <pc:sldChg chg="addSp delSp modSp mod setBg">
        <pc:chgData name="Kyle Hines" userId="S::kyle.hines@sanantoniopetsalive.org::e17334fc-bbd3-4d4a-a3d5-b3722ba35529" providerId="AD" clId="Web-{A3AB2592-F9FF-D0D4-A30E-C5283FBA50F1}" dt="2022-09-27T18:05:57.438" v="326"/>
        <pc:sldMkLst>
          <pc:docMk/>
          <pc:sldMk cId="3058964620" sldId="272"/>
        </pc:sldMkLst>
        <pc:spChg chg="mod ord">
          <ac:chgData name="Kyle Hines" userId="S::kyle.hines@sanantoniopetsalive.org::e17334fc-bbd3-4d4a-a3d5-b3722ba35529" providerId="AD" clId="Web-{A3AB2592-F9FF-D0D4-A30E-C5283FBA50F1}" dt="2022-09-27T18:05:57.438" v="326"/>
          <ac:spMkLst>
            <pc:docMk/>
            <pc:sldMk cId="3058964620" sldId="272"/>
            <ac:spMk id="3" creationId="{4DB889CA-DFC4-3793-C487-04F91D6D32E2}"/>
          </ac:spMkLst>
        </pc:spChg>
        <pc:spChg chg="add del">
          <ac:chgData name="Kyle Hines" userId="S::kyle.hines@sanantoniopetsalive.org::e17334fc-bbd3-4d4a-a3d5-b3722ba35529" providerId="AD" clId="Web-{A3AB2592-F9FF-D0D4-A30E-C5283FBA50F1}" dt="2022-09-27T16:59:20.909" v="324"/>
          <ac:spMkLst>
            <pc:docMk/>
            <pc:sldMk cId="3058964620" sldId="272"/>
            <ac:spMk id="10" creationId="{231BF440-39FA-4087-84CC-2EEC0BBDAF29}"/>
          </ac:spMkLst>
        </pc:spChg>
        <pc:spChg chg="add del">
          <ac:chgData name="Kyle Hines" userId="S::kyle.hines@sanantoniopetsalive.org::e17334fc-bbd3-4d4a-a3d5-b3722ba35529" providerId="AD" clId="Web-{A3AB2592-F9FF-D0D4-A30E-C5283FBA50F1}" dt="2022-09-27T16:59:20.909" v="324"/>
          <ac:spMkLst>
            <pc:docMk/>
            <pc:sldMk cId="3058964620" sldId="272"/>
            <ac:spMk id="12" creationId="{F04E4CBA-303B-48BD-8451-C2701CB0EEBF}"/>
          </ac:spMkLst>
        </pc:spChg>
        <pc:spChg chg="add del">
          <ac:chgData name="Kyle Hines" userId="S::kyle.hines@sanantoniopetsalive.org::e17334fc-bbd3-4d4a-a3d5-b3722ba35529" providerId="AD" clId="Web-{A3AB2592-F9FF-D0D4-A30E-C5283FBA50F1}" dt="2022-09-27T16:59:20.909" v="324"/>
          <ac:spMkLst>
            <pc:docMk/>
            <pc:sldMk cId="3058964620" sldId="272"/>
            <ac:spMk id="14" creationId="{F6CA58B3-AFCC-4A40-9882-50D5080879B0}"/>
          </ac:spMkLst>
        </pc:spChg>
        <pc:spChg chg="add del">
          <ac:chgData name="Kyle Hines" userId="S::kyle.hines@sanantoniopetsalive.org::e17334fc-bbd3-4d4a-a3d5-b3722ba35529" providerId="AD" clId="Web-{A3AB2592-F9FF-D0D4-A30E-C5283FBA50F1}" dt="2022-09-27T16:59:20.909" v="324"/>
          <ac:spMkLst>
            <pc:docMk/>
            <pc:sldMk cId="3058964620" sldId="272"/>
            <ac:spMk id="16" creationId="{75C56826-D4E5-42ED-8529-079651CB3005}"/>
          </ac:spMkLst>
        </pc:spChg>
        <pc:spChg chg="add del">
          <ac:chgData name="Kyle Hines" userId="S::kyle.hines@sanantoniopetsalive.org::e17334fc-bbd3-4d4a-a3d5-b3722ba35529" providerId="AD" clId="Web-{A3AB2592-F9FF-D0D4-A30E-C5283FBA50F1}" dt="2022-09-27T16:59:20.909" v="324"/>
          <ac:spMkLst>
            <pc:docMk/>
            <pc:sldMk cId="3058964620" sldId="272"/>
            <ac:spMk id="18" creationId="{82095FCE-EF05-4443-B97A-85DEE3A5CA17}"/>
          </ac:spMkLst>
        </pc:spChg>
        <pc:spChg chg="add del">
          <ac:chgData name="Kyle Hines" userId="S::kyle.hines@sanantoniopetsalive.org::e17334fc-bbd3-4d4a-a3d5-b3722ba35529" providerId="AD" clId="Web-{A3AB2592-F9FF-D0D4-A30E-C5283FBA50F1}" dt="2022-09-27T16:59:20.909" v="324"/>
          <ac:spMkLst>
            <pc:docMk/>
            <pc:sldMk cId="3058964620" sldId="272"/>
            <ac:spMk id="20" creationId="{CA00AE6B-AA30-4CF8-BA6F-339B780AD76C}"/>
          </ac:spMkLst>
        </pc:spChg>
        <pc:spChg chg="add del">
          <ac:chgData name="Kyle Hines" userId="S::kyle.hines@sanantoniopetsalive.org::e17334fc-bbd3-4d4a-a3d5-b3722ba35529" providerId="AD" clId="Web-{A3AB2592-F9FF-D0D4-A30E-C5283FBA50F1}" dt="2022-09-27T18:05:57.438" v="326"/>
          <ac:spMkLst>
            <pc:docMk/>
            <pc:sldMk cId="3058964620" sldId="272"/>
            <ac:spMk id="22" creationId="{99F1FFA9-D672-408C-9220-ADEEC6ABDD09}"/>
          </ac:spMkLst>
        </pc:spChg>
        <pc:spChg chg="add">
          <ac:chgData name="Kyle Hines" userId="S::kyle.hines@sanantoniopetsalive.org::e17334fc-bbd3-4d4a-a3d5-b3722ba35529" providerId="AD" clId="Web-{A3AB2592-F9FF-D0D4-A30E-C5283FBA50F1}" dt="2022-09-27T18:05:57.438" v="326"/>
          <ac:spMkLst>
            <pc:docMk/>
            <pc:sldMk cId="3058964620" sldId="272"/>
            <ac:spMk id="27" creationId="{2B566528-1B12-4246-9431-5C2D7D081168}"/>
          </ac:spMkLst>
        </pc:spChg>
        <pc:spChg chg="add">
          <ac:chgData name="Kyle Hines" userId="S::kyle.hines@sanantoniopetsalive.org::e17334fc-bbd3-4d4a-a3d5-b3722ba35529" providerId="AD" clId="Web-{A3AB2592-F9FF-D0D4-A30E-C5283FBA50F1}" dt="2022-09-27T18:05:57.438" v="326"/>
          <ac:spMkLst>
            <pc:docMk/>
            <pc:sldMk cId="3058964620" sldId="272"/>
            <ac:spMk id="33" creationId="{D3F51FEB-38FB-4F6C-9F7B-2F2AFAB65463}"/>
          </ac:spMkLst>
        </pc:spChg>
        <pc:spChg chg="add">
          <ac:chgData name="Kyle Hines" userId="S::kyle.hines@sanantoniopetsalive.org::e17334fc-bbd3-4d4a-a3d5-b3722ba35529" providerId="AD" clId="Web-{A3AB2592-F9FF-D0D4-A30E-C5283FBA50F1}" dt="2022-09-27T18:05:57.438" v="326"/>
          <ac:spMkLst>
            <pc:docMk/>
            <pc:sldMk cId="3058964620" sldId="272"/>
            <ac:spMk id="35" creationId="{1E547BA6-BAE0-43BB-A7CA-60F69CE252F0}"/>
          </ac:spMkLst>
        </pc:spChg>
        <pc:grpChg chg="add">
          <ac:chgData name="Kyle Hines" userId="S::kyle.hines@sanantoniopetsalive.org::e17334fc-bbd3-4d4a-a3d5-b3722ba35529" providerId="AD" clId="Web-{A3AB2592-F9FF-D0D4-A30E-C5283FBA50F1}" dt="2022-09-27T18:05:57.438" v="326"/>
          <ac:grpSpMkLst>
            <pc:docMk/>
            <pc:sldMk cId="3058964620" sldId="272"/>
            <ac:grpSpMk id="29" creationId="{07EAA094-9CF6-4695-958A-33D9BCAA9474}"/>
          </ac:grpSpMkLst>
        </pc:grpChg>
        <pc:picChg chg="mod ord">
          <ac:chgData name="Kyle Hines" userId="S::kyle.hines@sanantoniopetsalive.org::e17334fc-bbd3-4d4a-a3d5-b3722ba35529" providerId="AD" clId="Web-{A3AB2592-F9FF-D0D4-A30E-C5283FBA50F1}" dt="2022-09-27T18:05:57.438" v="326"/>
          <ac:picMkLst>
            <pc:docMk/>
            <pc:sldMk cId="3058964620" sldId="272"/>
            <ac:picMk id="4" creationId="{92E8AD42-4028-D048-2F58-0648173D00B8}"/>
          </ac:picMkLst>
        </pc:picChg>
        <pc:picChg chg="mod">
          <ac:chgData name="Kyle Hines" userId="S::kyle.hines@sanantoniopetsalive.org::e17334fc-bbd3-4d4a-a3d5-b3722ba35529" providerId="AD" clId="Web-{A3AB2592-F9FF-D0D4-A30E-C5283FBA50F1}" dt="2022-09-27T18:05:57.438" v="326"/>
          <ac:picMkLst>
            <pc:docMk/>
            <pc:sldMk cId="3058964620" sldId="272"/>
            <ac:picMk id="5" creationId="{7CE250A7-3248-06BE-3A7D-7D88B5373AFC}"/>
          </ac:picMkLst>
        </pc:picChg>
      </pc:sldChg>
      <pc:sldChg chg="addSp delSp">
        <pc:chgData name="Kyle Hines" userId="S::kyle.hines@sanantoniopetsalive.org::e17334fc-bbd3-4d4a-a3d5-b3722ba35529" providerId="AD" clId="Web-{A3AB2592-F9FF-D0D4-A30E-C5283FBA50F1}" dt="2022-09-27T18:06:22.954" v="327"/>
        <pc:sldMkLst>
          <pc:docMk/>
          <pc:sldMk cId="845644229" sldId="273"/>
        </pc:sldMkLst>
        <pc:spChg chg="del">
          <ac:chgData name="Kyle Hines" userId="S::kyle.hines@sanantoniopetsalive.org::e17334fc-bbd3-4d4a-a3d5-b3722ba35529" providerId="AD" clId="Web-{A3AB2592-F9FF-D0D4-A30E-C5283FBA50F1}" dt="2022-09-27T18:06:22.954" v="327"/>
          <ac:spMkLst>
            <pc:docMk/>
            <pc:sldMk cId="845644229" sldId="273"/>
            <ac:spMk id="3" creationId="{CB73CC92-9BF9-5428-B04A-5E4EAC361490}"/>
          </ac:spMkLst>
        </pc:spChg>
        <pc:graphicFrameChg chg="add">
          <ac:chgData name="Kyle Hines" userId="S::kyle.hines@sanantoniopetsalive.org::e17334fc-bbd3-4d4a-a3d5-b3722ba35529" providerId="AD" clId="Web-{A3AB2592-F9FF-D0D4-A30E-C5283FBA50F1}" dt="2022-09-27T18:06:22.954" v="327"/>
          <ac:graphicFrameMkLst>
            <pc:docMk/>
            <pc:sldMk cId="845644229" sldId="273"/>
            <ac:graphicFrameMk id="11" creationId="{22CF0D90-EF1C-B0AE-B0BE-50BFFA26E0C4}"/>
          </ac:graphicFrameMkLst>
        </pc:graphicFrameChg>
      </pc:sldChg>
      <pc:sldChg chg="addSp delSp modSp mod setBg">
        <pc:chgData name="Kyle Hines" userId="S::kyle.hines@sanantoniopetsalive.org::e17334fc-bbd3-4d4a-a3d5-b3722ba35529" providerId="AD" clId="Web-{A3AB2592-F9FF-D0D4-A30E-C5283FBA50F1}" dt="2022-09-27T18:06:58.361" v="330"/>
        <pc:sldMkLst>
          <pc:docMk/>
          <pc:sldMk cId="3055942201" sldId="274"/>
        </pc:sldMkLst>
        <pc:spChg chg="mod ord">
          <ac:chgData name="Kyle Hines" userId="S::kyle.hines@sanantoniopetsalive.org::e17334fc-bbd3-4d4a-a3d5-b3722ba35529" providerId="AD" clId="Web-{A3AB2592-F9FF-D0D4-A30E-C5283FBA50F1}" dt="2022-09-27T18:06:58.361" v="330"/>
          <ac:spMkLst>
            <pc:docMk/>
            <pc:sldMk cId="3055942201" sldId="274"/>
            <ac:spMk id="3" creationId="{321BF6A6-26F7-A3CE-373F-36F41BB27971}"/>
          </ac:spMkLst>
        </pc:spChg>
        <pc:spChg chg="add del">
          <ac:chgData name="Kyle Hines" userId="S::kyle.hines@sanantoniopetsalive.org::e17334fc-bbd3-4d4a-a3d5-b3722ba35529" providerId="AD" clId="Web-{A3AB2592-F9FF-D0D4-A30E-C5283FBA50F1}" dt="2022-09-27T18:06:58.361" v="329"/>
          <ac:spMkLst>
            <pc:docMk/>
            <pc:sldMk cId="3055942201" sldId="274"/>
            <ac:spMk id="11" creationId="{B43B9CA2-4B31-4ACD-9A9F-B8E6C6420386}"/>
          </ac:spMkLst>
        </pc:spChg>
        <pc:spChg chg="add del">
          <ac:chgData name="Kyle Hines" userId="S::kyle.hines@sanantoniopetsalive.org::e17334fc-bbd3-4d4a-a3d5-b3722ba35529" providerId="AD" clId="Web-{A3AB2592-F9FF-D0D4-A30E-C5283FBA50F1}" dt="2022-09-27T18:06:58.361" v="329"/>
          <ac:spMkLst>
            <pc:docMk/>
            <pc:sldMk cId="3055942201" sldId="274"/>
            <ac:spMk id="13" creationId="{33F94DB1-BC5D-454D-845C-7BA3A1F46999}"/>
          </ac:spMkLst>
        </pc:spChg>
        <pc:spChg chg="add del">
          <ac:chgData name="Kyle Hines" userId="S::kyle.hines@sanantoniopetsalive.org::e17334fc-bbd3-4d4a-a3d5-b3722ba35529" providerId="AD" clId="Web-{A3AB2592-F9FF-D0D4-A30E-C5283FBA50F1}" dt="2022-09-27T18:06:58.361" v="329"/>
          <ac:spMkLst>
            <pc:docMk/>
            <pc:sldMk cId="3055942201" sldId="274"/>
            <ac:spMk id="15" creationId="{5676B86F-860B-4586-BCAA-C0650C09B7B9}"/>
          </ac:spMkLst>
        </pc:spChg>
        <pc:spChg chg="add del">
          <ac:chgData name="Kyle Hines" userId="S::kyle.hines@sanantoniopetsalive.org::e17334fc-bbd3-4d4a-a3d5-b3722ba35529" providerId="AD" clId="Web-{A3AB2592-F9FF-D0D4-A30E-C5283FBA50F1}" dt="2022-09-27T18:06:58.361" v="329"/>
          <ac:spMkLst>
            <pc:docMk/>
            <pc:sldMk cId="3055942201" sldId="274"/>
            <ac:spMk id="17" creationId="{8C818ED5-2F56-4171-9445-3AA4F4462396}"/>
          </ac:spMkLst>
        </pc:spChg>
        <pc:spChg chg="add del">
          <ac:chgData name="Kyle Hines" userId="S::kyle.hines@sanantoniopetsalive.org::e17334fc-bbd3-4d4a-a3d5-b3722ba35529" providerId="AD" clId="Web-{A3AB2592-F9FF-D0D4-A30E-C5283FBA50F1}" dt="2022-09-27T18:06:58.361" v="329"/>
          <ac:spMkLst>
            <pc:docMk/>
            <pc:sldMk cId="3055942201" sldId="274"/>
            <ac:spMk id="19" creationId="{DE74FCE8-866C-4AFA-B45C-FACE2A6094E4}"/>
          </ac:spMkLst>
        </pc:spChg>
        <pc:spChg chg="add">
          <ac:chgData name="Kyle Hines" userId="S::kyle.hines@sanantoniopetsalive.org::e17334fc-bbd3-4d4a-a3d5-b3722ba35529" providerId="AD" clId="Web-{A3AB2592-F9FF-D0D4-A30E-C5283FBA50F1}" dt="2022-09-27T18:06:58.361" v="330"/>
          <ac:spMkLst>
            <pc:docMk/>
            <pc:sldMk cId="3055942201" sldId="274"/>
            <ac:spMk id="21" creationId="{2ABE1108-6423-4E53-85A1-817683043C77}"/>
          </ac:spMkLst>
        </pc:spChg>
        <pc:picChg chg="mod ord">
          <ac:chgData name="Kyle Hines" userId="S::kyle.hines@sanantoniopetsalive.org::e17334fc-bbd3-4d4a-a3d5-b3722ba35529" providerId="AD" clId="Web-{A3AB2592-F9FF-D0D4-A30E-C5283FBA50F1}" dt="2022-09-27T18:06:58.361" v="330"/>
          <ac:picMkLst>
            <pc:docMk/>
            <pc:sldMk cId="3055942201" sldId="274"/>
            <ac:picMk id="4" creationId="{47B8914E-7CE0-1A81-09EA-F9B6F6BBBB2F}"/>
          </ac:picMkLst>
        </pc:picChg>
        <pc:picChg chg="mod">
          <ac:chgData name="Kyle Hines" userId="S::kyle.hines@sanantoniopetsalive.org::e17334fc-bbd3-4d4a-a3d5-b3722ba35529" providerId="AD" clId="Web-{A3AB2592-F9FF-D0D4-A30E-C5283FBA50F1}" dt="2022-09-27T18:06:58.361" v="330"/>
          <ac:picMkLst>
            <pc:docMk/>
            <pc:sldMk cId="3055942201" sldId="274"/>
            <ac:picMk id="5" creationId="{B019AE47-5154-DF1C-FB70-954EF64AA32B}"/>
          </ac:picMkLst>
        </pc:picChg>
        <pc:picChg chg="mod">
          <ac:chgData name="Kyle Hines" userId="S::kyle.hines@sanantoniopetsalive.org::e17334fc-bbd3-4d4a-a3d5-b3722ba35529" providerId="AD" clId="Web-{A3AB2592-F9FF-D0D4-A30E-C5283FBA50F1}" dt="2022-09-27T18:06:58.361" v="330"/>
          <ac:picMkLst>
            <pc:docMk/>
            <pc:sldMk cId="3055942201" sldId="274"/>
            <ac:picMk id="6" creationId="{6CC9520D-C758-889B-7C0D-F82E9C707826}"/>
          </ac:picMkLst>
        </pc:picChg>
      </pc:sldChg>
      <pc:sldChg chg="addSp delSp modSp mod setBg">
        <pc:chgData name="Kyle Hines" userId="S::kyle.hines@sanantoniopetsalive.org::e17334fc-bbd3-4d4a-a3d5-b3722ba35529" providerId="AD" clId="Web-{A3AB2592-F9FF-D0D4-A30E-C5283FBA50F1}" dt="2022-09-27T18:07:54.144" v="334"/>
        <pc:sldMkLst>
          <pc:docMk/>
          <pc:sldMk cId="443924690" sldId="275"/>
        </pc:sldMkLst>
        <pc:spChg chg="mod ord">
          <ac:chgData name="Kyle Hines" userId="S::kyle.hines@sanantoniopetsalive.org::e17334fc-bbd3-4d4a-a3d5-b3722ba35529" providerId="AD" clId="Web-{A3AB2592-F9FF-D0D4-A30E-C5283FBA50F1}" dt="2022-09-27T18:07:54.144" v="334"/>
          <ac:spMkLst>
            <pc:docMk/>
            <pc:sldMk cId="443924690" sldId="275"/>
            <ac:spMk id="3" creationId="{92655212-ABC9-5904-8134-24939F16D18B}"/>
          </ac:spMkLst>
        </pc:spChg>
        <pc:spChg chg="add del">
          <ac:chgData name="Kyle Hines" userId="S::kyle.hines@sanantoniopetsalive.org::e17334fc-bbd3-4d4a-a3d5-b3722ba35529" providerId="AD" clId="Web-{A3AB2592-F9FF-D0D4-A30E-C5283FBA50F1}" dt="2022-09-27T18:07:54.144" v="334"/>
          <ac:spMkLst>
            <pc:docMk/>
            <pc:sldMk cId="443924690" sldId="275"/>
            <ac:spMk id="9" creationId="{2B566528-1B12-4246-9431-5C2D7D081168}"/>
          </ac:spMkLst>
        </pc:spChg>
        <pc:spChg chg="add del">
          <ac:chgData name="Kyle Hines" userId="S::kyle.hines@sanantoniopetsalive.org::e17334fc-bbd3-4d4a-a3d5-b3722ba35529" providerId="AD" clId="Web-{A3AB2592-F9FF-D0D4-A30E-C5283FBA50F1}" dt="2022-09-27T18:07:54.144" v="334"/>
          <ac:spMkLst>
            <pc:docMk/>
            <pc:sldMk cId="443924690" sldId="275"/>
            <ac:spMk id="10" creationId="{D3F51FEB-38FB-4F6C-9F7B-2F2AFAB65463}"/>
          </ac:spMkLst>
        </pc:spChg>
        <pc:spChg chg="add del">
          <ac:chgData name="Kyle Hines" userId="S::kyle.hines@sanantoniopetsalive.org::e17334fc-bbd3-4d4a-a3d5-b3722ba35529" providerId="AD" clId="Web-{A3AB2592-F9FF-D0D4-A30E-C5283FBA50F1}" dt="2022-09-27T18:07:54.144" v="334"/>
          <ac:spMkLst>
            <pc:docMk/>
            <pc:sldMk cId="443924690" sldId="275"/>
            <ac:spMk id="11" creationId="{1E547BA6-BAE0-43BB-A7CA-60F69CE252F0}"/>
          </ac:spMkLst>
        </pc:spChg>
        <pc:spChg chg="add del">
          <ac:chgData name="Kyle Hines" userId="S::kyle.hines@sanantoniopetsalive.org::e17334fc-bbd3-4d4a-a3d5-b3722ba35529" providerId="AD" clId="Web-{A3AB2592-F9FF-D0D4-A30E-C5283FBA50F1}" dt="2022-09-27T18:07:44.769" v="332"/>
          <ac:spMkLst>
            <pc:docMk/>
            <pc:sldMk cId="443924690" sldId="275"/>
            <ac:spMk id="12" creationId="{FB9B907B-F9A2-45A5-BDBA-C371127CA60B}"/>
          </ac:spMkLst>
        </pc:spChg>
        <pc:spChg chg="add del">
          <ac:chgData name="Kyle Hines" userId="S::kyle.hines@sanantoniopetsalive.org::e17334fc-bbd3-4d4a-a3d5-b3722ba35529" providerId="AD" clId="Web-{A3AB2592-F9FF-D0D4-A30E-C5283FBA50F1}" dt="2022-09-27T18:07:44.769" v="332"/>
          <ac:spMkLst>
            <pc:docMk/>
            <pc:sldMk cId="443924690" sldId="275"/>
            <ac:spMk id="14" creationId="{FC72A6E7-EEB3-4011-AFDE-5D01CF93E6C8}"/>
          </ac:spMkLst>
        </pc:spChg>
        <pc:spChg chg="add del">
          <ac:chgData name="Kyle Hines" userId="S::kyle.hines@sanantoniopetsalive.org::e17334fc-bbd3-4d4a-a3d5-b3722ba35529" providerId="AD" clId="Web-{A3AB2592-F9FF-D0D4-A30E-C5283FBA50F1}" dt="2022-09-27T18:07:44.769" v="332"/>
          <ac:spMkLst>
            <pc:docMk/>
            <pc:sldMk cId="443924690" sldId="275"/>
            <ac:spMk id="16" creationId="{8CD93300-52E3-4A04-AB11-4E86A29BE276}"/>
          </ac:spMkLst>
        </pc:spChg>
        <pc:grpChg chg="add del">
          <ac:chgData name="Kyle Hines" userId="S::kyle.hines@sanantoniopetsalive.org::e17334fc-bbd3-4d4a-a3d5-b3722ba35529" providerId="AD" clId="Web-{A3AB2592-F9FF-D0D4-A30E-C5283FBA50F1}" dt="2022-09-27T18:07:54.144" v="334"/>
          <ac:grpSpMkLst>
            <pc:docMk/>
            <pc:sldMk cId="443924690" sldId="275"/>
            <ac:grpSpMk id="18" creationId="{15CBE6EC-46EF-45D9-8E16-DCDC5917CA31}"/>
          </ac:grpSpMkLst>
        </pc:grpChg>
        <pc:picChg chg="mod">
          <ac:chgData name="Kyle Hines" userId="S::kyle.hines@sanantoniopetsalive.org::e17334fc-bbd3-4d4a-a3d5-b3722ba35529" providerId="AD" clId="Web-{A3AB2592-F9FF-D0D4-A30E-C5283FBA50F1}" dt="2022-09-27T18:07:54.144" v="334"/>
          <ac:picMkLst>
            <pc:docMk/>
            <pc:sldMk cId="443924690" sldId="275"/>
            <ac:picMk id="7" creationId="{3AFB1A92-D689-7903-25EA-1CAFF9805882}"/>
          </ac:picMkLst>
        </pc:picChg>
      </pc:sldChg>
      <pc:sldChg chg="addSp delSp modSp mod setBg">
        <pc:chgData name="Kyle Hines" userId="S::kyle.hines@sanantoniopetsalive.org::e17334fc-bbd3-4d4a-a3d5-b3722ba35529" providerId="AD" clId="Web-{A3AB2592-F9FF-D0D4-A30E-C5283FBA50F1}" dt="2022-09-27T18:08:49.708" v="337"/>
        <pc:sldMkLst>
          <pc:docMk/>
          <pc:sldMk cId="3999559732" sldId="276"/>
        </pc:sldMkLst>
        <pc:spChg chg="mod ord">
          <ac:chgData name="Kyle Hines" userId="S::kyle.hines@sanantoniopetsalive.org::e17334fc-bbd3-4d4a-a3d5-b3722ba35529" providerId="AD" clId="Web-{A3AB2592-F9FF-D0D4-A30E-C5283FBA50F1}" dt="2022-09-27T18:08:49.708" v="337"/>
          <ac:spMkLst>
            <pc:docMk/>
            <pc:sldMk cId="3999559732" sldId="276"/>
            <ac:spMk id="3" creationId="{31F04C44-47C3-76D7-E905-263D8B964FAA}"/>
          </ac:spMkLst>
        </pc:spChg>
        <pc:spChg chg="add">
          <ac:chgData name="Kyle Hines" userId="S::kyle.hines@sanantoniopetsalive.org::e17334fc-bbd3-4d4a-a3d5-b3722ba35529" providerId="AD" clId="Web-{A3AB2592-F9FF-D0D4-A30E-C5283FBA50F1}" dt="2022-09-27T18:08:49.708" v="337"/>
          <ac:spMkLst>
            <pc:docMk/>
            <pc:sldMk cId="3999559732" sldId="276"/>
            <ac:spMk id="11" creationId="{2EB492CD-616E-47F8-933B-5E2D952A0593}"/>
          </ac:spMkLst>
        </pc:spChg>
        <pc:spChg chg="add">
          <ac:chgData name="Kyle Hines" userId="S::kyle.hines@sanantoniopetsalive.org::e17334fc-bbd3-4d4a-a3d5-b3722ba35529" providerId="AD" clId="Web-{A3AB2592-F9FF-D0D4-A30E-C5283FBA50F1}" dt="2022-09-27T18:08:49.708" v="337"/>
          <ac:spMkLst>
            <pc:docMk/>
            <pc:sldMk cId="3999559732" sldId="276"/>
            <ac:spMk id="12" creationId="{59383CF9-23B5-4335-9B21-1791C4CF1C75}"/>
          </ac:spMkLst>
        </pc:spChg>
        <pc:spChg chg="add">
          <ac:chgData name="Kyle Hines" userId="S::kyle.hines@sanantoniopetsalive.org::e17334fc-bbd3-4d4a-a3d5-b3722ba35529" providerId="AD" clId="Web-{A3AB2592-F9FF-D0D4-A30E-C5283FBA50F1}" dt="2022-09-27T18:08:49.708" v="337"/>
          <ac:spMkLst>
            <pc:docMk/>
            <pc:sldMk cId="3999559732" sldId="276"/>
            <ac:spMk id="13" creationId="{0007FE00-9498-4706-B255-6437B0252C02}"/>
          </ac:spMkLst>
        </pc:spChg>
        <pc:spChg chg="add del">
          <ac:chgData name="Kyle Hines" userId="S::kyle.hines@sanantoniopetsalive.org::e17334fc-bbd3-4d4a-a3d5-b3722ba35529" providerId="AD" clId="Web-{A3AB2592-F9FF-D0D4-A30E-C5283FBA50F1}" dt="2022-09-27T18:08:32.442" v="336"/>
          <ac:spMkLst>
            <pc:docMk/>
            <pc:sldMk cId="3999559732" sldId="276"/>
            <ac:spMk id="14" creationId="{12609869-9E80-471B-A487-A53288E0E791}"/>
          </ac:spMkLst>
        </pc:spChg>
        <pc:spChg chg="add del">
          <ac:chgData name="Kyle Hines" userId="S::kyle.hines@sanantoniopetsalive.org::e17334fc-bbd3-4d4a-a3d5-b3722ba35529" providerId="AD" clId="Web-{A3AB2592-F9FF-D0D4-A30E-C5283FBA50F1}" dt="2022-09-27T18:08:32.442" v="336"/>
          <ac:spMkLst>
            <pc:docMk/>
            <pc:sldMk cId="3999559732" sldId="276"/>
            <ac:spMk id="16" creationId="{7004738A-9D34-43E8-97D2-CA0EED4F8BE0}"/>
          </ac:spMkLst>
        </pc:spChg>
        <pc:spChg chg="add del">
          <ac:chgData name="Kyle Hines" userId="S::kyle.hines@sanantoniopetsalive.org::e17334fc-bbd3-4d4a-a3d5-b3722ba35529" providerId="AD" clId="Web-{A3AB2592-F9FF-D0D4-A30E-C5283FBA50F1}" dt="2022-09-27T18:08:32.442" v="336"/>
          <ac:spMkLst>
            <pc:docMk/>
            <pc:sldMk cId="3999559732" sldId="276"/>
            <ac:spMk id="18" creationId="{B8B8D07F-F13E-443E-BA68-2D26672D76B9}"/>
          </ac:spMkLst>
        </pc:spChg>
        <pc:spChg chg="add del">
          <ac:chgData name="Kyle Hines" userId="S::kyle.hines@sanantoniopetsalive.org::e17334fc-bbd3-4d4a-a3d5-b3722ba35529" providerId="AD" clId="Web-{A3AB2592-F9FF-D0D4-A30E-C5283FBA50F1}" dt="2022-09-27T18:08:32.442" v="336"/>
          <ac:spMkLst>
            <pc:docMk/>
            <pc:sldMk cId="3999559732" sldId="276"/>
            <ac:spMk id="20" creationId="{2813A4FA-24A5-41ED-A534-3807D1B2F344}"/>
          </ac:spMkLst>
        </pc:spChg>
        <pc:spChg chg="add del">
          <ac:chgData name="Kyle Hines" userId="S::kyle.hines@sanantoniopetsalive.org::e17334fc-bbd3-4d4a-a3d5-b3722ba35529" providerId="AD" clId="Web-{A3AB2592-F9FF-D0D4-A30E-C5283FBA50F1}" dt="2022-09-27T18:08:32.442" v="336"/>
          <ac:spMkLst>
            <pc:docMk/>
            <pc:sldMk cId="3999559732" sldId="276"/>
            <ac:spMk id="22" creationId="{C3944F27-CA70-4E84-A51A-E6BF89558979}"/>
          </ac:spMkLst>
        </pc:spChg>
        <pc:picChg chg="mod">
          <ac:chgData name="Kyle Hines" userId="S::kyle.hines@sanantoniopetsalive.org::e17334fc-bbd3-4d4a-a3d5-b3722ba35529" providerId="AD" clId="Web-{A3AB2592-F9FF-D0D4-A30E-C5283FBA50F1}" dt="2022-09-27T18:08:49.708" v="337"/>
          <ac:picMkLst>
            <pc:docMk/>
            <pc:sldMk cId="3999559732" sldId="276"/>
            <ac:picMk id="9" creationId="{AB30B592-E518-552E-97BF-A7E06690CF3C}"/>
          </ac:picMkLst>
        </pc:picChg>
      </pc:sldChg>
      <pc:sldChg chg="addSp modSp mod setBg">
        <pc:chgData name="Kyle Hines" userId="S::kyle.hines@sanantoniopetsalive.org::e17334fc-bbd3-4d4a-a3d5-b3722ba35529" providerId="AD" clId="Web-{A3AB2592-F9FF-D0D4-A30E-C5283FBA50F1}" dt="2022-09-27T18:09:15.006" v="338"/>
        <pc:sldMkLst>
          <pc:docMk/>
          <pc:sldMk cId="1830425526" sldId="277"/>
        </pc:sldMkLst>
        <pc:spChg chg="mod">
          <ac:chgData name="Kyle Hines" userId="S::kyle.hines@sanantoniopetsalive.org::e17334fc-bbd3-4d4a-a3d5-b3722ba35529" providerId="AD" clId="Web-{A3AB2592-F9FF-D0D4-A30E-C5283FBA50F1}" dt="2022-09-27T18:09:15.006" v="338"/>
          <ac:spMkLst>
            <pc:docMk/>
            <pc:sldMk cId="1830425526" sldId="277"/>
            <ac:spMk id="3" creationId="{A8324A3D-8F6E-DDAA-5C1A-8AD80B0F1592}"/>
          </ac:spMkLst>
        </pc:spChg>
        <pc:picChg chg="mod">
          <ac:chgData name="Kyle Hines" userId="S::kyle.hines@sanantoniopetsalive.org::e17334fc-bbd3-4d4a-a3d5-b3722ba35529" providerId="AD" clId="Web-{A3AB2592-F9FF-D0D4-A30E-C5283FBA50F1}" dt="2022-09-27T18:09:15.006" v="338"/>
          <ac:picMkLst>
            <pc:docMk/>
            <pc:sldMk cId="1830425526" sldId="277"/>
            <ac:picMk id="4" creationId="{DA6F07E7-961C-8BB9-E739-DCC29D015D0E}"/>
          </ac:picMkLst>
        </pc:picChg>
        <pc:cxnChg chg="add">
          <ac:chgData name="Kyle Hines" userId="S::kyle.hines@sanantoniopetsalive.org::e17334fc-bbd3-4d4a-a3d5-b3722ba35529" providerId="AD" clId="Web-{A3AB2592-F9FF-D0D4-A30E-C5283FBA50F1}" dt="2022-09-27T18:09:15.006" v="338"/>
          <ac:cxnSpMkLst>
            <pc:docMk/>
            <pc:sldMk cId="1830425526" sldId="277"/>
            <ac:cxnSpMk id="9" creationId="{A7F400EE-A8A5-48AF-B4D6-291B52C6F0B0}"/>
          </ac:cxnSpMkLst>
        </pc:cxnChg>
      </pc:sldChg>
      <pc:sldChg chg="addSp delSp modSp mod setBg">
        <pc:chgData name="Kyle Hines" userId="S::kyle.hines@sanantoniopetsalive.org::e17334fc-bbd3-4d4a-a3d5-b3722ba35529" providerId="AD" clId="Web-{A3AB2592-F9FF-D0D4-A30E-C5283FBA50F1}" dt="2022-09-27T18:09:45.647" v="341"/>
        <pc:sldMkLst>
          <pc:docMk/>
          <pc:sldMk cId="696067041" sldId="278"/>
        </pc:sldMkLst>
        <pc:spChg chg="del mod ord">
          <ac:chgData name="Kyle Hines" userId="S::kyle.hines@sanantoniopetsalive.org::e17334fc-bbd3-4d4a-a3d5-b3722ba35529" providerId="AD" clId="Web-{A3AB2592-F9FF-D0D4-A30E-C5283FBA50F1}" dt="2022-09-27T18:09:45.647" v="341"/>
          <ac:spMkLst>
            <pc:docMk/>
            <pc:sldMk cId="696067041" sldId="278"/>
            <ac:spMk id="3" creationId="{8B12BC11-0129-3043-D43E-D199D8F4E49B}"/>
          </ac:spMkLst>
        </pc:spChg>
        <pc:spChg chg="add del">
          <ac:chgData name="Kyle Hines" userId="S::kyle.hines@sanantoniopetsalive.org::e17334fc-bbd3-4d4a-a3d5-b3722ba35529" providerId="AD" clId="Web-{A3AB2592-F9FF-D0D4-A30E-C5283FBA50F1}" dt="2022-09-27T18:09:36.569" v="340"/>
          <ac:spMkLst>
            <pc:docMk/>
            <pc:sldMk cId="696067041" sldId="278"/>
            <ac:spMk id="14" creationId="{615E9F7A-B64C-4192-8930-A05D1E23F324}"/>
          </ac:spMkLst>
        </pc:spChg>
        <pc:spChg chg="add del">
          <ac:chgData name="Kyle Hines" userId="S::kyle.hines@sanantoniopetsalive.org::e17334fc-bbd3-4d4a-a3d5-b3722ba35529" providerId="AD" clId="Web-{A3AB2592-F9FF-D0D4-A30E-C5283FBA50F1}" dt="2022-09-27T18:09:36.569" v="340"/>
          <ac:spMkLst>
            <pc:docMk/>
            <pc:sldMk cId="696067041" sldId="278"/>
            <ac:spMk id="16" creationId="{793EB161-5CFE-4D7E-B34B-06C90F9B16B6}"/>
          </ac:spMkLst>
        </pc:spChg>
        <pc:spChg chg="add del">
          <ac:chgData name="Kyle Hines" userId="S::kyle.hines@sanantoniopetsalive.org::e17334fc-bbd3-4d4a-a3d5-b3722ba35529" providerId="AD" clId="Web-{A3AB2592-F9FF-D0D4-A30E-C5283FBA50F1}" dt="2022-09-27T18:09:36.569" v="340"/>
          <ac:spMkLst>
            <pc:docMk/>
            <pc:sldMk cId="696067041" sldId="278"/>
            <ac:spMk id="18" creationId="{618147C2-BF02-44AA-81D8-FD7776FAB3C6}"/>
          </ac:spMkLst>
        </pc:spChg>
        <pc:graphicFrameChg chg="add">
          <ac:chgData name="Kyle Hines" userId="S::kyle.hines@sanantoniopetsalive.org::e17334fc-bbd3-4d4a-a3d5-b3722ba35529" providerId="AD" clId="Web-{A3AB2592-F9FF-D0D4-A30E-C5283FBA50F1}" dt="2022-09-27T18:09:45.647" v="341"/>
          <ac:graphicFrameMkLst>
            <pc:docMk/>
            <pc:sldMk cId="696067041" sldId="278"/>
            <ac:graphicFrameMk id="11" creationId="{F81E272E-66B3-0D12-8C55-C812A8E1BA80}"/>
          </ac:graphicFrameMkLst>
        </pc:graphicFrameChg>
        <pc:picChg chg="mod ord">
          <ac:chgData name="Kyle Hines" userId="S::kyle.hines@sanantoniopetsalive.org::e17334fc-bbd3-4d4a-a3d5-b3722ba35529" providerId="AD" clId="Web-{A3AB2592-F9FF-D0D4-A30E-C5283FBA50F1}" dt="2022-09-27T18:09:36.569" v="340"/>
          <ac:picMkLst>
            <pc:docMk/>
            <pc:sldMk cId="696067041" sldId="278"/>
            <ac:picMk id="6" creationId="{41BA5ED2-BD50-8FC3-7388-E448B358A62D}"/>
          </ac:picMkLst>
        </pc:picChg>
        <pc:picChg chg="mod">
          <ac:chgData name="Kyle Hines" userId="S::kyle.hines@sanantoniopetsalive.org::e17334fc-bbd3-4d4a-a3d5-b3722ba35529" providerId="AD" clId="Web-{A3AB2592-F9FF-D0D4-A30E-C5283FBA50F1}" dt="2022-09-27T18:09:36.569" v="340"/>
          <ac:picMkLst>
            <pc:docMk/>
            <pc:sldMk cId="696067041" sldId="278"/>
            <ac:picMk id="7" creationId="{172FD088-AC83-DFE7-3275-D44C0ED94086}"/>
          </ac:picMkLst>
        </pc:picChg>
        <pc:picChg chg="mod">
          <ac:chgData name="Kyle Hines" userId="S::kyle.hines@sanantoniopetsalive.org::e17334fc-bbd3-4d4a-a3d5-b3722ba35529" providerId="AD" clId="Web-{A3AB2592-F9FF-D0D4-A30E-C5283FBA50F1}" dt="2022-09-27T18:09:36.569" v="340"/>
          <ac:picMkLst>
            <pc:docMk/>
            <pc:sldMk cId="696067041" sldId="278"/>
            <ac:picMk id="8" creationId="{1D8D242E-549D-BB14-CF4A-B9FEB3ACD30C}"/>
          </ac:picMkLst>
        </pc:picChg>
        <pc:picChg chg="mod ord">
          <ac:chgData name="Kyle Hines" userId="S::kyle.hines@sanantoniopetsalive.org::e17334fc-bbd3-4d4a-a3d5-b3722ba35529" providerId="AD" clId="Web-{A3AB2592-F9FF-D0D4-A30E-C5283FBA50F1}" dt="2022-09-27T18:09:36.569" v="340"/>
          <ac:picMkLst>
            <pc:docMk/>
            <pc:sldMk cId="696067041" sldId="278"/>
            <ac:picMk id="9" creationId="{C6F0EC84-A894-6907-14AC-D2A8E58B0A7A}"/>
          </ac:picMkLst>
        </pc:picChg>
      </pc:sldChg>
      <pc:sldChg chg="addSp delSp">
        <pc:chgData name="Kyle Hines" userId="S::kyle.hines@sanantoniopetsalive.org::e17334fc-bbd3-4d4a-a3d5-b3722ba35529" providerId="AD" clId="Web-{A3AB2592-F9FF-D0D4-A30E-C5283FBA50F1}" dt="2022-09-27T18:10:04.835" v="342"/>
        <pc:sldMkLst>
          <pc:docMk/>
          <pc:sldMk cId="1873038673" sldId="279"/>
        </pc:sldMkLst>
        <pc:spChg chg="del">
          <ac:chgData name="Kyle Hines" userId="S::kyle.hines@sanantoniopetsalive.org::e17334fc-bbd3-4d4a-a3d5-b3722ba35529" providerId="AD" clId="Web-{A3AB2592-F9FF-D0D4-A30E-C5283FBA50F1}" dt="2022-09-27T18:10:04.835" v="342"/>
          <ac:spMkLst>
            <pc:docMk/>
            <pc:sldMk cId="1873038673" sldId="279"/>
            <ac:spMk id="3" creationId="{1A3F6057-2C4F-28EB-BA4C-C56E264E3F41}"/>
          </ac:spMkLst>
        </pc:spChg>
        <pc:graphicFrameChg chg="add">
          <ac:chgData name="Kyle Hines" userId="S::kyle.hines@sanantoniopetsalive.org::e17334fc-bbd3-4d4a-a3d5-b3722ba35529" providerId="AD" clId="Web-{A3AB2592-F9FF-D0D4-A30E-C5283FBA50F1}" dt="2022-09-27T18:10:04.835" v="342"/>
          <ac:graphicFrameMkLst>
            <pc:docMk/>
            <pc:sldMk cId="1873038673" sldId="279"/>
            <ac:graphicFrameMk id="10" creationId="{1237AA89-D893-54F9-9F7C-5722A75309B3}"/>
          </ac:graphicFrameMkLst>
        </pc:graphicFrameChg>
      </pc:sldChg>
      <pc:sldChg chg="addSp delSp">
        <pc:chgData name="Kyle Hines" userId="S::kyle.hines@sanantoniopetsalive.org::e17334fc-bbd3-4d4a-a3d5-b3722ba35529" providerId="AD" clId="Web-{A3AB2592-F9FF-D0D4-A30E-C5283FBA50F1}" dt="2022-09-27T18:10:31.179" v="343"/>
        <pc:sldMkLst>
          <pc:docMk/>
          <pc:sldMk cId="3415307355" sldId="280"/>
        </pc:sldMkLst>
        <pc:spChg chg="del">
          <ac:chgData name="Kyle Hines" userId="S::kyle.hines@sanantoniopetsalive.org::e17334fc-bbd3-4d4a-a3d5-b3722ba35529" providerId="AD" clId="Web-{A3AB2592-F9FF-D0D4-A30E-C5283FBA50F1}" dt="2022-09-27T18:10:31.179" v="343"/>
          <ac:spMkLst>
            <pc:docMk/>
            <pc:sldMk cId="3415307355" sldId="280"/>
            <ac:spMk id="3" creationId="{F51A9EE7-64CC-A68D-844C-290B5A181869}"/>
          </ac:spMkLst>
        </pc:spChg>
        <pc:graphicFrameChg chg="add">
          <ac:chgData name="Kyle Hines" userId="S::kyle.hines@sanantoniopetsalive.org::e17334fc-bbd3-4d4a-a3d5-b3722ba35529" providerId="AD" clId="Web-{A3AB2592-F9FF-D0D4-A30E-C5283FBA50F1}" dt="2022-09-27T18:10:31.179" v="343"/>
          <ac:graphicFrameMkLst>
            <pc:docMk/>
            <pc:sldMk cId="3415307355" sldId="280"/>
            <ac:graphicFrameMk id="7" creationId="{3E80D9D9-2589-D182-C808-C76A0E46EB35}"/>
          </ac:graphicFrameMkLst>
        </pc:graphicFrameChg>
      </pc:sldChg>
      <pc:sldChg chg="addSp delSp">
        <pc:chgData name="Kyle Hines" userId="S::kyle.hines@sanantoniopetsalive.org::e17334fc-bbd3-4d4a-a3d5-b3722ba35529" providerId="AD" clId="Web-{A3AB2592-F9FF-D0D4-A30E-C5283FBA50F1}" dt="2022-09-27T18:10:39.633" v="344"/>
        <pc:sldMkLst>
          <pc:docMk/>
          <pc:sldMk cId="768065278" sldId="281"/>
        </pc:sldMkLst>
        <pc:spChg chg="del">
          <ac:chgData name="Kyle Hines" userId="S::kyle.hines@sanantoniopetsalive.org::e17334fc-bbd3-4d4a-a3d5-b3722ba35529" providerId="AD" clId="Web-{A3AB2592-F9FF-D0D4-A30E-C5283FBA50F1}" dt="2022-09-27T18:10:39.633" v="344"/>
          <ac:spMkLst>
            <pc:docMk/>
            <pc:sldMk cId="768065278" sldId="281"/>
            <ac:spMk id="3" creationId="{EFB7E2E8-E606-46E8-ED28-2EDF8051B9A4}"/>
          </ac:spMkLst>
        </pc:spChg>
        <pc:graphicFrameChg chg="add">
          <ac:chgData name="Kyle Hines" userId="S::kyle.hines@sanantoniopetsalive.org::e17334fc-bbd3-4d4a-a3d5-b3722ba35529" providerId="AD" clId="Web-{A3AB2592-F9FF-D0D4-A30E-C5283FBA50F1}" dt="2022-09-27T18:10:39.633" v="344"/>
          <ac:graphicFrameMkLst>
            <pc:docMk/>
            <pc:sldMk cId="768065278" sldId="281"/>
            <ac:graphicFrameMk id="7" creationId="{56BCBF51-DE69-FF9E-04C3-0E8568172DB7}"/>
          </ac:graphicFrameMkLst>
        </pc:graphicFrameChg>
      </pc:sldChg>
      <pc:sldChg chg="addSp delSp">
        <pc:chgData name="Kyle Hines" userId="S::kyle.hines@sanantoniopetsalive.org::e17334fc-bbd3-4d4a-a3d5-b3722ba35529" providerId="AD" clId="Web-{A3AB2592-F9FF-D0D4-A30E-C5283FBA50F1}" dt="2022-09-27T18:11:11.962" v="347"/>
        <pc:sldMkLst>
          <pc:docMk/>
          <pc:sldMk cId="1216803730" sldId="282"/>
        </pc:sldMkLst>
        <pc:spChg chg="add del">
          <ac:chgData name="Kyle Hines" userId="S::kyle.hines@sanantoniopetsalive.org::e17334fc-bbd3-4d4a-a3d5-b3722ba35529" providerId="AD" clId="Web-{A3AB2592-F9FF-D0D4-A30E-C5283FBA50F1}" dt="2022-09-27T18:11:11.962" v="347"/>
          <ac:spMkLst>
            <pc:docMk/>
            <pc:sldMk cId="1216803730" sldId="282"/>
            <ac:spMk id="3" creationId="{6AE8D0BE-507F-B092-4A98-C5123562181C}"/>
          </ac:spMkLst>
        </pc:spChg>
        <pc:graphicFrameChg chg="add del">
          <ac:chgData name="Kyle Hines" userId="S::kyle.hines@sanantoniopetsalive.org::e17334fc-bbd3-4d4a-a3d5-b3722ba35529" providerId="AD" clId="Web-{A3AB2592-F9FF-D0D4-A30E-C5283FBA50F1}" dt="2022-09-27T18:11:11.931" v="346"/>
          <ac:graphicFrameMkLst>
            <pc:docMk/>
            <pc:sldMk cId="1216803730" sldId="282"/>
            <ac:graphicFrameMk id="8" creationId="{2D56F99D-F813-524A-4195-D1BAC83454F0}"/>
          </ac:graphicFrameMkLst>
        </pc:graphicFrameChg>
        <pc:graphicFrameChg chg="add">
          <ac:chgData name="Kyle Hines" userId="S::kyle.hines@sanantoniopetsalive.org::e17334fc-bbd3-4d4a-a3d5-b3722ba35529" providerId="AD" clId="Web-{A3AB2592-F9FF-D0D4-A30E-C5283FBA50F1}" dt="2022-09-27T18:11:11.962" v="347"/>
          <ac:graphicFrameMkLst>
            <pc:docMk/>
            <pc:sldMk cId="1216803730" sldId="282"/>
            <ac:graphicFrameMk id="10" creationId="{E5BDAED1-AFA4-5AC8-6019-ADA4FD7BCDDE}"/>
          </ac:graphicFrameMkLst>
        </pc:graphicFrameChg>
      </pc:sldChg>
      <pc:sldChg chg="addSp delSp">
        <pc:chgData name="Kyle Hines" userId="S::kyle.hines@sanantoniopetsalive.org::e17334fc-bbd3-4d4a-a3d5-b3722ba35529" providerId="AD" clId="Web-{A3AB2592-F9FF-D0D4-A30E-C5283FBA50F1}" dt="2022-09-27T18:11:26.368" v="348"/>
        <pc:sldMkLst>
          <pc:docMk/>
          <pc:sldMk cId="674550071" sldId="283"/>
        </pc:sldMkLst>
        <pc:spChg chg="del">
          <ac:chgData name="Kyle Hines" userId="S::kyle.hines@sanantoniopetsalive.org::e17334fc-bbd3-4d4a-a3d5-b3722ba35529" providerId="AD" clId="Web-{A3AB2592-F9FF-D0D4-A30E-C5283FBA50F1}" dt="2022-09-27T18:11:26.368" v="348"/>
          <ac:spMkLst>
            <pc:docMk/>
            <pc:sldMk cId="674550071" sldId="283"/>
            <ac:spMk id="3" creationId="{18F287D8-58B7-FC9B-2338-5317C9BF8EBC}"/>
          </ac:spMkLst>
        </pc:spChg>
        <pc:graphicFrameChg chg="add">
          <ac:chgData name="Kyle Hines" userId="S::kyle.hines@sanantoniopetsalive.org::e17334fc-bbd3-4d4a-a3d5-b3722ba35529" providerId="AD" clId="Web-{A3AB2592-F9FF-D0D4-A30E-C5283FBA50F1}" dt="2022-09-27T18:11:26.368" v="348"/>
          <ac:graphicFrameMkLst>
            <pc:docMk/>
            <pc:sldMk cId="674550071" sldId="283"/>
            <ac:graphicFrameMk id="10" creationId="{06E5AD00-9153-302F-9423-3A18A2222EB0}"/>
          </ac:graphicFrameMkLst>
        </pc:graphicFrameChg>
      </pc:sldChg>
      <pc:sldChg chg="addSp delSp modSp mod setBg">
        <pc:chgData name="Kyle Hines" userId="S::kyle.hines@sanantoniopetsalive.org::e17334fc-bbd3-4d4a-a3d5-b3722ba35529" providerId="AD" clId="Web-{A3AB2592-F9FF-D0D4-A30E-C5283FBA50F1}" dt="2022-09-27T18:12:54.418" v="357" actId="20577"/>
        <pc:sldMkLst>
          <pc:docMk/>
          <pc:sldMk cId="4088715255" sldId="284"/>
        </pc:sldMkLst>
        <pc:spChg chg="add del mod ord">
          <ac:chgData name="Kyle Hines" userId="S::kyle.hines@sanantoniopetsalive.org::e17334fc-bbd3-4d4a-a3d5-b3722ba35529" providerId="AD" clId="Web-{A3AB2592-F9FF-D0D4-A30E-C5283FBA50F1}" dt="2022-09-27T18:12:54.418" v="357" actId="20577"/>
          <ac:spMkLst>
            <pc:docMk/>
            <pc:sldMk cId="4088715255" sldId="284"/>
            <ac:spMk id="3" creationId="{8E7CCD95-295E-95FF-74EC-07D16C66493A}"/>
          </ac:spMkLst>
        </pc:spChg>
        <pc:spChg chg="add">
          <ac:chgData name="Kyle Hines" userId="S::kyle.hines@sanantoniopetsalive.org::e17334fc-bbd3-4d4a-a3d5-b3722ba35529" providerId="AD" clId="Web-{A3AB2592-F9FF-D0D4-A30E-C5283FBA50F1}" dt="2022-09-27T18:12:27.636" v="353"/>
          <ac:spMkLst>
            <pc:docMk/>
            <pc:sldMk cId="4088715255" sldId="284"/>
            <ac:spMk id="10" creationId="{A2679492-7988-4050-9056-542444452411}"/>
          </ac:spMkLst>
        </pc:spChg>
        <pc:spChg chg="add">
          <ac:chgData name="Kyle Hines" userId="S::kyle.hines@sanantoniopetsalive.org::e17334fc-bbd3-4d4a-a3d5-b3722ba35529" providerId="AD" clId="Web-{A3AB2592-F9FF-D0D4-A30E-C5283FBA50F1}" dt="2022-09-27T18:12:27.636" v="353"/>
          <ac:spMkLst>
            <pc:docMk/>
            <pc:sldMk cId="4088715255" sldId="284"/>
            <ac:spMk id="12" creationId="{B091B163-7D61-4891-ABCF-5C13D9C418D0}"/>
          </ac:spMkLst>
        </pc:spChg>
        <pc:graphicFrameChg chg="add del">
          <ac:chgData name="Kyle Hines" userId="S::kyle.hines@sanantoniopetsalive.org::e17334fc-bbd3-4d4a-a3d5-b3722ba35529" providerId="AD" clId="Web-{A3AB2592-F9FF-D0D4-A30E-C5283FBA50F1}" dt="2022-09-27T18:11:54.432" v="350"/>
          <ac:graphicFrameMkLst>
            <pc:docMk/>
            <pc:sldMk cId="4088715255" sldId="284"/>
            <ac:graphicFrameMk id="7" creationId="{A65CAB13-CD64-CBFB-CBC5-22620CA2B9C4}"/>
          </ac:graphicFrameMkLst>
        </pc:graphicFrameChg>
        <pc:graphicFrameChg chg="add del">
          <ac:chgData name="Kyle Hines" userId="S::kyle.hines@sanantoniopetsalive.org::e17334fc-bbd3-4d4a-a3d5-b3722ba35529" providerId="AD" clId="Web-{A3AB2592-F9FF-D0D4-A30E-C5283FBA50F1}" dt="2022-09-27T18:12:14.088" v="352"/>
          <ac:graphicFrameMkLst>
            <pc:docMk/>
            <pc:sldMk cId="4088715255" sldId="284"/>
            <ac:graphicFrameMk id="8" creationId="{F5D167F7-D8C5-A7CB-78F9-AD999F8B8B95}"/>
          </ac:graphicFrameMkLst>
        </pc:graphicFrameChg>
        <pc:picChg chg="mod ord">
          <ac:chgData name="Kyle Hines" userId="S::kyle.hines@sanantoniopetsalive.org::e17334fc-bbd3-4d4a-a3d5-b3722ba35529" providerId="AD" clId="Web-{A3AB2592-F9FF-D0D4-A30E-C5283FBA50F1}" dt="2022-09-27T18:12:27.636" v="353"/>
          <ac:picMkLst>
            <pc:docMk/>
            <pc:sldMk cId="4088715255" sldId="284"/>
            <ac:picMk id="4" creationId="{16BA8A56-F9AA-A786-6530-9435AE7103DA}"/>
          </ac:picMkLst>
        </pc:picChg>
        <pc:picChg chg="mod">
          <ac:chgData name="Kyle Hines" userId="S::kyle.hines@sanantoniopetsalive.org::e17334fc-bbd3-4d4a-a3d5-b3722ba35529" providerId="AD" clId="Web-{A3AB2592-F9FF-D0D4-A30E-C5283FBA50F1}" dt="2022-09-27T18:12:27.636" v="353"/>
          <ac:picMkLst>
            <pc:docMk/>
            <pc:sldMk cId="4088715255" sldId="284"/>
            <ac:picMk id="5" creationId="{97FCD449-7E63-3967-65F8-13CEA88E53DC}"/>
          </ac:picMkLst>
        </pc:picChg>
        <pc:cxnChg chg="add">
          <ac:chgData name="Kyle Hines" userId="S::kyle.hines@sanantoniopetsalive.org::e17334fc-bbd3-4d4a-a3d5-b3722ba35529" providerId="AD" clId="Web-{A3AB2592-F9FF-D0D4-A30E-C5283FBA50F1}" dt="2022-09-27T18:12:27.636" v="353"/>
          <ac:cxnSpMkLst>
            <pc:docMk/>
            <pc:sldMk cId="4088715255" sldId="284"/>
            <ac:cxnSpMk id="14" creationId="{C49DA8F6-BCC1-4447-B54C-57856834B94B}"/>
          </ac:cxnSpMkLst>
        </pc:cxnChg>
      </pc:sldChg>
      <pc:sldChg chg="addSp modSp mod setBg">
        <pc:chgData name="Kyle Hines" userId="S::kyle.hines@sanantoniopetsalive.org::e17334fc-bbd3-4d4a-a3d5-b3722ba35529" providerId="AD" clId="Web-{A3AB2592-F9FF-D0D4-A30E-C5283FBA50F1}" dt="2022-09-27T18:13:20.215" v="358"/>
        <pc:sldMkLst>
          <pc:docMk/>
          <pc:sldMk cId="1408879211" sldId="285"/>
        </pc:sldMkLst>
        <pc:spChg chg="mod">
          <ac:chgData name="Kyle Hines" userId="S::kyle.hines@sanantoniopetsalive.org::e17334fc-bbd3-4d4a-a3d5-b3722ba35529" providerId="AD" clId="Web-{A3AB2592-F9FF-D0D4-A30E-C5283FBA50F1}" dt="2022-09-27T18:13:20.215" v="358"/>
          <ac:spMkLst>
            <pc:docMk/>
            <pc:sldMk cId="1408879211" sldId="285"/>
            <ac:spMk id="3" creationId="{4512DB0B-576C-F91D-FF87-DEFC90E90C53}"/>
          </ac:spMkLst>
        </pc:spChg>
        <pc:spChg chg="add">
          <ac:chgData name="Kyle Hines" userId="S::kyle.hines@sanantoniopetsalive.org::e17334fc-bbd3-4d4a-a3d5-b3722ba35529" providerId="AD" clId="Web-{A3AB2592-F9FF-D0D4-A30E-C5283FBA50F1}" dt="2022-09-27T18:13:20.215" v="358"/>
          <ac:spMkLst>
            <pc:docMk/>
            <pc:sldMk cId="1408879211" sldId="285"/>
            <ac:spMk id="8" creationId="{907EF6B7-1338-4443-8C46-6A318D952DFD}"/>
          </ac:spMkLst>
        </pc:spChg>
        <pc:spChg chg="add">
          <ac:chgData name="Kyle Hines" userId="S::kyle.hines@sanantoniopetsalive.org::e17334fc-bbd3-4d4a-a3d5-b3722ba35529" providerId="AD" clId="Web-{A3AB2592-F9FF-D0D4-A30E-C5283FBA50F1}" dt="2022-09-27T18:13:20.215" v="358"/>
          <ac:spMkLst>
            <pc:docMk/>
            <pc:sldMk cId="1408879211" sldId="285"/>
            <ac:spMk id="10" creationId="{DAAE4CDD-124C-4DCF-9584-B6033B545DD5}"/>
          </ac:spMkLst>
        </pc:spChg>
        <pc:spChg chg="add">
          <ac:chgData name="Kyle Hines" userId="S::kyle.hines@sanantoniopetsalive.org::e17334fc-bbd3-4d4a-a3d5-b3722ba35529" providerId="AD" clId="Web-{A3AB2592-F9FF-D0D4-A30E-C5283FBA50F1}" dt="2022-09-27T18:13:20.215" v="358"/>
          <ac:spMkLst>
            <pc:docMk/>
            <pc:sldMk cId="1408879211" sldId="285"/>
            <ac:spMk id="12" creationId="{081E4A58-353D-44AE-B2FC-2A74E2E400F7}"/>
          </ac:spMkLst>
        </pc:spChg>
      </pc:sldChg>
      <pc:sldChg chg="addSp delSp modSp mod setBg">
        <pc:chgData name="Kyle Hines" userId="S::kyle.hines@sanantoniopetsalive.org::e17334fc-bbd3-4d4a-a3d5-b3722ba35529" providerId="AD" clId="Web-{A3AB2592-F9FF-D0D4-A30E-C5283FBA50F1}" dt="2022-09-27T18:13:51.357" v="361"/>
        <pc:sldMkLst>
          <pc:docMk/>
          <pc:sldMk cId="2931068803" sldId="286"/>
        </pc:sldMkLst>
        <pc:spChg chg="add">
          <ac:chgData name="Kyle Hines" userId="S::kyle.hines@sanantoniopetsalive.org::e17334fc-bbd3-4d4a-a3d5-b3722ba35529" providerId="AD" clId="Web-{A3AB2592-F9FF-D0D4-A30E-C5283FBA50F1}" dt="2022-09-27T18:13:51.357" v="361"/>
          <ac:spMkLst>
            <pc:docMk/>
            <pc:sldMk cId="2931068803" sldId="286"/>
            <ac:spMk id="6" creationId="{AB8C311F-7253-4AED-9701-7FC0708C41C7}"/>
          </ac:spMkLst>
        </pc:spChg>
        <pc:spChg chg="add del">
          <ac:chgData name="Kyle Hines" userId="S::kyle.hines@sanantoniopetsalive.org::e17334fc-bbd3-4d4a-a3d5-b3722ba35529" providerId="AD" clId="Web-{A3AB2592-F9FF-D0D4-A30E-C5283FBA50F1}" dt="2022-09-27T18:13:43.841" v="360"/>
          <ac:spMkLst>
            <pc:docMk/>
            <pc:sldMk cId="2931068803" sldId="286"/>
            <ac:spMk id="9" creationId="{42A4FC2C-047E-45A5-965D-8E1E3BF09BC6}"/>
          </ac:spMkLst>
        </pc:spChg>
        <pc:spChg chg="add">
          <ac:chgData name="Kyle Hines" userId="S::kyle.hines@sanantoniopetsalive.org::e17334fc-bbd3-4d4a-a3d5-b3722ba35529" providerId="AD" clId="Web-{A3AB2592-F9FF-D0D4-A30E-C5283FBA50F1}" dt="2022-09-27T18:13:51.357" v="361"/>
          <ac:spMkLst>
            <pc:docMk/>
            <pc:sldMk cId="2931068803" sldId="286"/>
            <ac:spMk id="11" creationId="{E2384209-CB15-4CDF-9D31-C44FD9A3F20D}"/>
          </ac:spMkLst>
        </pc:spChg>
        <pc:spChg chg="add">
          <ac:chgData name="Kyle Hines" userId="S::kyle.hines@sanantoniopetsalive.org::e17334fc-bbd3-4d4a-a3d5-b3722ba35529" providerId="AD" clId="Web-{A3AB2592-F9FF-D0D4-A30E-C5283FBA50F1}" dt="2022-09-27T18:13:51.357" v="361"/>
          <ac:spMkLst>
            <pc:docMk/>
            <pc:sldMk cId="2931068803" sldId="286"/>
            <ac:spMk id="13" creationId="{2633B3B5-CC90-43F0-8714-D31D1F3F0209}"/>
          </ac:spMkLst>
        </pc:spChg>
        <pc:spChg chg="add">
          <ac:chgData name="Kyle Hines" userId="S::kyle.hines@sanantoniopetsalive.org::e17334fc-bbd3-4d4a-a3d5-b3722ba35529" providerId="AD" clId="Web-{A3AB2592-F9FF-D0D4-A30E-C5283FBA50F1}" dt="2022-09-27T18:13:51.357" v="361"/>
          <ac:spMkLst>
            <pc:docMk/>
            <pc:sldMk cId="2931068803" sldId="286"/>
            <ac:spMk id="15" creationId="{A8D57A06-A426-446D-B02C-A2DC6B62E45E}"/>
          </ac:spMkLst>
        </pc:spChg>
        <pc:picChg chg="mod">
          <ac:chgData name="Kyle Hines" userId="S::kyle.hines@sanantoniopetsalive.org::e17334fc-bbd3-4d4a-a3d5-b3722ba35529" providerId="AD" clId="Web-{A3AB2592-F9FF-D0D4-A30E-C5283FBA50F1}" dt="2022-09-27T18:13:51.357" v="361"/>
          <ac:picMkLst>
            <pc:docMk/>
            <pc:sldMk cId="2931068803" sldId="286"/>
            <ac:picMk id="4" creationId="{69464064-CCBA-69CA-F634-0A7567F35723}"/>
          </ac:picMkLst>
        </pc:picChg>
      </pc:sldChg>
      <pc:sldChg chg="addSp modSp mod setBg">
        <pc:chgData name="Kyle Hines" userId="S::kyle.hines@sanantoniopetsalive.org::e17334fc-bbd3-4d4a-a3d5-b3722ba35529" providerId="AD" clId="Web-{A3AB2592-F9FF-D0D4-A30E-C5283FBA50F1}" dt="2022-09-27T18:14:03.185" v="362"/>
        <pc:sldMkLst>
          <pc:docMk/>
          <pc:sldMk cId="615792873" sldId="287"/>
        </pc:sldMkLst>
        <pc:spChg chg="add">
          <ac:chgData name="Kyle Hines" userId="S::kyle.hines@sanantoniopetsalive.org::e17334fc-bbd3-4d4a-a3d5-b3722ba35529" providerId="AD" clId="Web-{A3AB2592-F9FF-D0D4-A30E-C5283FBA50F1}" dt="2022-09-27T18:14:03.185" v="362"/>
          <ac:spMkLst>
            <pc:docMk/>
            <pc:sldMk cId="615792873" sldId="287"/>
            <ac:spMk id="9" creationId="{AB8C311F-7253-4AED-9701-7FC0708C41C7}"/>
          </ac:spMkLst>
        </pc:spChg>
        <pc:spChg chg="add">
          <ac:chgData name="Kyle Hines" userId="S::kyle.hines@sanantoniopetsalive.org::e17334fc-bbd3-4d4a-a3d5-b3722ba35529" providerId="AD" clId="Web-{A3AB2592-F9FF-D0D4-A30E-C5283FBA50F1}" dt="2022-09-27T18:14:03.185" v="362"/>
          <ac:spMkLst>
            <pc:docMk/>
            <pc:sldMk cId="615792873" sldId="287"/>
            <ac:spMk id="11" creationId="{E2384209-CB15-4CDF-9D31-C44FD9A3F20D}"/>
          </ac:spMkLst>
        </pc:spChg>
        <pc:spChg chg="add">
          <ac:chgData name="Kyle Hines" userId="S::kyle.hines@sanantoniopetsalive.org::e17334fc-bbd3-4d4a-a3d5-b3722ba35529" providerId="AD" clId="Web-{A3AB2592-F9FF-D0D4-A30E-C5283FBA50F1}" dt="2022-09-27T18:14:03.185" v="362"/>
          <ac:spMkLst>
            <pc:docMk/>
            <pc:sldMk cId="615792873" sldId="287"/>
            <ac:spMk id="13" creationId="{2633B3B5-CC90-43F0-8714-D31D1F3F0209}"/>
          </ac:spMkLst>
        </pc:spChg>
        <pc:spChg chg="add">
          <ac:chgData name="Kyle Hines" userId="S::kyle.hines@sanantoniopetsalive.org::e17334fc-bbd3-4d4a-a3d5-b3722ba35529" providerId="AD" clId="Web-{A3AB2592-F9FF-D0D4-A30E-C5283FBA50F1}" dt="2022-09-27T18:14:03.185" v="362"/>
          <ac:spMkLst>
            <pc:docMk/>
            <pc:sldMk cId="615792873" sldId="287"/>
            <ac:spMk id="15" creationId="{A8D57A06-A426-446D-B02C-A2DC6B62E45E}"/>
          </ac:spMkLst>
        </pc:spChg>
        <pc:picChg chg="mod">
          <ac:chgData name="Kyle Hines" userId="S::kyle.hines@sanantoniopetsalive.org::e17334fc-bbd3-4d4a-a3d5-b3722ba35529" providerId="AD" clId="Web-{A3AB2592-F9FF-D0D4-A30E-C5283FBA50F1}" dt="2022-09-27T18:14:03.185" v="362"/>
          <ac:picMkLst>
            <pc:docMk/>
            <pc:sldMk cId="615792873" sldId="287"/>
            <ac:picMk id="4" creationId="{67B7AA0E-DB9F-A41A-D0CB-098B8AF138DC}"/>
          </ac:picMkLst>
        </pc:picChg>
      </pc:sldChg>
      <pc:sldChg chg="addSp modSp mod setBg">
        <pc:chgData name="Kyle Hines" userId="S::kyle.hines@sanantoniopetsalive.org::e17334fc-bbd3-4d4a-a3d5-b3722ba35529" providerId="AD" clId="Web-{A3AB2592-F9FF-D0D4-A30E-C5283FBA50F1}" dt="2022-09-27T18:14:10.841" v="363"/>
        <pc:sldMkLst>
          <pc:docMk/>
          <pc:sldMk cId="933698416" sldId="288"/>
        </pc:sldMkLst>
        <pc:spChg chg="add">
          <ac:chgData name="Kyle Hines" userId="S::kyle.hines@sanantoniopetsalive.org::e17334fc-bbd3-4d4a-a3d5-b3722ba35529" providerId="AD" clId="Web-{A3AB2592-F9FF-D0D4-A30E-C5283FBA50F1}" dt="2022-09-27T18:14:10.841" v="363"/>
          <ac:spMkLst>
            <pc:docMk/>
            <pc:sldMk cId="933698416" sldId="288"/>
            <ac:spMk id="9" creationId="{AB8C311F-7253-4AED-9701-7FC0708C41C7}"/>
          </ac:spMkLst>
        </pc:spChg>
        <pc:spChg chg="add">
          <ac:chgData name="Kyle Hines" userId="S::kyle.hines@sanantoniopetsalive.org::e17334fc-bbd3-4d4a-a3d5-b3722ba35529" providerId="AD" clId="Web-{A3AB2592-F9FF-D0D4-A30E-C5283FBA50F1}" dt="2022-09-27T18:14:10.841" v="363"/>
          <ac:spMkLst>
            <pc:docMk/>
            <pc:sldMk cId="933698416" sldId="288"/>
            <ac:spMk id="11" creationId="{E2384209-CB15-4CDF-9D31-C44FD9A3F20D}"/>
          </ac:spMkLst>
        </pc:spChg>
        <pc:spChg chg="add">
          <ac:chgData name="Kyle Hines" userId="S::kyle.hines@sanantoniopetsalive.org::e17334fc-bbd3-4d4a-a3d5-b3722ba35529" providerId="AD" clId="Web-{A3AB2592-F9FF-D0D4-A30E-C5283FBA50F1}" dt="2022-09-27T18:14:10.841" v="363"/>
          <ac:spMkLst>
            <pc:docMk/>
            <pc:sldMk cId="933698416" sldId="288"/>
            <ac:spMk id="13" creationId="{2633B3B5-CC90-43F0-8714-D31D1F3F0209}"/>
          </ac:spMkLst>
        </pc:spChg>
        <pc:spChg chg="add">
          <ac:chgData name="Kyle Hines" userId="S::kyle.hines@sanantoniopetsalive.org::e17334fc-bbd3-4d4a-a3d5-b3722ba35529" providerId="AD" clId="Web-{A3AB2592-F9FF-D0D4-A30E-C5283FBA50F1}" dt="2022-09-27T18:14:10.841" v="363"/>
          <ac:spMkLst>
            <pc:docMk/>
            <pc:sldMk cId="933698416" sldId="288"/>
            <ac:spMk id="15" creationId="{A8D57A06-A426-446D-B02C-A2DC6B62E45E}"/>
          </ac:spMkLst>
        </pc:spChg>
        <pc:picChg chg="mod">
          <ac:chgData name="Kyle Hines" userId="S::kyle.hines@sanantoniopetsalive.org::e17334fc-bbd3-4d4a-a3d5-b3722ba35529" providerId="AD" clId="Web-{A3AB2592-F9FF-D0D4-A30E-C5283FBA50F1}" dt="2022-09-27T18:14:10.841" v="363"/>
          <ac:picMkLst>
            <pc:docMk/>
            <pc:sldMk cId="933698416" sldId="288"/>
            <ac:picMk id="4" creationId="{DFC5FFF6-7262-CA99-A5F4-EBE62E8F4B78}"/>
          </ac:picMkLst>
        </pc:picChg>
      </pc:sldChg>
      <pc:sldChg chg="addSp delSp modSp mod setBg">
        <pc:chgData name="Kyle Hines" userId="S::kyle.hines@sanantoniopetsalive.org::e17334fc-bbd3-4d4a-a3d5-b3722ba35529" providerId="AD" clId="Web-{A3AB2592-F9FF-D0D4-A30E-C5283FBA50F1}" dt="2022-09-27T18:14:21.326" v="368"/>
        <pc:sldMkLst>
          <pc:docMk/>
          <pc:sldMk cId="172037590" sldId="289"/>
        </pc:sldMkLst>
        <pc:spChg chg="add del">
          <ac:chgData name="Kyle Hines" userId="S::kyle.hines@sanantoniopetsalive.org::e17334fc-bbd3-4d4a-a3d5-b3722ba35529" providerId="AD" clId="Web-{A3AB2592-F9FF-D0D4-A30E-C5283FBA50F1}" dt="2022-09-27T18:14:18.201" v="365"/>
          <ac:spMkLst>
            <pc:docMk/>
            <pc:sldMk cId="172037590" sldId="289"/>
            <ac:spMk id="9" creationId="{AB8C311F-7253-4AED-9701-7FC0708C41C7}"/>
          </ac:spMkLst>
        </pc:spChg>
        <pc:spChg chg="add del">
          <ac:chgData name="Kyle Hines" userId="S::kyle.hines@sanantoniopetsalive.org::e17334fc-bbd3-4d4a-a3d5-b3722ba35529" providerId="AD" clId="Web-{A3AB2592-F9FF-D0D4-A30E-C5283FBA50F1}" dt="2022-09-27T18:14:18.201" v="365"/>
          <ac:spMkLst>
            <pc:docMk/>
            <pc:sldMk cId="172037590" sldId="289"/>
            <ac:spMk id="11" creationId="{E2384209-CB15-4CDF-9D31-C44FD9A3F20D}"/>
          </ac:spMkLst>
        </pc:spChg>
        <pc:spChg chg="add del">
          <ac:chgData name="Kyle Hines" userId="S::kyle.hines@sanantoniopetsalive.org::e17334fc-bbd3-4d4a-a3d5-b3722ba35529" providerId="AD" clId="Web-{A3AB2592-F9FF-D0D4-A30E-C5283FBA50F1}" dt="2022-09-27T18:14:18.201" v="365"/>
          <ac:spMkLst>
            <pc:docMk/>
            <pc:sldMk cId="172037590" sldId="289"/>
            <ac:spMk id="13" creationId="{2633B3B5-CC90-43F0-8714-D31D1F3F0209}"/>
          </ac:spMkLst>
        </pc:spChg>
        <pc:spChg chg="add del">
          <ac:chgData name="Kyle Hines" userId="S::kyle.hines@sanantoniopetsalive.org::e17334fc-bbd3-4d4a-a3d5-b3722ba35529" providerId="AD" clId="Web-{A3AB2592-F9FF-D0D4-A30E-C5283FBA50F1}" dt="2022-09-27T18:14:18.201" v="365"/>
          <ac:spMkLst>
            <pc:docMk/>
            <pc:sldMk cId="172037590" sldId="289"/>
            <ac:spMk id="15" creationId="{A8D57A06-A426-446D-B02C-A2DC6B62E45E}"/>
          </ac:spMkLst>
        </pc:spChg>
        <pc:spChg chg="add del">
          <ac:chgData name="Kyle Hines" userId="S::kyle.hines@sanantoniopetsalive.org::e17334fc-bbd3-4d4a-a3d5-b3722ba35529" providerId="AD" clId="Web-{A3AB2592-F9FF-D0D4-A30E-C5283FBA50F1}" dt="2022-09-27T18:14:21.310" v="367"/>
          <ac:spMkLst>
            <pc:docMk/>
            <pc:sldMk cId="172037590" sldId="289"/>
            <ac:spMk id="17" creationId="{AB8C311F-7253-4AED-9701-7FC0708C41C7}"/>
          </ac:spMkLst>
        </pc:spChg>
        <pc:spChg chg="add del">
          <ac:chgData name="Kyle Hines" userId="S::kyle.hines@sanantoniopetsalive.org::e17334fc-bbd3-4d4a-a3d5-b3722ba35529" providerId="AD" clId="Web-{A3AB2592-F9FF-D0D4-A30E-C5283FBA50F1}" dt="2022-09-27T18:14:21.310" v="367"/>
          <ac:spMkLst>
            <pc:docMk/>
            <pc:sldMk cId="172037590" sldId="289"/>
            <ac:spMk id="18" creationId="{E2384209-CB15-4CDF-9D31-C44FD9A3F20D}"/>
          </ac:spMkLst>
        </pc:spChg>
        <pc:spChg chg="add del">
          <ac:chgData name="Kyle Hines" userId="S::kyle.hines@sanantoniopetsalive.org::e17334fc-bbd3-4d4a-a3d5-b3722ba35529" providerId="AD" clId="Web-{A3AB2592-F9FF-D0D4-A30E-C5283FBA50F1}" dt="2022-09-27T18:14:21.310" v="367"/>
          <ac:spMkLst>
            <pc:docMk/>
            <pc:sldMk cId="172037590" sldId="289"/>
            <ac:spMk id="19" creationId="{2633B3B5-CC90-43F0-8714-D31D1F3F0209}"/>
          </ac:spMkLst>
        </pc:spChg>
        <pc:spChg chg="add del">
          <ac:chgData name="Kyle Hines" userId="S::kyle.hines@sanantoniopetsalive.org::e17334fc-bbd3-4d4a-a3d5-b3722ba35529" providerId="AD" clId="Web-{A3AB2592-F9FF-D0D4-A30E-C5283FBA50F1}" dt="2022-09-27T18:14:21.310" v="367"/>
          <ac:spMkLst>
            <pc:docMk/>
            <pc:sldMk cId="172037590" sldId="289"/>
            <ac:spMk id="20" creationId="{A8D57A06-A426-446D-B02C-A2DC6B62E45E}"/>
          </ac:spMkLst>
        </pc:spChg>
        <pc:spChg chg="add">
          <ac:chgData name="Kyle Hines" userId="S::kyle.hines@sanantoniopetsalive.org::e17334fc-bbd3-4d4a-a3d5-b3722ba35529" providerId="AD" clId="Web-{A3AB2592-F9FF-D0D4-A30E-C5283FBA50F1}" dt="2022-09-27T18:14:21.326" v="368"/>
          <ac:spMkLst>
            <pc:docMk/>
            <pc:sldMk cId="172037590" sldId="289"/>
            <ac:spMk id="22" creationId="{AB8C311F-7253-4AED-9701-7FC0708C41C7}"/>
          </ac:spMkLst>
        </pc:spChg>
        <pc:spChg chg="add">
          <ac:chgData name="Kyle Hines" userId="S::kyle.hines@sanantoniopetsalive.org::e17334fc-bbd3-4d4a-a3d5-b3722ba35529" providerId="AD" clId="Web-{A3AB2592-F9FF-D0D4-A30E-C5283FBA50F1}" dt="2022-09-27T18:14:21.326" v="368"/>
          <ac:spMkLst>
            <pc:docMk/>
            <pc:sldMk cId="172037590" sldId="289"/>
            <ac:spMk id="23" creationId="{E2384209-CB15-4CDF-9D31-C44FD9A3F20D}"/>
          </ac:spMkLst>
        </pc:spChg>
        <pc:spChg chg="add">
          <ac:chgData name="Kyle Hines" userId="S::kyle.hines@sanantoniopetsalive.org::e17334fc-bbd3-4d4a-a3d5-b3722ba35529" providerId="AD" clId="Web-{A3AB2592-F9FF-D0D4-A30E-C5283FBA50F1}" dt="2022-09-27T18:14:21.326" v="368"/>
          <ac:spMkLst>
            <pc:docMk/>
            <pc:sldMk cId="172037590" sldId="289"/>
            <ac:spMk id="24" creationId="{2633B3B5-CC90-43F0-8714-D31D1F3F0209}"/>
          </ac:spMkLst>
        </pc:spChg>
        <pc:spChg chg="add">
          <ac:chgData name="Kyle Hines" userId="S::kyle.hines@sanantoniopetsalive.org::e17334fc-bbd3-4d4a-a3d5-b3722ba35529" providerId="AD" clId="Web-{A3AB2592-F9FF-D0D4-A30E-C5283FBA50F1}" dt="2022-09-27T18:14:21.326" v="368"/>
          <ac:spMkLst>
            <pc:docMk/>
            <pc:sldMk cId="172037590" sldId="289"/>
            <ac:spMk id="25" creationId="{A8D57A06-A426-446D-B02C-A2DC6B62E45E}"/>
          </ac:spMkLst>
        </pc:spChg>
        <pc:picChg chg="mod">
          <ac:chgData name="Kyle Hines" userId="S::kyle.hines@sanantoniopetsalive.org::e17334fc-bbd3-4d4a-a3d5-b3722ba35529" providerId="AD" clId="Web-{A3AB2592-F9FF-D0D4-A30E-C5283FBA50F1}" dt="2022-09-27T18:14:21.326" v="368"/>
          <ac:picMkLst>
            <pc:docMk/>
            <pc:sldMk cId="172037590" sldId="289"/>
            <ac:picMk id="4" creationId="{5A816393-12E2-C15E-01B1-9E7402F672A0}"/>
          </ac:picMkLst>
        </pc:picChg>
      </pc:sldChg>
      <pc:sldChg chg="addSp modSp mod setBg setClrOvrMap">
        <pc:chgData name="Kyle Hines" userId="S::kyle.hines@sanantoniopetsalive.org::e17334fc-bbd3-4d4a-a3d5-b3722ba35529" providerId="AD" clId="Web-{A3AB2592-F9FF-D0D4-A30E-C5283FBA50F1}" dt="2022-09-27T18:15:25.484" v="382" actId="20577"/>
        <pc:sldMkLst>
          <pc:docMk/>
          <pc:sldMk cId="1985037761" sldId="292"/>
        </pc:sldMkLst>
        <pc:spChg chg="mod">
          <ac:chgData name="Kyle Hines" userId="S::kyle.hines@sanantoniopetsalive.org::e17334fc-bbd3-4d4a-a3d5-b3722ba35529" providerId="AD" clId="Web-{A3AB2592-F9FF-D0D4-A30E-C5283FBA50F1}" dt="2022-09-27T18:15:25.484" v="382" actId="20577"/>
          <ac:spMkLst>
            <pc:docMk/>
            <pc:sldMk cId="1985037761" sldId="292"/>
            <ac:spMk id="5" creationId="{E9A67A5E-72C3-F0B4-3BF1-A103D202921E}"/>
          </ac:spMkLst>
        </pc:spChg>
        <pc:spChg chg="add">
          <ac:chgData name="Kyle Hines" userId="S::kyle.hines@sanantoniopetsalive.org::e17334fc-bbd3-4d4a-a3d5-b3722ba35529" providerId="AD" clId="Web-{A3AB2592-F9FF-D0D4-A30E-C5283FBA50F1}" dt="2022-09-27T18:15:13.374" v="369"/>
          <ac:spMkLst>
            <pc:docMk/>
            <pc:sldMk cId="1985037761" sldId="292"/>
            <ac:spMk id="11" creationId="{9B76D444-2756-434F-AE61-96D69830C13E}"/>
          </ac:spMkLst>
        </pc:spChg>
        <pc:spChg chg="add">
          <ac:chgData name="Kyle Hines" userId="S::kyle.hines@sanantoniopetsalive.org::e17334fc-bbd3-4d4a-a3d5-b3722ba35529" providerId="AD" clId="Web-{A3AB2592-F9FF-D0D4-A30E-C5283FBA50F1}" dt="2022-09-27T18:15:13.374" v="369"/>
          <ac:spMkLst>
            <pc:docMk/>
            <pc:sldMk cId="1985037761" sldId="292"/>
            <ac:spMk id="13" creationId="{A27B6159-7734-4564-9E0F-C4BC43C36E52}"/>
          </ac:spMkLst>
        </pc:spChg>
        <pc:picChg chg="mod">
          <ac:chgData name="Kyle Hines" userId="S::kyle.hines@sanantoniopetsalive.org::e17334fc-bbd3-4d4a-a3d5-b3722ba35529" providerId="AD" clId="Web-{A3AB2592-F9FF-D0D4-A30E-C5283FBA50F1}" dt="2022-09-27T18:15:13.374" v="369"/>
          <ac:picMkLst>
            <pc:docMk/>
            <pc:sldMk cId="1985037761" sldId="292"/>
            <ac:picMk id="6" creationId="{4BC085FC-1AF2-9FB3-9B85-84E9F58D1AE1}"/>
          </ac:picMkLst>
        </pc:picChg>
        <pc:cxnChg chg="add">
          <ac:chgData name="Kyle Hines" userId="S::kyle.hines@sanantoniopetsalive.org::e17334fc-bbd3-4d4a-a3d5-b3722ba35529" providerId="AD" clId="Web-{A3AB2592-F9FF-D0D4-A30E-C5283FBA50F1}" dt="2022-09-27T18:15:13.374" v="369"/>
          <ac:cxnSpMkLst>
            <pc:docMk/>
            <pc:sldMk cId="1985037761" sldId="292"/>
            <ac:cxnSpMk id="15" creationId="{E2FFB46B-05BC-4950-B18A-9593FDAE6ED7}"/>
          </ac:cxnSpMkLst>
        </pc:cxnChg>
      </pc:sldChg>
      <pc:sldChg chg="addSp modSp mod setBg">
        <pc:chgData name="Kyle Hines" userId="S::kyle.hines@sanantoniopetsalive.org::e17334fc-bbd3-4d4a-a3d5-b3722ba35529" providerId="AD" clId="Web-{A3AB2592-F9FF-D0D4-A30E-C5283FBA50F1}" dt="2022-09-27T18:16:11.266" v="389" actId="20577"/>
        <pc:sldMkLst>
          <pc:docMk/>
          <pc:sldMk cId="4058407246" sldId="294"/>
        </pc:sldMkLst>
        <pc:spChg chg="mod">
          <ac:chgData name="Kyle Hines" userId="S::kyle.hines@sanantoniopetsalive.org::e17334fc-bbd3-4d4a-a3d5-b3722ba35529" providerId="AD" clId="Web-{A3AB2592-F9FF-D0D4-A30E-C5283FBA50F1}" dt="2022-09-27T18:16:11.266" v="389" actId="20577"/>
          <ac:spMkLst>
            <pc:docMk/>
            <pc:sldMk cId="4058407246" sldId="294"/>
            <ac:spMk id="5" creationId="{FE3659C8-74B3-8ECB-1176-6955CE17F5D4}"/>
          </ac:spMkLst>
        </pc:spChg>
        <pc:spChg chg="add">
          <ac:chgData name="Kyle Hines" userId="S::kyle.hines@sanantoniopetsalive.org::e17334fc-bbd3-4d4a-a3d5-b3722ba35529" providerId="AD" clId="Web-{A3AB2592-F9FF-D0D4-A30E-C5283FBA50F1}" dt="2022-09-27T18:16:00.297" v="383"/>
          <ac:spMkLst>
            <pc:docMk/>
            <pc:sldMk cId="4058407246" sldId="294"/>
            <ac:spMk id="11" creationId="{3AFE8227-C443-417B-BA91-520EB1EF4559}"/>
          </ac:spMkLst>
        </pc:spChg>
        <pc:spChg chg="add">
          <ac:chgData name="Kyle Hines" userId="S::kyle.hines@sanantoniopetsalive.org::e17334fc-bbd3-4d4a-a3d5-b3722ba35529" providerId="AD" clId="Web-{A3AB2592-F9FF-D0D4-A30E-C5283FBA50F1}" dt="2022-09-27T18:16:00.297" v="383"/>
          <ac:spMkLst>
            <pc:docMk/>
            <pc:sldMk cId="4058407246" sldId="294"/>
            <ac:spMk id="13" creationId="{907741FC-B544-4A6E-B831-6789D042333D}"/>
          </ac:spMkLst>
        </pc:spChg>
        <pc:spChg chg="add">
          <ac:chgData name="Kyle Hines" userId="S::kyle.hines@sanantoniopetsalive.org::e17334fc-bbd3-4d4a-a3d5-b3722ba35529" providerId="AD" clId="Web-{A3AB2592-F9FF-D0D4-A30E-C5283FBA50F1}" dt="2022-09-27T18:16:00.297" v="383"/>
          <ac:spMkLst>
            <pc:docMk/>
            <pc:sldMk cId="4058407246" sldId="294"/>
            <ac:spMk id="15" creationId="{3F0BE7ED-7814-4273-B18A-F26CC0380380}"/>
          </ac:spMkLst>
        </pc:spChg>
        <pc:picChg chg="mod">
          <ac:chgData name="Kyle Hines" userId="S::kyle.hines@sanantoniopetsalive.org::e17334fc-bbd3-4d4a-a3d5-b3722ba35529" providerId="AD" clId="Web-{A3AB2592-F9FF-D0D4-A30E-C5283FBA50F1}" dt="2022-09-27T18:16:00.297" v="383"/>
          <ac:picMkLst>
            <pc:docMk/>
            <pc:sldMk cId="4058407246" sldId="294"/>
            <ac:picMk id="6" creationId="{F594D685-F0D1-E505-2D6E-A2BD8F332C7A}"/>
          </ac:picMkLst>
        </pc:picChg>
      </pc:sldChg>
      <pc:sldChg chg="addSp delSp modSp mod setBg">
        <pc:chgData name="Kyle Hines" userId="S::kyle.hines@sanantoniopetsalive.org::e17334fc-bbd3-4d4a-a3d5-b3722ba35529" providerId="AD" clId="Web-{A3AB2592-F9FF-D0D4-A30E-C5283FBA50F1}" dt="2022-09-27T18:17:02.330" v="393"/>
        <pc:sldMkLst>
          <pc:docMk/>
          <pc:sldMk cId="4023078703" sldId="298"/>
        </pc:sldMkLst>
        <pc:spChg chg="add del">
          <ac:chgData name="Kyle Hines" userId="S::kyle.hines@sanantoniopetsalive.org::e17334fc-bbd3-4d4a-a3d5-b3722ba35529" providerId="AD" clId="Web-{A3AB2592-F9FF-D0D4-A30E-C5283FBA50F1}" dt="2022-09-27T18:17:02.330" v="393"/>
          <ac:spMkLst>
            <pc:docMk/>
            <pc:sldMk cId="4023078703" sldId="298"/>
            <ac:spMk id="6" creationId="{B775CD93-9DF2-48CB-9F57-1BCA9A46C7FA}"/>
          </ac:spMkLst>
        </pc:spChg>
        <pc:spChg chg="add del">
          <ac:chgData name="Kyle Hines" userId="S::kyle.hines@sanantoniopetsalive.org::e17334fc-bbd3-4d4a-a3d5-b3722ba35529" providerId="AD" clId="Web-{A3AB2592-F9FF-D0D4-A30E-C5283FBA50F1}" dt="2022-09-27T18:17:02.330" v="393"/>
          <ac:spMkLst>
            <pc:docMk/>
            <pc:sldMk cId="4023078703" sldId="298"/>
            <ac:spMk id="7" creationId="{6166C6D1-23AC-49C4-BA07-238E4E9F8CEB}"/>
          </ac:spMkLst>
        </pc:spChg>
        <pc:spChg chg="add del">
          <ac:chgData name="Kyle Hines" userId="S::kyle.hines@sanantoniopetsalive.org::e17334fc-bbd3-4d4a-a3d5-b3722ba35529" providerId="AD" clId="Web-{A3AB2592-F9FF-D0D4-A30E-C5283FBA50F1}" dt="2022-09-27T18:16:46.299" v="391"/>
          <ac:spMkLst>
            <pc:docMk/>
            <pc:sldMk cId="4023078703" sldId="298"/>
            <ac:spMk id="9" creationId="{B775CD93-9DF2-48CB-9F57-1BCA9A46C7FA}"/>
          </ac:spMkLst>
        </pc:spChg>
        <pc:spChg chg="add del">
          <ac:chgData name="Kyle Hines" userId="S::kyle.hines@sanantoniopetsalive.org::e17334fc-bbd3-4d4a-a3d5-b3722ba35529" providerId="AD" clId="Web-{A3AB2592-F9FF-D0D4-A30E-C5283FBA50F1}" dt="2022-09-27T18:16:46.299" v="391"/>
          <ac:spMkLst>
            <pc:docMk/>
            <pc:sldMk cId="4023078703" sldId="298"/>
            <ac:spMk id="11" creationId="{6166C6D1-23AC-49C4-BA07-238E4E9F8CEB}"/>
          </ac:spMkLst>
        </pc:spChg>
        <pc:picChg chg="mod">
          <ac:chgData name="Kyle Hines" userId="S::kyle.hines@sanantoniopetsalive.org::e17334fc-bbd3-4d4a-a3d5-b3722ba35529" providerId="AD" clId="Web-{A3AB2592-F9FF-D0D4-A30E-C5283FBA50F1}" dt="2022-09-27T18:17:02.330" v="393"/>
          <ac:picMkLst>
            <pc:docMk/>
            <pc:sldMk cId="4023078703" sldId="298"/>
            <ac:picMk id="4" creationId="{C454B982-C711-1AEA-B282-0C445C5EC2D9}"/>
          </ac:picMkLst>
        </pc:picChg>
      </pc:sldChg>
      <pc:sldChg chg="addSp delSp modSp mod setBg">
        <pc:chgData name="Kyle Hines" userId="S::kyle.hines@sanantoniopetsalive.org::e17334fc-bbd3-4d4a-a3d5-b3722ba35529" providerId="AD" clId="Web-{A3AB2592-F9FF-D0D4-A30E-C5283FBA50F1}" dt="2022-09-27T18:18:16.098" v="398"/>
        <pc:sldMkLst>
          <pc:docMk/>
          <pc:sldMk cId="2700569731" sldId="299"/>
        </pc:sldMkLst>
        <pc:spChg chg="add del mod">
          <ac:chgData name="Kyle Hines" userId="S::kyle.hines@sanantoniopetsalive.org::e17334fc-bbd3-4d4a-a3d5-b3722ba35529" providerId="AD" clId="Web-{A3AB2592-F9FF-D0D4-A30E-C5283FBA50F1}" dt="2022-09-27T18:18:16.098" v="398"/>
          <ac:spMkLst>
            <pc:docMk/>
            <pc:sldMk cId="2700569731" sldId="299"/>
            <ac:spMk id="3" creationId="{CD02A975-E4D2-2A3E-3C27-B1AF06E248D1}"/>
          </ac:spMkLst>
        </pc:spChg>
        <pc:spChg chg="add">
          <ac:chgData name="Kyle Hines" userId="S::kyle.hines@sanantoniopetsalive.org::e17334fc-bbd3-4d4a-a3d5-b3722ba35529" providerId="AD" clId="Web-{A3AB2592-F9FF-D0D4-A30E-C5283FBA50F1}" dt="2022-09-27T18:18:16.098" v="398"/>
          <ac:spMkLst>
            <pc:docMk/>
            <pc:sldMk cId="2700569731" sldId="299"/>
            <ac:spMk id="8" creationId="{873DDF9D-E27C-4E23-A1E8-CA352535F7C9}"/>
          </ac:spMkLst>
        </pc:spChg>
        <pc:spChg chg="add del">
          <ac:chgData name="Kyle Hines" userId="S::kyle.hines@sanantoniopetsalive.org::e17334fc-bbd3-4d4a-a3d5-b3722ba35529" providerId="AD" clId="Web-{A3AB2592-F9FF-D0D4-A30E-C5283FBA50F1}" dt="2022-09-27T18:17:55.410" v="397"/>
          <ac:spMkLst>
            <pc:docMk/>
            <pc:sldMk cId="2700569731" sldId="299"/>
            <ac:spMk id="10" creationId="{99F1FFA9-D672-408C-9220-ADEEC6ABDD09}"/>
          </ac:spMkLst>
        </pc:spChg>
        <pc:spChg chg="add">
          <ac:chgData name="Kyle Hines" userId="S::kyle.hines@sanantoniopetsalive.org::e17334fc-bbd3-4d4a-a3d5-b3722ba35529" providerId="AD" clId="Web-{A3AB2592-F9FF-D0D4-A30E-C5283FBA50F1}" dt="2022-09-27T18:18:16.098" v="398"/>
          <ac:spMkLst>
            <pc:docMk/>
            <pc:sldMk cId="2700569731" sldId="299"/>
            <ac:spMk id="12" creationId="{4C6B5652-C661-4C58-B937-F0F490F7FCB2}"/>
          </ac:spMkLst>
        </pc:spChg>
        <pc:spChg chg="add">
          <ac:chgData name="Kyle Hines" userId="S::kyle.hines@sanantoniopetsalive.org::e17334fc-bbd3-4d4a-a3d5-b3722ba35529" providerId="AD" clId="Web-{A3AB2592-F9FF-D0D4-A30E-C5283FBA50F1}" dt="2022-09-27T18:18:16.098" v="398"/>
          <ac:spMkLst>
            <pc:docMk/>
            <pc:sldMk cId="2700569731" sldId="299"/>
            <ac:spMk id="14" creationId="{0B936867-6407-43FB-9DE6-1B0879D0CB31}"/>
          </ac:spMkLst>
        </pc:spChg>
        <pc:spChg chg="add">
          <ac:chgData name="Kyle Hines" userId="S::kyle.hines@sanantoniopetsalive.org::e17334fc-bbd3-4d4a-a3d5-b3722ba35529" providerId="AD" clId="Web-{A3AB2592-F9FF-D0D4-A30E-C5283FBA50F1}" dt="2022-09-27T18:18:16.098" v="398"/>
          <ac:spMkLst>
            <pc:docMk/>
            <pc:sldMk cId="2700569731" sldId="299"/>
            <ac:spMk id="16" creationId="{ACD0B258-678B-4A8C-894F-848AF24A1922}"/>
          </ac:spMkLst>
        </pc:spChg>
        <pc:spChg chg="add">
          <ac:chgData name="Kyle Hines" userId="S::kyle.hines@sanantoniopetsalive.org::e17334fc-bbd3-4d4a-a3d5-b3722ba35529" providerId="AD" clId="Web-{A3AB2592-F9FF-D0D4-A30E-C5283FBA50F1}" dt="2022-09-27T18:18:16.098" v="398"/>
          <ac:spMkLst>
            <pc:docMk/>
            <pc:sldMk cId="2700569731" sldId="299"/>
            <ac:spMk id="18" creationId="{2F003F3F-F118-41D2-AA3F-74DB0D1970BB}"/>
          </ac:spMkLst>
        </pc:spChg>
        <pc:spChg chg="add">
          <ac:chgData name="Kyle Hines" userId="S::kyle.hines@sanantoniopetsalive.org::e17334fc-bbd3-4d4a-a3d5-b3722ba35529" providerId="AD" clId="Web-{A3AB2592-F9FF-D0D4-A30E-C5283FBA50F1}" dt="2022-09-27T18:18:16.098" v="398"/>
          <ac:spMkLst>
            <pc:docMk/>
            <pc:sldMk cId="2700569731" sldId="299"/>
            <ac:spMk id="20" creationId="{C8D58395-74AF-401A-AF2F-76B6FCF71DFE}"/>
          </ac:spMkLst>
        </pc:spChg>
        <pc:graphicFrameChg chg="add del">
          <ac:chgData name="Kyle Hines" userId="S::kyle.hines@sanantoniopetsalive.org::e17334fc-bbd3-4d4a-a3d5-b3722ba35529" providerId="AD" clId="Web-{A3AB2592-F9FF-D0D4-A30E-C5283FBA50F1}" dt="2022-09-27T18:17:35.878" v="395"/>
          <ac:graphicFrameMkLst>
            <pc:docMk/>
            <pc:sldMk cId="2700569731" sldId="299"/>
            <ac:graphicFrameMk id="7" creationId="{337E41AC-7D94-7B19-EB2E-49CA11CAE21D}"/>
          </ac:graphicFrameMkLst>
        </pc:graphicFrameChg>
        <pc:picChg chg="mod ord">
          <ac:chgData name="Kyle Hines" userId="S::kyle.hines@sanantoniopetsalive.org::e17334fc-bbd3-4d4a-a3d5-b3722ba35529" providerId="AD" clId="Web-{A3AB2592-F9FF-D0D4-A30E-C5283FBA50F1}" dt="2022-09-27T18:18:16.098" v="398"/>
          <ac:picMkLst>
            <pc:docMk/>
            <pc:sldMk cId="2700569731" sldId="299"/>
            <ac:picMk id="4" creationId="{00019EE4-5A03-B73B-046A-7419EA5E0974}"/>
          </ac:picMkLst>
        </pc:picChg>
        <pc:picChg chg="mod ord">
          <ac:chgData name="Kyle Hines" userId="S::kyle.hines@sanantoniopetsalive.org::e17334fc-bbd3-4d4a-a3d5-b3722ba35529" providerId="AD" clId="Web-{A3AB2592-F9FF-D0D4-A30E-C5283FBA50F1}" dt="2022-09-27T18:18:16.098" v="398"/>
          <ac:picMkLst>
            <pc:docMk/>
            <pc:sldMk cId="2700569731" sldId="299"/>
            <ac:picMk id="5" creationId="{96808EA2-CDF3-E8F8-9711-A8A998D4ECBB}"/>
          </ac:picMkLst>
        </pc:picChg>
      </pc:sldChg>
      <pc:sldChg chg="addSp modSp mod setBg">
        <pc:chgData name="Kyle Hines" userId="S::kyle.hines@sanantoniopetsalive.org::e17334fc-bbd3-4d4a-a3d5-b3722ba35529" providerId="AD" clId="Web-{A3AB2592-F9FF-D0D4-A30E-C5283FBA50F1}" dt="2022-09-27T18:18:32.020" v="399"/>
        <pc:sldMkLst>
          <pc:docMk/>
          <pc:sldMk cId="3915215997" sldId="300"/>
        </pc:sldMkLst>
        <pc:spChg chg="mod ord">
          <ac:chgData name="Kyle Hines" userId="S::kyle.hines@sanantoniopetsalive.org::e17334fc-bbd3-4d4a-a3d5-b3722ba35529" providerId="AD" clId="Web-{A3AB2592-F9FF-D0D4-A30E-C5283FBA50F1}" dt="2022-09-27T18:18:32.020" v="399"/>
          <ac:spMkLst>
            <pc:docMk/>
            <pc:sldMk cId="3915215997" sldId="300"/>
            <ac:spMk id="3" creationId="{3296586D-A706-66F4-DF35-F7B7E2807517}"/>
          </ac:spMkLst>
        </pc:spChg>
        <pc:spChg chg="add">
          <ac:chgData name="Kyle Hines" userId="S::kyle.hines@sanantoniopetsalive.org::e17334fc-bbd3-4d4a-a3d5-b3722ba35529" providerId="AD" clId="Web-{A3AB2592-F9FF-D0D4-A30E-C5283FBA50F1}" dt="2022-09-27T18:18:32.020" v="399"/>
          <ac:spMkLst>
            <pc:docMk/>
            <pc:sldMk cId="3915215997" sldId="300"/>
            <ac:spMk id="9" creationId="{2B566528-1B12-4246-9431-5C2D7D081168}"/>
          </ac:spMkLst>
        </pc:spChg>
        <pc:grpChg chg="add">
          <ac:chgData name="Kyle Hines" userId="S::kyle.hines@sanantoniopetsalive.org::e17334fc-bbd3-4d4a-a3d5-b3722ba35529" providerId="AD" clId="Web-{A3AB2592-F9FF-D0D4-A30E-C5283FBA50F1}" dt="2022-09-27T18:18:32.020" v="399"/>
          <ac:grpSpMkLst>
            <pc:docMk/>
            <pc:sldMk cId="3915215997" sldId="300"/>
            <ac:grpSpMk id="11" creationId="{4724F874-E407-41A5-918C-1CF5DF5269E1}"/>
          </ac:grpSpMkLst>
        </pc:grpChg>
        <pc:grpChg chg="add">
          <ac:chgData name="Kyle Hines" userId="S::kyle.hines@sanantoniopetsalive.org::e17334fc-bbd3-4d4a-a3d5-b3722ba35529" providerId="AD" clId="Web-{A3AB2592-F9FF-D0D4-A30E-C5283FBA50F1}" dt="2022-09-27T18:18:32.020" v="399"/>
          <ac:grpSpMkLst>
            <pc:docMk/>
            <pc:sldMk cId="3915215997" sldId="300"/>
            <ac:grpSpMk id="15" creationId="{DC8D6E3B-FFED-480F-941D-FE376375B8B7}"/>
          </ac:grpSpMkLst>
        </pc:grpChg>
        <pc:picChg chg="mod">
          <ac:chgData name="Kyle Hines" userId="S::kyle.hines@sanantoniopetsalive.org::e17334fc-bbd3-4d4a-a3d5-b3722ba35529" providerId="AD" clId="Web-{A3AB2592-F9FF-D0D4-A30E-C5283FBA50F1}" dt="2022-09-27T18:18:32.020" v="399"/>
          <ac:picMkLst>
            <pc:docMk/>
            <pc:sldMk cId="3915215997" sldId="300"/>
            <ac:picMk id="4" creationId="{E8B75C16-66FF-C637-0955-20EFED8C058C}"/>
          </ac:picMkLst>
        </pc:picChg>
      </pc:sldChg>
      <pc:sldChg chg="addSp modSp mod setBg">
        <pc:chgData name="Kyle Hines" userId="S::kyle.hines@sanantoniopetsalive.org::e17334fc-bbd3-4d4a-a3d5-b3722ba35529" providerId="AD" clId="Web-{A3AB2592-F9FF-D0D4-A30E-C5283FBA50F1}" dt="2022-09-27T18:18:42.817" v="400"/>
        <pc:sldMkLst>
          <pc:docMk/>
          <pc:sldMk cId="3957354436" sldId="301"/>
        </pc:sldMkLst>
        <pc:spChg chg="mod">
          <ac:chgData name="Kyle Hines" userId="S::kyle.hines@sanantoniopetsalive.org::e17334fc-bbd3-4d4a-a3d5-b3722ba35529" providerId="AD" clId="Web-{A3AB2592-F9FF-D0D4-A30E-C5283FBA50F1}" dt="2022-09-27T18:18:42.817" v="400"/>
          <ac:spMkLst>
            <pc:docMk/>
            <pc:sldMk cId="3957354436" sldId="301"/>
            <ac:spMk id="3" creationId="{57D4D68D-908B-1874-FD0C-CAAFF4A53EF7}"/>
          </ac:spMkLst>
        </pc:spChg>
        <pc:spChg chg="add">
          <ac:chgData name="Kyle Hines" userId="S::kyle.hines@sanantoniopetsalive.org::e17334fc-bbd3-4d4a-a3d5-b3722ba35529" providerId="AD" clId="Web-{A3AB2592-F9FF-D0D4-A30E-C5283FBA50F1}" dt="2022-09-27T18:18:42.817" v="400"/>
          <ac:spMkLst>
            <pc:docMk/>
            <pc:sldMk cId="3957354436" sldId="301"/>
            <ac:spMk id="9" creationId="{12609869-9E80-471B-A487-A53288E0E791}"/>
          </ac:spMkLst>
        </pc:spChg>
        <pc:spChg chg="add">
          <ac:chgData name="Kyle Hines" userId="S::kyle.hines@sanantoniopetsalive.org::e17334fc-bbd3-4d4a-a3d5-b3722ba35529" providerId="AD" clId="Web-{A3AB2592-F9FF-D0D4-A30E-C5283FBA50F1}" dt="2022-09-27T18:18:42.817" v="400"/>
          <ac:spMkLst>
            <pc:docMk/>
            <pc:sldMk cId="3957354436" sldId="301"/>
            <ac:spMk id="11" creationId="{7004738A-9D34-43E8-97D2-CA0EED4F8BE0}"/>
          </ac:spMkLst>
        </pc:spChg>
        <pc:spChg chg="add">
          <ac:chgData name="Kyle Hines" userId="S::kyle.hines@sanantoniopetsalive.org::e17334fc-bbd3-4d4a-a3d5-b3722ba35529" providerId="AD" clId="Web-{A3AB2592-F9FF-D0D4-A30E-C5283FBA50F1}" dt="2022-09-27T18:18:42.817" v="400"/>
          <ac:spMkLst>
            <pc:docMk/>
            <pc:sldMk cId="3957354436" sldId="301"/>
            <ac:spMk id="13" creationId="{B8B8D07F-F13E-443E-BA68-2D26672D76B9}"/>
          </ac:spMkLst>
        </pc:spChg>
        <pc:spChg chg="add">
          <ac:chgData name="Kyle Hines" userId="S::kyle.hines@sanantoniopetsalive.org::e17334fc-bbd3-4d4a-a3d5-b3722ba35529" providerId="AD" clId="Web-{A3AB2592-F9FF-D0D4-A30E-C5283FBA50F1}" dt="2022-09-27T18:18:42.817" v="400"/>
          <ac:spMkLst>
            <pc:docMk/>
            <pc:sldMk cId="3957354436" sldId="301"/>
            <ac:spMk id="15" creationId="{2813A4FA-24A5-41ED-A534-3807D1B2F344}"/>
          </ac:spMkLst>
        </pc:spChg>
        <pc:spChg chg="add">
          <ac:chgData name="Kyle Hines" userId="S::kyle.hines@sanantoniopetsalive.org::e17334fc-bbd3-4d4a-a3d5-b3722ba35529" providerId="AD" clId="Web-{A3AB2592-F9FF-D0D4-A30E-C5283FBA50F1}" dt="2022-09-27T18:18:42.817" v="400"/>
          <ac:spMkLst>
            <pc:docMk/>
            <pc:sldMk cId="3957354436" sldId="301"/>
            <ac:spMk id="17" creationId="{C3944F27-CA70-4E84-A51A-E6BF89558979}"/>
          </ac:spMkLst>
        </pc:spChg>
        <pc:picChg chg="mod">
          <ac:chgData name="Kyle Hines" userId="S::kyle.hines@sanantoniopetsalive.org::e17334fc-bbd3-4d4a-a3d5-b3722ba35529" providerId="AD" clId="Web-{A3AB2592-F9FF-D0D4-A30E-C5283FBA50F1}" dt="2022-09-27T18:18:42.817" v="400"/>
          <ac:picMkLst>
            <pc:docMk/>
            <pc:sldMk cId="3957354436" sldId="301"/>
            <ac:picMk id="4" creationId="{27D22B63-01CC-F0A2-5A8F-CC73E1783B9F}"/>
          </ac:picMkLst>
        </pc:picChg>
      </pc:sldChg>
      <pc:sldChg chg="addSp delSp modSp mod setBg">
        <pc:chgData name="Kyle Hines" userId="S::kyle.hines@sanantoniopetsalive.org::e17334fc-bbd3-4d4a-a3d5-b3722ba35529" providerId="AD" clId="Web-{A3AB2592-F9FF-D0D4-A30E-C5283FBA50F1}" dt="2022-09-27T18:19:25.647" v="403"/>
        <pc:sldMkLst>
          <pc:docMk/>
          <pc:sldMk cId="3051876976" sldId="302"/>
        </pc:sldMkLst>
        <pc:spChg chg="mod">
          <ac:chgData name="Kyle Hines" userId="S::kyle.hines@sanantoniopetsalive.org::e17334fc-bbd3-4d4a-a3d5-b3722ba35529" providerId="AD" clId="Web-{A3AB2592-F9FF-D0D4-A30E-C5283FBA50F1}" dt="2022-09-27T18:19:25.647" v="403"/>
          <ac:spMkLst>
            <pc:docMk/>
            <pc:sldMk cId="3051876976" sldId="302"/>
            <ac:spMk id="3" creationId="{A0875604-0797-1CC7-5C55-671DE52F7556}"/>
          </ac:spMkLst>
        </pc:spChg>
        <pc:spChg chg="add">
          <ac:chgData name="Kyle Hines" userId="S::kyle.hines@sanantoniopetsalive.org::e17334fc-bbd3-4d4a-a3d5-b3722ba35529" providerId="AD" clId="Web-{A3AB2592-F9FF-D0D4-A30E-C5283FBA50F1}" dt="2022-09-27T18:19:25.647" v="403"/>
          <ac:spMkLst>
            <pc:docMk/>
            <pc:sldMk cId="3051876976" sldId="302"/>
            <ac:spMk id="5" creationId="{1B15ED52-F352-441B-82BF-E0EA34836D08}"/>
          </ac:spMkLst>
        </pc:spChg>
        <pc:spChg chg="add">
          <ac:chgData name="Kyle Hines" userId="S::kyle.hines@sanantoniopetsalive.org::e17334fc-bbd3-4d4a-a3d5-b3722ba35529" providerId="AD" clId="Web-{A3AB2592-F9FF-D0D4-A30E-C5283FBA50F1}" dt="2022-09-27T18:19:25.647" v="403"/>
          <ac:spMkLst>
            <pc:docMk/>
            <pc:sldMk cId="3051876976" sldId="302"/>
            <ac:spMk id="6" creationId="{3B2E3793-BFE6-45A2-9B7B-E18844431C99}"/>
          </ac:spMkLst>
        </pc:spChg>
        <pc:spChg chg="add">
          <ac:chgData name="Kyle Hines" userId="S::kyle.hines@sanantoniopetsalive.org::e17334fc-bbd3-4d4a-a3d5-b3722ba35529" providerId="AD" clId="Web-{A3AB2592-F9FF-D0D4-A30E-C5283FBA50F1}" dt="2022-09-27T18:19:25.647" v="403"/>
          <ac:spMkLst>
            <pc:docMk/>
            <pc:sldMk cId="3051876976" sldId="302"/>
            <ac:spMk id="7" creationId="{BC4C4868-CB8F-4AF9-9CDB-8108F2C19B67}"/>
          </ac:spMkLst>
        </pc:spChg>
        <pc:spChg chg="add del">
          <ac:chgData name="Kyle Hines" userId="S::kyle.hines@sanantoniopetsalive.org::e17334fc-bbd3-4d4a-a3d5-b3722ba35529" providerId="AD" clId="Web-{A3AB2592-F9FF-D0D4-A30E-C5283FBA50F1}" dt="2022-09-27T18:19:11.006" v="402"/>
          <ac:spMkLst>
            <pc:docMk/>
            <pc:sldMk cId="3051876976" sldId="302"/>
            <ac:spMk id="8" creationId="{827B839B-9ADE-406B-8590-F1CAEDED45A1}"/>
          </ac:spMkLst>
        </pc:spChg>
        <pc:spChg chg="add">
          <ac:chgData name="Kyle Hines" userId="S::kyle.hines@sanantoniopetsalive.org::e17334fc-bbd3-4d4a-a3d5-b3722ba35529" providerId="AD" clId="Web-{A3AB2592-F9FF-D0D4-A30E-C5283FBA50F1}" dt="2022-09-27T18:19:25.647" v="403"/>
          <ac:spMkLst>
            <pc:docMk/>
            <pc:sldMk cId="3051876976" sldId="302"/>
            <ac:spMk id="9" creationId="{375E0459-6403-40CD-989D-56A4407CA12E}"/>
          </ac:spMkLst>
        </pc:spChg>
        <pc:spChg chg="add del">
          <ac:chgData name="Kyle Hines" userId="S::kyle.hines@sanantoniopetsalive.org::e17334fc-bbd3-4d4a-a3d5-b3722ba35529" providerId="AD" clId="Web-{A3AB2592-F9FF-D0D4-A30E-C5283FBA50F1}" dt="2022-09-27T18:19:11.006" v="402"/>
          <ac:spMkLst>
            <pc:docMk/>
            <pc:sldMk cId="3051876976" sldId="302"/>
            <ac:spMk id="10" creationId="{CFE45BF0-46DB-408C-B5F7-7B11716805D4}"/>
          </ac:spMkLst>
        </pc:spChg>
        <pc:spChg chg="add">
          <ac:chgData name="Kyle Hines" userId="S::kyle.hines@sanantoniopetsalive.org::e17334fc-bbd3-4d4a-a3d5-b3722ba35529" providerId="AD" clId="Web-{A3AB2592-F9FF-D0D4-A30E-C5283FBA50F1}" dt="2022-09-27T18:19:25.647" v="403"/>
          <ac:spMkLst>
            <pc:docMk/>
            <pc:sldMk cId="3051876976" sldId="302"/>
            <ac:spMk id="11" creationId="{53E5B1A8-3AC9-4BD1-9BBC-78CA94F2D1BA}"/>
          </ac:spMkLst>
        </pc:spChg>
        <pc:spChg chg="add del">
          <ac:chgData name="Kyle Hines" userId="S::kyle.hines@sanantoniopetsalive.org::e17334fc-bbd3-4d4a-a3d5-b3722ba35529" providerId="AD" clId="Web-{A3AB2592-F9FF-D0D4-A30E-C5283FBA50F1}" dt="2022-09-27T18:19:11.006" v="402"/>
          <ac:spMkLst>
            <pc:docMk/>
            <pc:sldMk cId="3051876976" sldId="302"/>
            <ac:spMk id="12" creationId="{2AEBC8F2-97B1-41B4-93F1-2D289E197FBA}"/>
          </ac:spMkLst>
        </pc:spChg>
        <pc:spChg chg="add">
          <ac:chgData name="Kyle Hines" userId="S::kyle.hines@sanantoniopetsalive.org::e17334fc-bbd3-4d4a-a3d5-b3722ba35529" providerId="AD" clId="Web-{A3AB2592-F9FF-D0D4-A30E-C5283FBA50F1}" dt="2022-09-27T18:19:25.647" v="403"/>
          <ac:spMkLst>
            <pc:docMk/>
            <pc:sldMk cId="3051876976" sldId="302"/>
            <ac:spMk id="13" creationId="{B3FA1AAC-C1ED-4F77-BFA4-BE80FC0AC795}"/>
          </ac:spMkLst>
        </pc:spChg>
        <pc:spChg chg="add del">
          <ac:chgData name="Kyle Hines" userId="S::kyle.hines@sanantoniopetsalive.org::e17334fc-bbd3-4d4a-a3d5-b3722ba35529" providerId="AD" clId="Web-{A3AB2592-F9FF-D0D4-A30E-C5283FBA50F1}" dt="2022-09-27T18:19:11.006" v="402"/>
          <ac:spMkLst>
            <pc:docMk/>
            <pc:sldMk cId="3051876976" sldId="302"/>
            <ac:spMk id="14" creationId="{472E3A19-F5D5-48FC-BB9C-48C2F68F598B}"/>
          </ac:spMkLst>
        </pc:spChg>
        <pc:spChg chg="add del">
          <ac:chgData name="Kyle Hines" userId="S::kyle.hines@sanantoniopetsalive.org::e17334fc-bbd3-4d4a-a3d5-b3722ba35529" providerId="AD" clId="Web-{A3AB2592-F9FF-D0D4-A30E-C5283FBA50F1}" dt="2022-09-27T18:19:11.006" v="402"/>
          <ac:spMkLst>
            <pc:docMk/>
            <pc:sldMk cId="3051876976" sldId="302"/>
            <ac:spMk id="16" creationId="{7A62E32F-BB65-43A8-8EB5-92346890E549}"/>
          </ac:spMkLst>
        </pc:spChg>
        <pc:spChg chg="add del">
          <ac:chgData name="Kyle Hines" userId="S::kyle.hines@sanantoniopetsalive.org::e17334fc-bbd3-4d4a-a3d5-b3722ba35529" providerId="AD" clId="Web-{A3AB2592-F9FF-D0D4-A30E-C5283FBA50F1}" dt="2022-09-27T18:19:11.006" v="402"/>
          <ac:spMkLst>
            <pc:docMk/>
            <pc:sldMk cId="3051876976" sldId="302"/>
            <ac:spMk id="18" creationId="{14E91B64-9FCC-451E-AFB4-A827D6329367}"/>
          </ac:spMkLst>
        </pc:spChg>
      </pc:sldChg>
      <pc:sldChg chg="addSp modSp mod setBg">
        <pc:chgData name="Kyle Hines" userId="S::kyle.hines@sanantoniopetsalive.org::e17334fc-bbd3-4d4a-a3d5-b3722ba35529" providerId="AD" clId="Web-{A3AB2592-F9FF-D0D4-A30E-C5283FBA50F1}" dt="2022-09-27T18:19:48.085" v="404"/>
        <pc:sldMkLst>
          <pc:docMk/>
          <pc:sldMk cId="3660197407" sldId="303"/>
        </pc:sldMkLst>
        <pc:spChg chg="mod">
          <ac:chgData name="Kyle Hines" userId="S::kyle.hines@sanantoniopetsalive.org::e17334fc-bbd3-4d4a-a3d5-b3722ba35529" providerId="AD" clId="Web-{A3AB2592-F9FF-D0D4-A30E-C5283FBA50F1}" dt="2022-09-27T18:19:48.085" v="404"/>
          <ac:spMkLst>
            <pc:docMk/>
            <pc:sldMk cId="3660197407" sldId="303"/>
            <ac:spMk id="3" creationId="{212F8454-78F6-FF62-9D68-1AF63F576340}"/>
          </ac:spMkLst>
        </pc:spChg>
        <pc:spChg chg="add">
          <ac:chgData name="Kyle Hines" userId="S::kyle.hines@sanantoniopetsalive.org::e17334fc-bbd3-4d4a-a3d5-b3722ba35529" providerId="AD" clId="Web-{A3AB2592-F9FF-D0D4-A30E-C5283FBA50F1}" dt="2022-09-27T18:19:48.085" v="404"/>
          <ac:spMkLst>
            <pc:docMk/>
            <pc:sldMk cId="3660197407" sldId="303"/>
            <ac:spMk id="8" creationId="{1B15ED52-F352-441B-82BF-E0EA34836D08}"/>
          </ac:spMkLst>
        </pc:spChg>
        <pc:spChg chg="add">
          <ac:chgData name="Kyle Hines" userId="S::kyle.hines@sanantoniopetsalive.org::e17334fc-bbd3-4d4a-a3d5-b3722ba35529" providerId="AD" clId="Web-{A3AB2592-F9FF-D0D4-A30E-C5283FBA50F1}" dt="2022-09-27T18:19:48.085" v="404"/>
          <ac:spMkLst>
            <pc:docMk/>
            <pc:sldMk cId="3660197407" sldId="303"/>
            <ac:spMk id="10" creationId="{3B2E3793-BFE6-45A2-9B7B-E18844431C99}"/>
          </ac:spMkLst>
        </pc:spChg>
        <pc:spChg chg="add">
          <ac:chgData name="Kyle Hines" userId="S::kyle.hines@sanantoniopetsalive.org::e17334fc-bbd3-4d4a-a3d5-b3722ba35529" providerId="AD" clId="Web-{A3AB2592-F9FF-D0D4-A30E-C5283FBA50F1}" dt="2022-09-27T18:19:48.085" v="404"/>
          <ac:spMkLst>
            <pc:docMk/>
            <pc:sldMk cId="3660197407" sldId="303"/>
            <ac:spMk id="12" creationId="{BC4C4868-CB8F-4AF9-9CDB-8108F2C19B67}"/>
          </ac:spMkLst>
        </pc:spChg>
        <pc:spChg chg="add">
          <ac:chgData name="Kyle Hines" userId="S::kyle.hines@sanantoniopetsalive.org::e17334fc-bbd3-4d4a-a3d5-b3722ba35529" providerId="AD" clId="Web-{A3AB2592-F9FF-D0D4-A30E-C5283FBA50F1}" dt="2022-09-27T18:19:48.085" v="404"/>
          <ac:spMkLst>
            <pc:docMk/>
            <pc:sldMk cId="3660197407" sldId="303"/>
            <ac:spMk id="14" creationId="{375E0459-6403-40CD-989D-56A4407CA12E}"/>
          </ac:spMkLst>
        </pc:spChg>
        <pc:spChg chg="add">
          <ac:chgData name="Kyle Hines" userId="S::kyle.hines@sanantoniopetsalive.org::e17334fc-bbd3-4d4a-a3d5-b3722ba35529" providerId="AD" clId="Web-{A3AB2592-F9FF-D0D4-A30E-C5283FBA50F1}" dt="2022-09-27T18:19:48.085" v="404"/>
          <ac:spMkLst>
            <pc:docMk/>
            <pc:sldMk cId="3660197407" sldId="303"/>
            <ac:spMk id="16" creationId="{53E5B1A8-3AC9-4BD1-9BBC-78CA94F2D1BA}"/>
          </ac:spMkLst>
        </pc:spChg>
      </pc:sldChg>
      <pc:sldChg chg="addSp delSp modSp new del">
        <pc:chgData name="Kyle Hines" userId="S::kyle.hines@sanantoniopetsalive.org::e17334fc-bbd3-4d4a-a3d5-b3722ba35529" providerId="AD" clId="Web-{A3AB2592-F9FF-D0D4-A30E-C5283FBA50F1}" dt="2022-09-27T16:39:00.223" v="94"/>
        <pc:sldMkLst>
          <pc:docMk/>
          <pc:sldMk cId="925382956" sldId="304"/>
        </pc:sldMkLst>
        <pc:spChg chg="del">
          <ac:chgData name="Kyle Hines" userId="S::kyle.hines@sanantoniopetsalive.org::e17334fc-bbd3-4d4a-a3d5-b3722ba35529" providerId="AD" clId="Web-{A3AB2592-F9FF-D0D4-A30E-C5283FBA50F1}" dt="2022-09-27T16:32:38.167" v="18"/>
          <ac:spMkLst>
            <pc:docMk/>
            <pc:sldMk cId="925382956" sldId="304"/>
            <ac:spMk id="2" creationId="{F564E335-52B7-C91A-E668-9D77C86ABC10}"/>
          </ac:spMkLst>
        </pc:spChg>
        <pc:spChg chg="mod">
          <ac:chgData name="Kyle Hines" userId="S::kyle.hines@sanantoniopetsalive.org::e17334fc-bbd3-4d4a-a3d5-b3722ba35529" providerId="AD" clId="Web-{A3AB2592-F9FF-D0D4-A30E-C5283FBA50F1}" dt="2022-09-27T16:37:25.299" v="69" actId="20577"/>
          <ac:spMkLst>
            <pc:docMk/>
            <pc:sldMk cId="925382956" sldId="304"/>
            <ac:spMk id="3" creationId="{21BBC965-D2F6-F439-816B-0E6AA9043BE6}"/>
          </ac:spMkLst>
        </pc:spChg>
        <pc:picChg chg="add del mod">
          <ac:chgData name="Kyle Hines" userId="S::kyle.hines@sanantoniopetsalive.org::e17334fc-bbd3-4d4a-a3d5-b3722ba35529" providerId="AD" clId="Web-{A3AB2592-F9FF-D0D4-A30E-C5283FBA50F1}" dt="2022-09-27T16:36:23.704" v="53"/>
          <ac:picMkLst>
            <pc:docMk/>
            <pc:sldMk cId="925382956" sldId="304"/>
            <ac:picMk id="4" creationId="{85DC5DC4-C1C5-6636-2EE3-8F27DA649835}"/>
          </ac:picMkLst>
        </pc:picChg>
        <pc:picChg chg="add del mod">
          <ac:chgData name="Kyle Hines" userId="S::kyle.hines@sanantoniopetsalive.org::e17334fc-bbd3-4d4a-a3d5-b3722ba35529" providerId="AD" clId="Web-{A3AB2592-F9FF-D0D4-A30E-C5283FBA50F1}" dt="2022-09-27T16:36:47.282" v="61"/>
          <ac:picMkLst>
            <pc:docMk/>
            <pc:sldMk cId="925382956" sldId="304"/>
            <ac:picMk id="5" creationId="{7790FA98-9DAB-1732-DDD8-060563E70E4D}"/>
          </ac:picMkLst>
        </pc:picChg>
        <pc:picChg chg="add del mod">
          <ac:chgData name="Kyle Hines" userId="S::kyle.hines@sanantoniopetsalive.org::e17334fc-bbd3-4d4a-a3d5-b3722ba35529" providerId="AD" clId="Web-{A3AB2592-F9FF-D0D4-A30E-C5283FBA50F1}" dt="2022-09-27T16:36:37.626" v="57"/>
          <ac:picMkLst>
            <pc:docMk/>
            <pc:sldMk cId="925382956" sldId="304"/>
            <ac:picMk id="6" creationId="{22F216B4-3637-8D2E-425F-96491211EBC0}"/>
          </ac:picMkLst>
        </pc:picChg>
      </pc:sldChg>
      <pc:sldChg chg="new del">
        <pc:chgData name="Kyle Hines" userId="S::kyle.hines@sanantoniopetsalive.org::e17334fc-bbd3-4d4a-a3d5-b3722ba35529" providerId="AD" clId="Web-{A3AB2592-F9FF-D0D4-A30E-C5283FBA50F1}" dt="2022-09-27T16:36:13.578" v="51"/>
        <pc:sldMkLst>
          <pc:docMk/>
          <pc:sldMk cId="726806100" sldId="305"/>
        </pc:sldMkLst>
      </pc:sldChg>
      <pc:sldChg chg="addSp delSp modSp add replId">
        <pc:chgData name="Kyle Hines" userId="S::kyle.hines@sanantoniopetsalive.org::e17334fc-bbd3-4d4a-a3d5-b3722ba35529" providerId="AD" clId="Web-{A3AB2592-F9FF-D0D4-A30E-C5283FBA50F1}" dt="2022-09-27T18:25:12.937" v="692" actId="20577"/>
        <pc:sldMkLst>
          <pc:docMk/>
          <pc:sldMk cId="1602543072" sldId="305"/>
        </pc:sldMkLst>
        <pc:graphicFrameChg chg="modGraphic">
          <ac:chgData name="Kyle Hines" userId="S::kyle.hines@sanantoniopetsalive.org::e17334fc-bbd3-4d4a-a3d5-b3722ba35529" providerId="AD" clId="Web-{A3AB2592-F9FF-D0D4-A30E-C5283FBA50F1}" dt="2022-09-27T18:25:12.937" v="692" actId="20577"/>
          <ac:graphicFrameMkLst>
            <pc:docMk/>
            <pc:sldMk cId="1602543072" sldId="305"/>
            <ac:graphicFrameMk id="14" creationId="{33883A02-24B7-129E-B234-AE9C40EABD86}"/>
          </ac:graphicFrameMkLst>
        </pc:graphicFrameChg>
        <pc:picChg chg="del">
          <ac:chgData name="Kyle Hines" userId="S::kyle.hines@sanantoniopetsalive.org::e17334fc-bbd3-4d4a-a3d5-b3722ba35529" providerId="AD" clId="Web-{A3AB2592-F9FF-D0D4-A30E-C5283FBA50F1}" dt="2022-09-27T16:36:43.610" v="60"/>
          <ac:picMkLst>
            <pc:docMk/>
            <pc:sldMk cId="1602543072" sldId="305"/>
            <ac:picMk id="5" creationId="{EEA8B6CB-C405-CF05-ED6F-F4BA58B9B02D}"/>
          </ac:picMkLst>
        </pc:picChg>
        <pc:picChg chg="del">
          <ac:chgData name="Kyle Hines" userId="S::kyle.hines@sanantoniopetsalive.org::e17334fc-bbd3-4d4a-a3d5-b3722ba35529" providerId="AD" clId="Web-{A3AB2592-F9FF-D0D4-A30E-C5283FBA50F1}" dt="2022-09-27T16:36:32.251" v="56"/>
          <ac:picMkLst>
            <pc:docMk/>
            <pc:sldMk cId="1602543072" sldId="305"/>
            <ac:picMk id="6" creationId="{D9620E84-9A23-D8E5-7E07-6700C503E6C8}"/>
          </ac:picMkLst>
        </pc:picChg>
        <pc:picChg chg="del">
          <ac:chgData name="Kyle Hines" userId="S::kyle.hines@sanantoniopetsalive.org::e17334fc-bbd3-4d4a-a3d5-b3722ba35529" providerId="AD" clId="Web-{A3AB2592-F9FF-D0D4-A30E-C5283FBA50F1}" dt="2022-09-27T16:36:53.173" v="63"/>
          <ac:picMkLst>
            <pc:docMk/>
            <pc:sldMk cId="1602543072" sldId="305"/>
            <ac:picMk id="12" creationId="{23313AA0-4317-BD08-A12E-3E0E84D37839}"/>
          </ac:picMkLst>
        </pc:picChg>
        <pc:picChg chg="add mod">
          <ac:chgData name="Kyle Hines" userId="S::kyle.hines@sanantoniopetsalive.org::e17334fc-bbd3-4d4a-a3d5-b3722ba35529" providerId="AD" clId="Web-{A3AB2592-F9FF-D0D4-A30E-C5283FBA50F1}" dt="2022-09-27T16:37:01.580" v="66" actId="1076"/>
          <ac:picMkLst>
            <pc:docMk/>
            <pc:sldMk cId="1602543072" sldId="305"/>
            <ac:picMk id="13" creationId="{1A251E96-E8DA-8F2C-DE2E-AAD5530EA00D}"/>
          </ac:picMkLst>
        </pc:picChg>
        <pc:picChg chg="add mod">
          <ac:chgData name="Kyle Hines" userId="S::kyle.hines@sanantoniopetsalive.org::e17334fc-bbd3-4d4a-a3d5-b3722ba35529" providerId="AD" clId="Web-{A3AB2592-F9FF-D0D4-A30E-C5283FBA50F1}" dt="2022-09-27T16:36:57.517" v="65" actId="1076"/>
          <ac:picMkLst>
            <pc:docMk/>
            <pc:sldMk cId="1602543072" sldId="305"/>
            <ac:picMk id="15" creationId="{AA054898-B8AA-9C8A-A8D6-8B8D1C65DD63}"/>
          </ac:picMkLst>
        </pc:picChg>
        <pc:picChg chg="add mod">
          <ac:chgData name="Kyle Hines" userId="S::kyle.hines@sanantoniopetsalive.org::e17334fc-bbd3-4d4a-a3d5-b3722ba35529" providerId="AD" clId="Web-{A3AB2592-F9FF-D0D4-A30E-C5283FBA50F1}" dt="2022-09-27T16:37:09.189" v="67" actId="1076"/>
          <ac:picMkLst>
            <pc:docMk/>
            <pc:sldMk cId="1602543072" sldId="305"/>
            <ac:picMk id="16" creationId="{3CA8A85F-EAD7-CEEF-FEA0-44599672631B}"/>
          </ac:picMkLst>
        </pc:picChg>
      </pc:sldChg>
      <pc:sldChg chg="addSp delSp modSp new mod setBg">
        <pc:chgData name="Kyle Hines" userId="S::kyle.hines@sanantoniopetsalive.org::e17334fc-bbd3-4d4a-a3d5-b3722ba35529" providerId="AD" clId="Web-{A3AB2592-F9FF-D0D4-A30E-C5283FBA50F1}" dt="2022-09-27T16:53:23.494" v="295"/>
        <pc:sldMkLst>
          <pc:docMk/>
          <pc:sldMk cId="3765224948" sldId="306"/>
        </pc:sldMkLst>
        <pc:spChg chg="del">
          <ac:chgData name="Kyle Hines" userId="S::kyle.hines@sanantoniopetsalive.org::e17334fc-bbd3-4d4a-a3d5-b3722ba35529" providerId="AD" clId="Web-{A3AB2592-F9FF-D0D4-A30E-C5283FBA50F1}" dt="2022-09-27T16:46:01.593" v="155"/>
          <ac:spMkLst>
            <pc:docMk/>
            <pc:sldMk cId="3765224948" sldId="306"/>
            <ac:spMk id="2" creationId="{9F640659-516D-A71F-DA07-09C79A8810C5}"/>
          </ac:spMkLst>
        </pc:spChg>
        <pc:spChg chg="mod ord">
          <ac:chgData name="Kyle Hines" userId="S::kyle.hines@sanantoniopetsalive.org::e17334fc-bbd3-4d4a-a3d5-b3722ba35529" providerId="AD" clId="Web-{A3AB2592-F9FF-D0D4-A30E-C5283FBA50F1}" dt="2022-09-27T16:53:23.494" v="295"/>
          <ac:spMkLst>
            <pc:docMk/>
            <pc:sldMk cId="3765224948" sldId="306"/>
            <ac:spMk id="3" creationId="{23773D82-4ED1-17AD-AACA-67E81C6E2977}"/>
          </ac:spMkLst>
        </pc:spChg>
        <pc:spChg chg="add del">
          <ac:chgData name="Kyle Hines" userId="S::kyle.hines@sanantoniopetsalive.org::e17334fc-bbd3-4d4a-a3d5-b3722ba35529" providerId="AD" clId="Web-{A3AB2592-F9FF-D0D4-A30E-C5283FBA50F1}" dt="2022-09-27T16:53:23.478" v="294"/>
          <ac:spMkLst>
            <pc:docMk/>
            <pc:sldMk cId="3765224948" sldId="306"/>
            <ac:spMk id="11" creationId="{09C509D2-0C1A-47B8-89C1-D3AB17D45256}"/>
          </ac:spMkLst>
        </pc:spChg>
        <pc:spChg chg="add">
          <ac:chgData name="Kyle Hines" userId="S::kyle.hines@sanantoniopetsalive.org::e17334fc-bbd3-4d4a-a3d5-b3722ba35529" providerId="AD" clId="Web-{A3AB2592-F9FF-D0D4-A30E-C5283FBA50F1}" dt="2022-09-27T16:53:23.494" v="295"/>
          <ac:spMkLst>
            <pc:docMk/>
            <pc:sldMk cId="3765224948" sldId="306"/>
            <ac:spMk id="13" creationId="{70BEB1E7-2F88-40BC-B73D-42E5B6F80BFC}"/>
          </ac:spMkLst>
        </pc:spChg>
        <pc:spChg chg="add">
          <ac:chgData name="Kyle Hines" userId="S::kyle.hines@sanantoniopetsalive.org::e17334fc-bbd3-4d4a-a3d5-b3722ba35529" providerId="AD" clId="Web-{A3AB2592-F9FF-D0D4-A30E-C5283FBA50F1}" dt="2022-09-27T16:53:23.494" v="295"/>
          <ac:spMkLst>
            <pc:docMk/>
            <pc:sldMk cId="3765224948" sldId="306"/>
            <ac:spMk id="14" creationId="{B3684CCF-CEBB-4D8E-A366-95E43D4C790B}"/>
          </ac:spMkLst>
        </pc:spChg>
        <pc:picChg chg="add mod">
          <ac:chgData name="Kyle Hines" userId="S::kyle.hines@sanantoniopetsalive.org::e17334fc-bbd3-4d4a-a3d5-b3722ba35529" providerId="AD" clId="Web-{A3AB2592-F9FF-D0D4-A30E-C5283FBA50F1}" dt="2022-09-27T16:53:23.494" v="295"/>
          <ac:picMkLst>
            <pc:docMk/>
            <pc:sldMk cId="3765224948" sldId="306"/>
            <ac:picMk id="4" creationId="{6343238E-D337-E155-1571-54A87711C449}"/>
          </ac:picMkLst>
        </pc:picChg>
        <pc:picChg chg="add mod ord">
          <ac:chgData name="Kyle Hines" userId="S::kyle.hines@sanantoniopetsalive.org::e17334fc-bbd3-4d4a-a3d5-b3722ba35529" providerId="AD" clId="Web-{A3AB2592-F9FF-D0D4-A30E-C5283FBA50F1}" dt="2022-09-27T16:53:23.494" v="295"/>
          <ac:picMkLst>
            <pc:docMk/>
            <pc:sldMk cId="3765224948" sldId="306"/>
            <ac:picMk id="5" creationId="{90C09247-F0F2-5C7F-5435-40D3BF733297}"/>
          </ac:picMkLst>
        </pc:picChg>
        <pc:picChg chg="add mod">
          <ac:chgData name="Kyle Hines" userId="S::kyle.hines@sanantoniopetsalive.org::e17334fc-bbd3-4d4a-a3d5-b3722ba35529" providerId="AD" clId="Web-{A3AB2592-F9FF-D0D4-A30E-C5283FBA50F1}" dt="2022-09-27T16:53:23.494" v="295"/>
          <ac:picMkLst>
            <pc:docMk/>
            <pc:sldMk cId="3765224948" sldId="306"/>
            <ac:picMk id="6" creationId="{51F7DC65-748E-72C5-B3CC-90E95F0B5F3B}"/>
          </ac:picMkLst>
        </pc:picChg>
      </pc:sldChg>
      <pc:sldChg chg="addSp delSp modSp new mod setBg">
        <pc:chgData name="Kyle Hines" userId="S::kyle.hines@sanantoniopetsalive.org::e17334fc-bbd3-4d4a-a3d5-b3722ba35529" providerId="AD" clId="Web-{A3AB2592-F9FF-D0D4-A30E-C5283FBA50F1}" dt="2022-09-28T16:53:13.127" v="775"/>
        <pc:sldMkLst>
          <pc:docMk/>
          <pc:sldMk cId="657558483" sldId="307"/>
        </pc:sldMkLst>
        <pc:spChg chg="mod">
          <ac:chgData name="Kyle Hines" userId="S::kyle.hines@sanantoniopetsalive.org::e17334fc-bbd3-4d4a-a3d5-b3722ba35529" providerId="AD" clId="Web-{A3AB2592-F9FF-D0D4-A30E-C5283FBA50F1}" dt="2022-09-28T16:53:13.127" v="775"/>
          <ac:spMkLst>
            <pc:docMk/>
            <pc:sldMk cId="657558483" sldId="307"/>
            <ac:spMk id="2" creationId="{94CCE3F8-C120-E54B-CC72-EDD881959541}"/>
          </ac:spMkLst>
        </pc:spChg>
        <pc:spChg chg="mod">
          <ac:chgData name="Kyle Hines" userId="S::kyle.hines@sanantoniopetsalive.org::e17334fc-bbd3-4d4a-a3d5-b3722ba35529" providerId="AD" clId="Web-{A3AB2592-F9FF-D0D4-A30E-C5283FBA50F1}" dt="2022-09-28T16:53:13.127" v="775"/>
          <ac:spMkLst>
            <pc:docMk/>
            <pc:sldMk cId="657558483" sldId="307"/>
            <ac:spMk id="3" creationId="{BF0AAAB4-E855-07B8-004D-A2D5F43CD377}"/>
          </ac:spMkLst>
        </pc:spChg>
        <pc:spChg chg="add del">
          <ac:chgData name="Kyle Hines" userId="S::kyle.hines@sanantoniopetsalive.org::e17334fc-bbd3-4d4a-a3d5-b3722ba35529" providerId="AD" clId="Web-{A3AB2592-F9FF-D0D4-A30E-C5283FBA50F1}" dt="2022-09-28T16:53:13.127" v="775"/>
          <ac:spMkLst>
            <pc:docMk/>
            <pc:sldMk cId="657558483" sldId="307"/>
            <ac:spMk id="9" creationId="{D1D34770-47A8-402C-AF23-2B653F2D88C1}"/>
          </ac:spMkLst>
        </pc:spChg>
        <pc:picChg chg="add mod">
          <ac:chgData name="Kyle Hines" userId="S::kyle.hines@sanantoniopetsalive.org::e17334fc-bbd3-4d4a-a3d5-b3722ba35529" providerId="AD" clId="Web-{A3AB2592-F9FF-D0D4-A30E-C5283FBA50F1}" dt="2022-09-28T16:53:13.127" v="775"/>
          <ac:picMkLst>
            <pc:docMk/>
            <pc:sldMk cId="657558483" sldId="307"/>
            <ac:picMk id="4" creationId="{E86C06E8-E6C0-28DE-60E5-A09B74ECDA89}"/>
          </ac:picMkLst>
        </pc:picChg>
        <pc:cxnChg chg="add">
          <ac:chgData name="Kyle Hines" userId="S::kyle.hines@sanantoniopetsalive.org::e17334fc-bbd3-4d4a-a3d5-b3722ba35529" providerId="AD" clId="Web-{A3AB2592-F9FF-D0D4-A30E-C5283FBA50F1}" dt="2022-09-28T16:53:13.127" v="775"/>
          <ac:cxnSpMkLst>
            <pc:docMk/>
            <pc:sldMk cId="657558483" sldId="307"/>
            <ac:cxnSpMk id="14" creationId="{A7F400EE-A8A5-48AF-B4D6-291B52C6F0B0}"/>
          </ac:cxnSpMkLst>
        </pc:cxnChg>
      </pc:sldChg>
      <pc:sldChg chg="delSp modSp new">
        <pc:chgData name="Kyle Hines" userId="S::kyle.hines@sanantoniopetsalive.org::e17334fc-bbd3-4d4a-a3d5-b3722ba35529" providerId="AD" clId="Web-{A3AB2592-F9FF-D0D4-A30E-C5283FBA50F1}" dt="2022-09-28T17:01:36.922" v="1237" actId="14100"/>
        <pc:sldMkLst>
          <pc:docMk/>
          <pc:sldMk cId="4229324837" sldId="308"/>
        </pc:sldMkLst>
        <pc:spChg chg="del">
          <ac:chgData name="Kyle Hines" userId="S::kyle.hines@sanantoniopetsalive.org::e17334fc-bbd3-4d4a-a3d5-b3722ba35529" providerId="AD" clId="Web-{A3AB2592-F9FF-D0D4-A30E-C5283FBA50F1}" dt="2022-09-28T16:54:53.239" v="780"/>
          <ac:spMkLst>
            <pc:docMk/>
            <pc:sldMk cId="4229324837" sldId="308"/>
            <ac:spMk id="2" creationId="{0FCF21D1-F38D-F4B8-1111-E732284B78E1}"/>
          </ac:spMkLst>
        </pc:spChg>
        <pc:spChg chg="mod">
          <ac:chgData name="Kyle Hines" userId="S::kyle.hines@sanantoniopetsalive.org::e17334fc-bbd3-4d4a-a3d5-b3722ba35529" providerId="AD" clId="Web-{A3AB2592-F9FF-D0D4-A30E-C5283FBA50F1}" dt="2022-09-28T17:01:36.922" v="1237" actId="14100"/>
          <ac:spMkLst>
            <pc:docMk/>
            <pc:sldMk cId="4229324837" sldId="308"/>
            <ac:spMk id="3" creationId="{7EC0A359-1BF9-9F74-162D-BBF3C7D8A067}"/>
          </ac:spMkLst>
        </pc:spChg>
      </pc:sldChg>
      <pc:sldChg chg="addSp delSp modSp new mod setBg">
        <pc:chgData name="Kyle Hines" userId="S::kyle.hines@sanantoniopetsalive.org::e17334fc-bbd3-4d4a-a3d5-b3722ba35529" providerId="AD" clId="Web-{A3AB2592-F9FF-D0D4-A30E-C5283FBA50F1}" dt="2022-09-28T17:15:15.321" v="1296"/>
        <pc:sldMkLst>
          <pc:docMk/>
          <pc:sldMk cId="1807887750" sldId="309"/>
        </pc:sldMkLst>
        <pc:spChg chg="mod">
          <ac:chgData name="Kyle Hines" userId="S::kyle.hines@sanantoniopetsalive.org::e17334fc-bbd3-4d4a-a3d5-b3722ba35529" providerId="AD" clId="Web-{A3AB2592-F9FF-D0D4-A30E-C5283FBA50F1}" dt="2022-09-28T17:15:15.321" v="1296"/>
          <ac:spMkLst>
            <pc:docMk/>
            <pc:sldMk cId="1807887750" sldId="309"/>
            <ac:spMk id="2" creationId="{29741924-D37F-1E89-29BD-9FF999F1E352}"/>
          </ac:spMkLst>
        </pc:spChg>
        <pc:spChg chg="del mod">
          <ac:chgData name="Kyle Hines" userId="S::kyle.hines@sanantoniopetsalive.org::e17334fc-bbd3-4d4a-a3d5-b3722ba35529" providerId="AD" clId="Web-{A3AB2592-F9FF-D0D4-A30E-C5283FBA50F1}" dt="2022-09-28T17:15:15.321" v="1296"/>
          <ac:spMkLst>
            <pc:docMk/>
            <pc:sldMk cId="1807887750" sldId="309"/>
            <ac:spMk id="3" creationId="{A57478D8-2AC1-D889-981D-1159507FFD90}"/>
          </ac:spMkLst>
        </pc:spChg>
        <pc:spChg chg="add">
          <ac:chgData name="Kyle Hines" userId="S::kyle.hines@sanantoniopetsalive.org::e17334fc-bbd3-4d4a-a3d5-b3722ba35529" providerId="AD" clId="Web-{A3AB2592-F9FF-D0D4-A30E-C5283FBA50F1}" dt="2022-09-28T17:15:15.321" v="1296"/>
          <ac:spMkLst>
            <pc:docMk/>
            <pc:sldMk cId="1807887750" sldId="309"/>
            <ac:spMk id="9" creationId="{B819A166-7571-4003-A6B8-B62034C3ED30}"/>
          </ac:spMkLst>
        </pc:spChg>
        <pc:graphicFrameChg chg="add">
          <ac:chgData name="Kyle Hines" userId="S::kyle.hines@sanantoniopetsalive.org::e17334fc-bbd3-4d4a-a3d5-b3722ba35529" providerId="AD" clId="Web-{A3AB2592-F9FF-D0D4-A30E-C5283FBA50F1}" dt="2022-09-28T17:15:15.321" v="1296"/>
          <ac:graphicFrameMkLst>
            <pc:docMk/>
            <pc:sldMk cId="1807887750" sldId="309"/>
            <ac:graphicFrameMk id="5" creationId="{EE359269-E4B9-F32A-6042-48C11A604C40}"/>
          </ac:graphicFrameMkLst>
        </pc:graphicFrameChg>
      </pc:sldChg>
      <pc:sldChg chg="modSp add del replId">
        <pc:chgData name="Kyle Hines" userId="S::kyle.hines@sanantoniopetsalive.org::e17334fc-bbd3-4d4a-a3d5-b3722ba35529" providerId="AD" clId="Web-{A3AB2592-F9FF-D0D4-A30E-C5283FBA50F1}" dt="2022-09-28T17:16:38.885" v="1301"/>
        <pc:sldMkLst>
          <pc:docMk/>
          <pc:sldMk cId="219280263" sldId="310"/>
        </pc:sldMkLst>
        <pc:graphicFrameChg chg="modGraphic">
          <ac:chgData name="Kyle Hines" userId="S::kyle.hines@sanantoniopetsalive.org::e17334fc-bbd3-4d4a-a3d5-b3722ba35529" providerId="AD" clId="Web-{A3AB2592-F9FF-D0D4-A30E-C5283FBA50F1}" dt="2022-09-28T17:16:13.447" v="1300" actId="20577"/>
          <ac:graphicFrameMkLst>
            <pc:docMk/>
            <pc:sldMk cId="219280263" sldId="310"/>
            <ac:graphicFrameMk id="5" creationId="{EE359269-E4B9-F32A-6042-48C11A604C40}"/>
          </ac:graphicFrameMkLst>
        </pc:graphicFrameChg>
      </pc:sldChg>
      <pc:sldChg chg="addSp delSp modSp new mod setBg">
        <pc:chgData name="Kyle Hines" userId="S::kyle.hines@sanantoniopetsalive.org::e17334fc-bbd3-4d4a-a3d5-b3722ba35529" providerId="AD" clId="Web-{A3AB2592-F9FF-D0D4-A30E-C5283FBA50F1}" dt="2022-09-28T17:18:07.153" v="1307" actId="20577"/>
        <pc:sldMkLst>
          <pc:docMk/>
          <pc:sldMk cId="2397438648" sldId="310"/>
        </pc:sldMkLst>
        <pc:spChg chg="mod">
          <ac:chgData name="Kyle Hines" userId="S::kyle.hines@sanantoniopetsalive.org::e17334fc-bbd3-4d4a-a3d5-b3722ba35529" providerId="AD" clId="Web-{A3AB2592-F9FF-D0D4-A30E-C5283FBA50F1}" dt="2022-09-28T17:17:38.028" v="1306"/>
          <ac:spMkLst>
            <pc:docMk/>
            <pc:sldMk cId="2397438648" sldId="310"/>
            <ac:spMk id="2" creationId="{EA607399-0BD5-3F97-09D8-AEE59C348B73}"/>
          </ac:spMkLst>
        </pc:spChg>
        <pc:spChg chg="del mod">
          <ac:chgData name="Kyle Hines" userId="S::kyle.hines@sanantoniopetsalive.org::e17334fc-bbd3-4d4a-a3d5-b3722ba35529" providerId="AD" clId="Web-{A3AB2592-F9FF-D0D4-A30E-C5283FBA50F1}" dt="2022-09-28T17:17:38.028" v="1306"/>
          <ac:spMkLst>
            <pc:docMk/>
            <pc:sldMk cId="2397438648" sldId="310"/>
            <ac:spMk id="3" creationId="{B95FEA3E-CE1E-BEF4-86FF-6A9D8927F812}"/>
          </ac:spMkLst>
        </pc:spChg>
        <pc:spChg chg="add">
          <ac:chgData name="Kyle Hines" userId="S::kyle.hines@sanantoniopetsalive.org::e17334fc-bbd3-4d4a-a3d5-b3722ba35529" providerId="AD" clId="Web-{A3AB2592-F9FF-D0D4-A30E-C5283FBA50F1}" dt="2022-09-28T17:17:38.028" v="1306"/>
          <ac:spMkLst>
            <pc:docMk/>
            <pc:sldMk cId="2397438648" sldId="310"/>
            <ac:spMk id="9" creationId="{B819A166-7571-4003-A6B8-B62034C3ED30}"/>
          </ac:spMkLst>
        </pc:spChg>
        <pc:graphicFrameChg chg="add modGraphic">
          <ac:chgData name="Kyle Hines" userId="S::kyle.hines@sanantoniopetsalive.org::e17334fc-bbd3-4d4a-a3d5-b3722ba35529" providerId="AD" clId="Web-{A3AB2592-F9FF-D0D4-A30E-C5283FBA50F1}" dt="2022-09-28T17:18:07.153" v="1307" actId="20577"/>
          <ac:graphicFrameMkLst>
            <pc:docMk/>
            <pc:sldMk cId="2397438648" sldId="310"/>
            <ac:graphicFrameMk id="5" creationId="{9672C2EF-04ED-E0C2-BD79-E8B443777677}"/>
          </ac:graphicFrameMkLst>
        </pc:graphicFrameChg>
      </pc:sldChg>
    </pc:docChg>
  </pc:docChgLst>
  <pc:docChgLst>
    <pc:chgData name="Kyle Hines" userId="S::kyle.hines@sanantoniopetsalive.org::e17334fc-bbd3-4d4a-a3d5-b3722ba35529" providerId="AD" clId="Web-{E9075CDE-423A-44E0-B1A7-2CAAF6094CB4}"/>
    <pc:docChg chg="addSld modSld sldOrd">
      <pc:chgData name="Kyle Hines" userId="S::kyle.hines@sanantoniopetsalive.org::e17334fc-bbd3-4d4a-a3d5-b3722ba35529" providerId="AD" clId="Web-{E9075CDE-423A-44E0-B1A7-2CAAF6094CB4}" dt="2022-09-06T15:59:09.345" v="695" actId="20577"/>
      <pc:docMkLst>
        <pc:docMk/>
      </pc:docMkLst>
      <pc:sldChg chg="modSp">
        <pc:chgData name="Kyle Hines" userId="S::kyle.hines@sanantoniopetsalive.org::e17334fc-bbd3-4d4a-a3d5-b3722ba35529" providerId="AD" clId="Web-{E9075CDE-423A-44E0-B1A7-2CAAF6094CB4}" dt="2022-09-06T15:09:08.659" v="3" actId="20577"/>
        <pc:sldMkLst>
          <pc:docMk/>
          <pc:sldMk cId="109857222" sldId="256"/>
        </pc:sldMkLst>
        <pc:spChg chg="mod">
          <ac:chgData name="Kyle Hines" userId="S::kyle.hines@sanantoniopetsalive.org::e17334fc-bbd3-4d4a-a3d5-b3722ba35529" providerId="AD" clId="Web-{E9075CDE-423A-44E0-B1A7-2CAAF6094CB4}" dt="2022-09-06T15:09:08.659" v="3" actId="20577"/>
          <ac:spMkLst>
            <pc:docMk/>
            <pc:sldMk cId="109857222" sldId="256"/>
            <ac:spMk id="2" creationId="{00000000-0000-0000-0000-000000000000}"/>
          </ac:spMkLst>
        </pc:spChg>
      </pc:sldChg>
      <pc:sldChg chg="modSp new">
        <pc:chgData name="Kyle Hines" userId="S::kyle.hines@sanantoniopetsalive.org::e17334fc-bbd3-4d4a-a3d5-b3722ba35529" providerId="AD" clId="Web-{E9075CDE-423A-44E0-B1A7-2CAAF6094CB4}" dt="2022-09-06T15:11:57.993" v="50" actId="20577"/>
        <pc:sldMkLst>
          <pc:docMk/>
          <pc:sldMk cId="276761976" sldId="257"/>
        </pc:sldMkLst>
        <pc:spChg chg="mod">
          <ac:chgData name="Kyle Hines" userId="S::kyle.hines@sanantoniopetsalive.org::e17334fc-bbd3-4d4a-a3d5-b3722ba35529" providerId="AD" clId="Web-{E9075CDE-423A-44E0-B1A7-2CAAF6094CB4}" dt="2022-09-06T15:11:08.148" v="32" actId="20577"/>
          <ac:spMkLst>
            <pc:docMk/>
            <pc:sldMk cId="276761976" sldId="257"/>
            <ac:spMk id="2" creationId="{A039FD70-3096-2DD4-A822-4DDA5984BF9C}"/>
          </ac:spMkLst>
        </pc:spChg>
        <pc:spChg chg="mod">
          <ac:chgData name="Kyle Hines" userId="S::kyle.hines@sanantoniopetsalive.org::e17334fc-bbd3-4d4a-a3d5-b3722ba35529" providerId="AD" clId="Web-{E9075CDE-423A-44E0-B1A7-2CAAF6094CB4}" dt="2022-09-06T15:11:57.993" v="50" actId="20577"/>
          <ac:spMkLst>
            <pc:docMk/>
            <pc:sldMk cId="276761976" sldId="257"/>
            <ac:spMk id="3" creationId="{799FC87F-04BD-64CE-4466-44B1D0AA8B59}"/>
          </ac:spMkLst>
        </pc:spChg>
      </pc:sldChg>
      <pc:sldChg chg="modSp new ord">
        <pc:chgData name="Kyle Hines" userId="S::kyle.hines@sanantoniopetsalive.org::e17334fc-bbd3-4d4a-a3d5-b3722ba35529" providerId="AD" clId="Web-{E9075CDE-423A-44E0-B1A7-2CAAF6094CB4}" dt="2022-09-06T15:14:28.389" v="77" actId="20577"/>
        <pc:sldMkLst>
          <pc:docMk/>
          <pc:sldMk cId="715794368" sldId="258"/>
        </pc:sldMkLst>
        <pc:spChg chg="mod">
          <ac:chgData name="Kyle Hines" userId="S::kyle.hines@sanantoniopetsalive.org::e17334fc-bbd3-4d4a-a3d5-b3722ba35529" providerId="AD" clId="Web-{E9075CDE-423A-44E0-B1A7-2CAAF6094CB4}" dt="2022-09-06T15:12:55.167" v="54" actId="20577"/>
          <ac:spMkLst>
            <pc:docMk/>
            <pc:sldMk cId="715794368" sldId="258"/>
            <ac:spMk id="2" creationId="{711C7674-4D26-8279-3469-5F7267B12942}"/>
          </ac:spMkLst>
        </pc:spChg>
        <pc:spChg chg="mod">
          <ac:chgData name="Kyle Hines" userId="S::kyle.hines@sanantoniopetsalive.org::e17334fc-bbd3-4d4a-a3d5-b3722ba35529" providerId="AD" clId="Web-{E9075CDE-423A-44E0-B1A7-2CAAF6094CB4}" dt="2022-09-06T15:14:28.389" v="77" actId="20577"/>
          <ac:spMkLst>
            <pc:docMk/>
            <pc:sldMk cId="715794368" sldId="258"/>
            <ac:spMk id="3" creationId="{BF5B0F87-8C18-3A06-42C9-081E4700210A}"/>
          </ac:spMkLst>
        </pc:spChg>
      </pc:sldChg>
      <pc:sldChg chg="addSp delSp modSp new">
        <pc:chgData name="Kyle Hines" userId="S::kyle.hines@sanantoniopetsalive.org::e17334fc-bbd3-4d4a-a3d5-b3722ba35529" providerId="AD" clId="Web-{E9075CDE-423A-44E0-B1A7-2CAAF6094CB4}" dt="2022-09-06T15:43:43.264" v="483" actId="1076"/>
        <pc:sldMkLst>
          <pc:docMk/>
          <pc:sldMk cId="4260106134" sldId="259"/>
        </pc:sldMkLst>
        <pc:spChg chg="mod">
          <ac:chgData name="Kyle Hines" userId="S::kyle.hines@sanantoniopetsalive.org::e17334fc-bbd3-4d4a-a3d5-b3722ba35529" providerId="AD" clId="Web-{E9075CDE-423A-44E0-B1A7-2CAAF6094CB4}" dt="2022-09-06T15:15:24.735" v="81" actId="20577"/>
          <ac:spMkLst>
            <pc:docMk/>
            <pc:sldMk cId="4260106134" sldId="259"/>
            <ac:spMk id="2" creationId="{A90AD770-AA91-7AA6-54E6-5D0BC2C490A4}"/>
          </ac:spMkLst>
        </pc:spChg>
        <pc:spChg chg="mod">
          <ac:chgData name="Kyle Hines" userId="S::kyle.hines@sanantoniopetsalive.org::e17334fc-bbd3-4d4a-a3d5-b3722ba35529" providerId="AD" clId="Web-{E9075CDE-423A-44E0-B1A7-2CAAF6094CB4}" dt="2022-09-06T15:43:03.529" v="475" actId="20577"/>
          <ac:spMkLst>
            <pc:docMk/>
            <pc:sldMk cId="4260106134" sldId="259"/>
            <ac:spMk id="3" creationId="{A92B7B7A-15B7-088D-DA68-6C0067A44D53}"/>
          </ac:spMkLst>
        </pc:spChg>
        <pc:picChg chg="add mod">
          <ac:chgData name="Kyle Hines" userId="S::kyle.hines@sanantoniopetsalive.org::e17334fc-bbd3-4d4a-a3d5-b3722ba35529" providerId="AD" clId="Web-{E9075CDE-423A-44E0-B1A7-2CAAF6094CB4}" dt="2022-09-06T15:43:43.264" v="483" actId="1076"/>
          <ac:picMkLst>
            <pc:docMk/>
            <pc:sldMk cId="4260106134" sldId="259"/>
            <ac:picMk id="4" creationId="{FD44AB55-E587-F3B1-2D24-B6D3C37D3E92}"/>
          </ac:picMkLst>
        </pc:picChg>
        <pc:picChg chg="add del mod">
          <ac:chgData name="Kyle Hines" userId="S::kyle.hines@sanantoniopetsalive.org::e17334fc-bbd3-4d4a-a3d5-b3722ba35529" providerId="AD" clId="Web-{E9075CDE-423A-44E0-B1A7-2CAAF6094CB4}" dt="2022-09-06T15:22:49.063" v="167"/>
          <ac:picMkLst>
            <pc:docMk/>
            <pc:sldMk cId="4260106134" sldId="259"/>
            <ac:picMk id="5" creationId="{E5B89627-015A-8B81-2ECE-9ECB4ED2E2CD}"/>
          </ac:picMkLst>
        </pc:picChg>
        <pc:picChg chg="add del mod">
          <ac:chgData name="Kyle Hines" userId="S::kyle.hines@sanantoniopetsalive.org::e17334fc-bbd3-4d4a-a3d5-b3722ba35529" providerId="AD" clId="Web-{E9075CDE-423A-44E0-B1A7-2CAAF6094CB4}" dt="2022-09-06T15:22:53.360" v="169"/>
          <ac:picMkLst>
            <pc:docMk/>
            <pc:sldMk cId="4260106134" sldId="259"/>
            <ac:picMk id="6" creationId="{B9C4B0CB-9476-F71A-7800-35A618603907}"/>
          </ac:picMkLst>
        </pc:picChg>
        <pc:picChg chg="add mod">
          <ac:chgData name="Kyle Hines" userId="S::kyle.hines@sanantoniopetsalive.org::e17334fc-bbd3-4d4a-a3d5-b3722ba35529" providerId="AD" clId="Web-{E9075CDE-423A-44E0-B1A7-2CAAF6094CB4}" dt="2022-09-06T15:43:39.936" v="482" actId="1076"/>
          <ac:picMkLst>
            <pc:docMk/>
            <pc:sldMk cId="4260106134" sldId="259"/>
            <ac:picMk id="7" creationId="{6FE1E56F-307B-3F20-6175-7DD1F8D6AD68}"/>
          </ac:picMkLst>
        </pc:picChg>
        <pc:picChg chg="add mod">
          <ac:chgData name="Kyle Hines" userId="S::kyle.hines@sanantoniopetsalive.org::e17334fc-bbd3-4d4a-a3d5-b3722ba35529" providerId="AD" clId="Web-{E9075CDE-423A-44E0-B1A7-2CAAF6094CB4}" dt="2022-09-06T15:43:36.498" v="481" actId="1076"/>
          <ac:picMkLst>
            <pc:docMk/>
            <pc:sldMk cId="4260106134" sldId="259"/>
            <ac:picMk id="8" creationId="{10E729CC-062C-30E4-36A7-2A0736CC4C1B}"/>
          </ac:picMkLst>
        </pc:picChg>
        <pc:picChg chg="add mod">
          <ac:chgData name="Kyle Hines" userId="S::kyle.hines@sanantoniopetsalive.org::e17334fc-bbd3-4d4a-a3d5-b3722ba35529" providerId="AD" clId="Web-{E9075CDE-423A-44E0-B1A7-2CAAF6094CB4}" dt="2022-09-06T15:43:33.452" v="480" actId="1076"/>
          <ac:picMkLst>
            <pc:docMk/>
            <pc:sldMk cId="4260106134" sldId="259"/>
            <ac:picMk id="9" creationId="{40BD4B4D-74ED-5B9F-BE41-3CAAA6731F38}"/>
          </ac:picMkLst>
        </pc:picChg>
      </pc:sldChg>
      <pc:sldChg chg="modSp new">
        <pc:chgData name="Kyle Hines" userId="S::kyle.hines@sanantoniopetsalive.org::e17334fc-bbd3-4d4a-a3d5-b3722ba35529" providerId="AD" clId="Web-{E9075CDE-423A-44E0-B1A7-2CAAF6094CB4}" dt="2022-09-06T15:50:25.248" v="559" actId="20577"/>
        <pc:sldMkLst>
          <pc:docMk/>
          <pc:sldMk cId="3321195041" sldId="260"/>
        </pc:sldMkLst>
        <pc:spChg chg="mod">
          <ac:chgData name="Kyle Hines" userId="S::kyle.hines@sanantoniopetsalive.org::e17334fc-bbd3-4d4a-a3d5-b3722ba35529" providerId="AD" clId="Web-{E9075CDE-423A-44E0-B1A7-2CAAF6094CB4}" dt="2022-09-06T15:44:50.454" v="488" actId="20577"/>
          <ac:spMkLst>
            <pc:docMk/>
            <pc:sldMk cId="3321195041" sldId="260"/>
            <ac:spMk id="2" creationId="{77A4DFDA-5F31-73C1-6A7A-0DE6AA547427}"/>
          </ac:spMkLst>
        </pc:spChg>
        <pc:spChg chg="mod">
          <ac:chgData name="Kyle Hines" userId="S::kyle.hines@sanantoniopetsalive.org::e17334fc-bbd3-4d4a-a3d5-b3722ba35529" providerId="AD" clId="Web-{E9075CDE-423A-44E0-B1A7-2CAAF6094CB4}" dt="2022-09-06T15:50:25.248" v="559" actId="20577"/>
          <ac:spMkLst>
            <pc:docMk/>
            <pc:sldMk cId="3321195041" sldId="260"/>
            <ac:spMk id="3" creationId="{2666EC5A-1DF5-0517-321B-02B8DC5580AD}"/>
          </ac:spMkLst>
        </pc:spChg>
      </pc:sldChg>
      <pc:sldChg chg="addSp delSp modSp new mod setBg">
        <pc:chgData name="Kyle Hines" userId="S::kyle.hines@sanantoniopetsalive.org::e17334fc-bbd3-4d4a-a3d5-b3722ba35529" providerId="AD" clId="Web-{E9075CDE-423A-44E0-B1A7-2CAAF6094CB4}" dt="2022-09-06T15:59:09.345" v="695" actId="20577"/>
        <pc:sldMkLst>
          <pc:docMk/>
          <pc:sldMk cId="1343951471" sldId="261"/>
        </pc:sldMkLst>
        <pc:spChg chg="mod">
          <ac:chgData name="Kyle Hines" userId="S::kyle.hines@sanantoniopetsalive.org::e17334fc-bbd3-4d4a-a3d5-b3722ba35529" providerId="AD" clId="Web-{E9075CDE-423A-44E0-B1A7-2CAAF6094CB4}" dt="2022-09-06T15:59:09.345" v="695" actId="20577"/>
          <ac:spMkLst>
            <pc:docMk/>
            <pc:sldMk cId="1343951471" sldId="261"/>
            <ac:spMk id="2" creationId="{A7593061-0D7A-2CA5-6DBB-50A3AF94E06B}"/>
          </ac:spMkLst>
        </pc:spChg>
        <pc:spChg chg="mod ord">
          <ac:chgData name="Kyle Hines" userId="S::kyle.hines@sanantoniopetsalive.org::e17334fc-bbd3-4d4a-a3d5-b3722ba35529" providerId="AD" clId="Web-{E9075CDE-423A-44E0-B1A7-2CAAF6094CB4}" dt="2022-09-06T15:58:47.266" v="691"/>
          <ac:spMkLst>
            <pc:docMk/>
            <pc:sldMk cId="1343951471" sldId="261"/>
            <ac:spMk id="3" creationId="{C5F8EEFD-781D-32E5-A349-53892711BED8}"/>
          </ac:spMkLst>
        </pc:spChg>
        <pc:spChg chg="add del">
          <ac:chgData name="Kyle Hines" userId="S::kyle.hines@sanantoniopetsalive.org::e17334fc-bbd3-4d4a-a3d5-b3722ba35529" providerId="AD" clId="Web-{E9075CDE-423A-44E0-B1A7-2CAAF6094CB4}" dt="2022-09-06T15:56:30.792" v="667"/>
          <ac:spMkLst>
            <pc:docMk/>
            <pc:sldMk cId="1343951471" sldId="261"/>
            <ac:spMk id="9" creationId="{3346177D-ADC4-4968-B747-5CFCD390B5B9}"/>
          </ac:spMkLst>
        </pc:spChg>
        <pc:spChg chg="add del">
          <ac:chgData name="Kyle Hines" userId="S::kyle.hines@sanantoniopetsalive.org::e17334fc-bbd3-4d4a-a3d5-b3722ba35529" providerId="AD" clId="Web-{E9075CDE-423A-44E0-B1A7-2CAAF6094CB4}" dt="2022-09-06T15:56:30.792" v="667"/>
          <ac:spMkLst>
            <pc:docMk/>
            <pc:sldMk cId="1343951471" sldId="261"/>
            <ac:spMk id="11" creationId="{0844A943-BF79-4FEA-ABB1-3BD54D236606}"/>
          </ac:spMkLst>
        </pc:spChg>
        <pc:spChg chg="add del">
          <ac:chgData name="Kyle Hines" userId="S::kyle.hines@sanantoniopetsalive.org::e17334fc-bbd3-4d4a-a3d5-b3722ba35529" providerId="AD" clId="Web-{E9075CDE-423A-44E0-B1A7-2CAAF6094CB4}" dt="2022-09-06T15:56:30.792" v="667"/>
          <ac:spMkLst>
            <pc:docMk/>
            <pc:sldMk cId="1343951471" sldId="261"/>
            <ac:spMk id="13" creationId="{6437CC72-F4A8-4DC3-AFAB-D22C482C8100}"/>
          </ac:spMkLst>
        </pc:spChg>
        <pc:spChg chg="add del">
          <ac:chgData name="Kyle Hines" userId="S::kyle.hines@sanantoniopetsalive.org::e17334fc-bbd3-4d4a-a3d5-b3722ba35529" providerId="AD" clId="Web-{E9075CDE-423A-44E0-B1A7-2CAAF6094CB4}" dt="2022-09-06T15:58:00.483" v="681"/>
          <ac:spMkLst>
            <pc:docMk/>
            <pc:sldMk cId="1343951471" sldId="261"/>
            <ac:spMk id="15" creationId="{7FF47CB7-972F-479F-A36D-9E72D26EC8DA}"/>
          </ac:spMkLst>
        </pc:spChg>
        <pc:spChg chg="add del">
          <ac:chgData name="Kyle Hines" userId="S::kyle.hines@sanantoniopetsalive.org::e17334fc-bbd3-4d4a-a3d5-b3722ba35529" providerId="AD" clId="Web-{E9075CDE-423A-44E0-B1A7-2CAAF6094CB4}" dt="2022-09-06T15:58:00.483" v="681"/>
          <ac:spMkLst>
            <pc:docMk/>
            <pc:sldMk cId="1343951471" sldId="261"/>
            <ac:spMk id="16" creationId="{0D153B68-5844-490D-8E67-F616D6D721CA}"/>
          </ac:spMkLst>
        </pc:spChg>
        <pc:spChg chg="add del">
          <ac:chgData name="Kyle Hines" userId="S::kyle.hines@sanantoniopetsalive.org::e17334fc-bbd3-4d4a-a3d5-b3722ba35529" providerId="AD" clId="Web-{E9075CDE-423A-44E0-B1A7-2CAAF6094CB4}" dt="2022-09-06T15:58:00.483" v="681"/>
          <ac:spMkLst>
            <pc:docMk/>
            <pc:sldMk cId="1343951471" sldId="261"/>
            <ac:spMk id="17" creationId="{9A0D773F-7A7D-4DBB-9DEA-86BB8B8F4BC8}"/>
          </ac:spMkLst>
        </pc:spChg>
        <pc:spChg chg="add del">
          <ac:chgData name="Kyle Hines" userId="S::kyle.hines@sanantoniopetsalive.org::e17334fc-bbd3-4d4a-a3d5-b3722ba35529" providerId="AD" clId="Web-{E9075CDE-423A-44E0-B1A7-2CAAF6094CB4}" dt="2022-09-06T15:57:02.028" v="672"/>
          <ac:spMkLst>
            <pc:docMk/>
            <pc:sldMk cId="1343951471" sldId="261"/>
            <ac:spMk id="22" creationId="{04812C46-200A-4DEB-A05E-3ED6C68C2387}"/>
          </ac:spMkLst>
        </pc:spChg>
        <pc:spChg chg="add del">
          <ac:chgData name="Kyle Hines" userId="S::kyle.hines@sanantoniopetsalive.org::e17334fc-bbd3-4d4a-a3d5-b3722ba35529" providerId="AD" clId="Web-{E9075CDE-423A-44E0-B1A7-2CAAF6094CB4}" dt="2022-09-06T15:57:02.028" v="672"/>
          <ac:spMkLst>
            <pc:docMk/>
            <pc:sldMk cId="1343951471" sldId="261"/>
            <ac:spMk id="24" creationId="{D1EA859B-E555-4109-94F3-6700E046E008}"/>
          </ac:spMkLst>
        </pc:spChg>
        <pc:spChg chg="add del">
          <ac:chgData name="Kyle Hines" userId="S::kyle.hines@sanantoniopetsalive.org::e17334fc-bbd3-4d4a-a3d5-b3722ba35529" providerId="AD" clId="Web-{E9075CDE-423A-44E0-B1A7-2CAAF6094CB4}" dt="2022-09-06T15:57:28.419" v="674"/>
          <ac:spMkLst>
            <pc:docMk/>
            <pc:sldMk cId="1343951471" sldId="261"/>
            <ac:spMk id="27" creationId="{2B566528-1B12-4246-9431-5C2D7D081168}"/>
          </ac:spMkLst>
        </pc:spChg>
        <pc:spChg chg="add del">
          <ac:chgData name="Kyle Hines" userId="S::kyle.hines@sanantoniopetsalive.org::e17334fc-bbd3-4d4a-a3d5-b3722ba35529" providerId="AD" clId="Web-{E9075CDE-423A-44E0-B1A7-2CAAF6094CB4}" dt="2022-09-06T15:57:30.810" v="676"/>
          <ac:spMkLst>
            <pc:docMk/>
            <pc:sldMk cId="1343951471" sldId="261"/>
            <ac:spMk id="33" creationId="{45D37F4E-DDB4-456B-97E0-9937730A039F}"/>
          </ac:spMkLst>
        </pc:spChg>
        <pc:spChg chg="add del">
          <ac:chgData name="Kyle Hines" userId="S::kyle.hines@sanantoniopetsalive.org::e17334fc-bbd3-4d4a-a3d5-b3722ba35529" providerId="AD" clId="Web-{E9075CDE-423A-44E0-B1A7-2CAAF6094CB4}" dt="2022-09-06T15:57:30.810" v="676"/>
          <ac:spMkLst>
            <pc:docMk/>
            <pc:sldMk cId="1343951471" sldId="261"/>
            <ac:spMk id="34" creationId="{B2DD41CD-8F47-4F56-AD12-4E2FF7696987}"/>
          </ac:spMkLst>
        </pc:spChg>
        <pc:spChg chg="add del">
          <ac:chgData name="Kyle Hines" userId="S::kyle.hines@sanantoniopetsalive.org::e17334fc-bbd3-4d4a-a3d5-b3722ba35529" providerId="AD" clId="Web-{E9075CDE-423A-44E0-B1A7-2CAAF6094CB4}" dt="2022-09-06T15:57:33.904" v="678"/>
          <ac:spMkLst>
            <pc:docMk/>
            <pc:sldMk cId="1343951471" sldId="261"/>
            <ac:spMk id="36" creationId="{04812C46-200A-4DEB-A05E-3ED6C68C2387}"/>
          </ac:spMkLst>
        </pc:spChg>
        <pc:spChg chg="add del">
          <ac:chgData name="Kyle Hines" userId="S::kyle.hines@sanantoniopetsalive.org::e17334fc-bbd3-4d4a-a3d5-b3722ba35529" providerId="AD" clId="Web-{E9075CDE-423A-44E0-B1A7-2CAAF6094CB4}" dt="2022-09-06T15:57:33.904" v="678"/>
          <ac:spMkLst>
            <pc:docMk/>
            <pc:sldMk cId="1343951471" sldId="261"/>
            <ac:spMk id="37" creationId="{D1EA859B-E555-4109-94F3-6700E046E008}"/>
          </ac:spMkLst>
        </pc:spChg>
        <pc:spChg chg="add del">
          <ac:chgData name="Kyle Hines" userId="S::kyle.hines@sanantoniopetsalive.org::e17334fc-bbd3-4d4a-a3d5-b3722ba35529" providerId="AD" clId="Web-{E9075CDE-423A-44E0-B1A7-2CAAF6094CB4}" dt="2022-09-06T15:58:00.483" v="680"/>
          <ac:spMkLst>
            <pc:docMk/>
            <pc:sldMk cId="1343951471" sldId="261"/>
            <ac:spMk id="39" creationId="{2B566528-1B12-4246-9431-5C2D7D081168}"/>
          </ac:spMkLst>
        </pc:spChg>
        <pc:spChg chg="add del">
          <ac:chgData name="Kyle Hines" userId="S::kyle.hines@sanantoniopetsalive.org::e17334fc-bbd3-4d4a-a3d5-b3722ba35529" providerId="AD" clId="Web-{E9075CDE-423A-44E0-B1A7-2CAAF6094CB4}" dt="2022-09-06T15:58:47.266" v="691"/>
          <ac:spMkLst>
            <pc:docMk/>
            <pc:sldMk cId="1343951471" sldId="261"/>
            <ac:spMk id="46" creationId="{828D1E49-2A21-4A83-A0E0-FB1597B4B2ED}"/>
          </ac:spMkLst>
        </pc:spChg>
        <pc:spChg chg="add del">
          <ac:chgData name="Kyle Hines" userId="S::kyle.hines@sanantoniopetsalive.org::e17334fc-bbd3-4d4a-a3d5-b3722ba35529" providerId="AD" clId="Web-{E9075CDE-423A-44E0-B1A7-2CAAF6094CB4}" dt="2022-09-06T15:58:47.266" v="691"/>
          <ac:spMkLst>
            <pc:docMk/>
            <pc:sldMk cId="1343951471" sldId="261"/>
            <ac:spMk id="47" creationId="{E972DE0D-2E53-4159-ABD3-C601524262C2}"/>
          </ac:spMkLst>
        </pc:spChg>
        <pc:spChg chg="add del">
          <ac:chgData name="Kyle Hines" userId="S::kyle.hines@sanantoniopetsalive.org::e17334fc-bbd3-4d4a-a3d5-b3722ba35529" providerId="AD" clId="Web-{E9075CDE-423A-44E0-B1A7-2CAAF6094CB4}" dt="2022-09-06T15:58:47.266" v="690"/>
          <ac:spMkLst>
            <pc:docMk/>
            <pc:sldMk cId="1343951471" sldId="261"/>
            <ac:spMk id="63" creationId="{B6FACB3C-9069-4791-BC5C-0DB7CD19B853}"/>
          </ac:spMkLst>
        </pc:spChg>
        <pc:spChg chg="add del">
          <ac:chgData name="Kyle Hines" userId="S::kyle.hines@sanantoniopetsalive.org::e17334fc-bbd3-4d4a-a3d5-b3722ba35529" providerId="AD" clId="Web-{E9075CDE-423A-44E0-B1A7-2CAAF6094CB4}" dt="2022-09-06T15:58:47.266" v="690"/>
          <ac:spMkLst>
            <pc:docMk/>
            <pc:sldMk cId="1343951471" sldId="261"/>
            <ac:spMk id="65" creationId="{71F2038E-D777-4B76-81DD-DD13EE91B9DD}"/>
          </ac:spMkLst>
        </pc:spChg>
        <pc:spChg chg="add">
          <ac:chgData name="Kyle Hines" userId="S::kyle.hines@sanantoniopetsalive.org::e17334fc-bbd3-4d4a-a3d5-b3722ba35529" providerId="AD" clId="Web-{E9075CDE-423A-44E0-B1A7-2CAAF6094CB4}" dt="2022-09-06T15:58:47.266" v="691"/>
          <ac:spMkLst>
            <pc:docMk/>
            <pc:sldMk cId="1343951471" sldId="261"/>
            <ac:spMk id="87" creationId="{828D1E49-2A21-4A83-A0E0-FB1597B4B2ED}"/>
          </ac:spMkLst>
        </pc:spChg>
        <pc:spChg chg="add">
          <ac:chgData name="Kyle Hines" userId="S::kyle.hines@sanantoniopetsalive.org::e17334fc-bbd3-4d4a-a3d5-b3722ba35529" providerId="AD" clId="Web-{E9075CDE-423A-44E0-B1A7-2CAAF6094CB4}" dt="2022-09-06T15:58:47.266" v="691"/>
          <ac:spMkLst>
            <pc:docMk/>
            <pc:sldMk cId="1343951471" sldId="261"/>
            <ac:spMk id="88" creationId="{E972DE0D-2E53-4159-ABD3-C601524262C2}"/>
          </ac:spMkLst>
        </pc:spChg>
        <pc:grpChg chg="add del">
          <ac:chgData name="Kyle Hines" userId="S::kyle.hines@sanantoniopetsalive.org::e17334fc-bbd3-4d4a-a3d5-b3722ba35529" providerId="AD" clId="Web-{E9075CDE-423A-44E0-B1A7-2CAAF6094CB4}" dt="2022-09-06T15:57:28.419" v="674"/>
          <ac:grpSpMkLst>
            <pc:docMk/>
            <pc:sldMk cId="1343951471" sldId="261"/>
            <ac:grpSpMk id="28" creationId="{5995D10D-E9C9-47DB-AE7E-801FEF38F5C9}"/>
          </ac:grpSpMkLst>
        </pc:grpChg>
        <pc:grpChg chg="add del">
          <ac:chgData name="Kyle Hines" userId="S::kyle.hines@sanantoniopetsalive.org::e17334fc-bbd3-4d4a-a3d5-b3722ba35529" providerId="AD" clId="Web-{E9075CDE-423A-44E0-B1A7-2CAAF6094CB4}" dt="2022-09-06T15:57:28.419" v="674"/>
          <ac:grpSpMkLst>
            <pc:docMk/>
            <pc:sldMk cId="1343951471" sldId="261"/>
            <ac:grpSpMk id="31" creationId="{828A5161-06F1-46CF-8AD7-844680A59E13}"/>
          </ac:grpSpMkLst>
        </pc:grpChg>
        <pc:grpChg chg="add del">
          <ac:chgData name="Kyle Hines" userId="S::kyle.hines@sanantoniopetsalive.org::e17334fc-bbd3-4d4a-a3d5-b3722ba35529" providerId="AD" clId="Web-{E9075CDE-423A-44E0-B1A7-2CAAF6094CB4}" dt="2022-09-06T15:58:00.483" v="680"/>
          <ac:grpSpMkLst>
            <pc:docMk/>
            <pc:sldMk cId="1343951471" sldId="261"/>
            <ac:grpSpMk id="40" creationId="{828A5161-06F1-46CF-8AD7-844680A59E13}"/>
          </ac:grpSpMkLst>
        </pc:grpChg>
        <pc:grpChg chg="add del">
          <ac:chgData name="Kyle Hines" userId="S::kyle.hines@sanantoniopetsalive.org::e17334fc-bbd3-4d4a-a3d5-b3722ba35529" providerId="AD" clId="Web-{E9075CDE-423A-44E0-B1A7-2CAAF6094CB4}" dt="2022-09-06T15:58:00.483" v="680"/>
          <ac:grpSpMkLst>
            <pc:docMk/>
            <pc:sldMk cId="1343951471" sldId="261"/>
            <ac:grpSpMk id="41" creationId="{5995D10D-E9C9-47DB-AE7E-801FEF38F5C9}"/>
          </ac:grpSpMkLst>
        </pc:grpChg>
        <pc:grpChg chg="add del">
          <ac:chgData name="Kyle Hines" userId="S::kyle.hines@sanantoniopetsalive.org::e17334fc-bbd3-4d4a-a3d5-b3722ba35529" providerId="AD" clId="Web-{E9075CDE-423A-44E0-B1A7-2CAAF6094CB4}" dt="2022-09-06T15:58:47.266" v="691"/>
          <ac:grpSpMkLst>
            <pc:docMk/>
            <pc:sldMk cId="1343951471" sldId="261"/>
            <ac:grpSpMk id="48" creationId="{088B852E-5494-418B-A833-75CF016A9E20}"/>
          </ac:grpSpMkLst>
        </pc:grpChg>
        <pc:grpChg chg="add del">
          <ac:chgData name="Kyle Hines" userId="S::kyle.hines@sanantoniopetsalive.org::e17334fc-bbd3-4d4a-a3d5-b3722ba35529" providerId="AD" clId="Web-{E9075CDE-423A-44E0-B1A7-2CAAF6094CB4}" dt="2022-09-06T15:58:47.266" v="690"/>
          <ac:grpSpMkLst>
            <pc:docMk/>
            <pc:sldMk cId="1343951471" sldId="261"/>
            <ac:grpSpMk id="67" creationId="{DD354807-230F-4402-B1B9-F733A8F1F190}"/>
          </ac:grpSpMkLst>
        </pc:grpChg>
        <pc:grpChg chg="add">
          <ac:chgData name="Kyle Hines" userId="S::kyle.hines@sanantoniopetsalive.org::e17334fc-bbd3-4d4a-a3d5-b3722ba35529" providerId="AD" clId="Web-{E9075CDE-423A-44E0-B1A7-2CAAF6094CB4}" dt="2022-09-06T15:58:47.266" v="691"/>
          <ac:grpSpMkLst>
            <pc:docMk/>
            <pc:sldMk cId="1343951471" sldId="261"/>
            <ac:grpSpMk id="89" creationId="{088B852E-5494-418B-A833-75CF016A9E20}"/>
          </ac:grpSpMkLst>
        </pc:grpChg>
        <pc:picChg chg="add mod ord">
          <ac:chgData name="Kyle Hines" userId="S::kyle.hines@sanantoniopetsalive.org::e17334fc-bbd3-4d4a-a3d5-b3722ba35529" providerId="AD" clId="Web-{E9075CDE-423A-44E0-B1A7-2CAAF6094CB4}" dt="2022-09-06T15:58:47.266" v="690"/>
          <ac:picMkLst>
            <pc:docMk/>
            <pc:sldMk cId="1343951471" sldId="261"/>
            <ac:picMk id="4" creationId="{27C8A311-A646-20E2-63A6-1C862324A0AA}"/>
          </ac:picMkLst>
        </pc:picChg>
      </pc:sldChg>
    </pc:docChg>
  </pc:docChgLst>
  <pc:docChgLst>
    <pc:chgData name="Kyle Hines" userId="S::kyle.hines@sanantoniopetsalive.org::e17334fc-bbd3-4d4a-a3d5-b3722ba35529" providerId="AD" clId="Web-{5D999AE6-7FBB-04EB-5A46-13ADB5C303A2}"/>
    <pc:docChg chg="addSld delSld modSld">
      <pc:chgData name="Kyle Hines" userId="S::kyle.hines@sanantoniopetsalive.org::e17334fc-bbd3-4d4a-a3d5-b3722ba35529" providerId="AD" clId="Web-{5D999AE6-7FBB-04EB-5A46-13ADB5C303A2}" dt="2022-09-07T17:35:17.792" v="1839" actId="1076"/>
      <pc:docMkLst>
        <pc:docMk/>
      </pc:docMkLst>
      <pc:sldChg chg="delSp modSp">
        <pc:chgData name="Kyle Hines" userId="S::kyle.hines@sanantoniopetsalive.org::e17334fc-bbd3-4d4a-a3d5-b3722ba35529" providerId="AD" clId="Web-{5D999AE6-7FBB-04EB-5A46-13ADB5C303A2}" dt="2022-09-07T14:47:54.428" v="7" actId="1076"/>
        <pc:sldMkLst>
          <pc:docMk/>
          <pc:sldMk cId="4260106134" sldId="259"/>
        </pc:sldMkLst>
        <pc:picChg chg="del">
          <ac:chgData name="Kyle Hines" userId="S::kyle.hines@sanantoniopetsalive.org::e17334fc-bbd3-4d4a-a3d5-b3722ba35529" providerId="AD" clId="Web-{5D999AE6-7FBB-04EB-5A46-13ADB5C303A2}" dt="2022-09-07T14:47:28.881" v="0"/>
          <ac:picMkLst>
            <pc:docMk/>
            <pc:sldMk cId="4260106134" sldId="259"/>
            <ac:picMk id="4" creationId="{FD44AB55-E587-F3B1-2D24-B6D3C37D3E92}"/>
          </ac:picMkLst>
        </pc:picChg>
        <pc:picChg chg="mod">
          <ac:chgData name="Kyle Hines" userId="S::kyle.hines@sanantoniopetsalive.org::e17334fc-bbd3-4d4a-a3d5-b3722ba35529" providerId="AD" clId="Web-{5D999AE6-7FBB-04EB-5A46-13ADB5C303A2}" dt="2022-09-07T14:47:39.428" v="3" actId="1076"/>
          <ac:picMkLst>
            <pc:docMk/>
            <pc:sldMk cId="4260106134" sldId="259"/>
            <ac:picMk id="5" creationId="{EEA8B6CB-C405-CF05-ED6F-F4BA58B9B02D}"/>
          </ac:picMkLst>
        </pc:picChg>
        <pc:picChg chg="mod">
          <ac:chgData name="Kyle Hines" userId="S::kyle.hines@sanantoniopetsalive.org::e17334fc-bbd3-4d4a-a3d5-b3722ba35529" providerId="AD" clId="Web-{5D999AE6-7FBB-04EB-5A46-13ADB5C303A2}" dt="2022-09-07T14:47:31.474" v="1" actId="1076"/>
          <ac:picMkLst>
            <pc:docMk/>
            <pc:sldMk cId="4260106134" sldId="259"/>
            <ac:picMk id="6" creationId="{D9620E84-9A23-D8E5-7E07-6700C503E6C8}"/>
          </ac:picMkLst>
        </pc:picChg>
        <pc:picChg chg="del">
          <ac:chgData name="Kyle Hines" userId="S::kyle.hines@sanantoniopetsalive.org::e17334fc-bbd3-4d4a-a3d5-b3722ba35529" providerId="AD" clId="Web-{5D999AE6-7FBB-04EB-5A46-13ADB5C303A2}" dt="2022-09-07T14:47:33.146" v="2"/>
          <ac:picMkLst>
            <pc:docMk/>
            <pc:sldMk cId="4260106134" sldId="259"/>
            <ac:picMk id="7" creationId="{6FE1E56F-307B-3F20-6175-7DD1F8D6AD68}"/>
          </ac:picMkLst>
        </pc:picChg>
        <pc:picChg chg="del">
          <ac:chgData name="Kyle Hines" userId="S::kyle.hines@sanantoniopetsalive.org::e17334fc-bbd3-4d4a-a3d5-b3722ba35529" providerId="AD" clId="Web-{5D999AE6-7FBB-04EB-5A46-13ADB5C303A2}" dt="2022-09-07T14:47:40.490" v="4"/>
          <ac:picMkLst>
            <pc:docMk/>
            <pc:sldMk cId="4260106134" sldId="259"/>
            <ac:picMk id="8" creationId="{10E729CC-062C-30E4-36A7-2A0736CC4C1B}"/>
          </ac:picMkLst>
        </pc:picChg>
        <pc:picChg chg="del">
          <ac:chgData name="Kyle Hines" userId="S::kyle.hines@sanantoniopetsalive.org::e17334fc-bbd3-4d4a-a3d5-b3722ba35529" providerId="AD" clId="Web-{5D999AE6-7FBB-04EB-5A46-13ADB5C303A2}" dt="2022-09-07T14:47:50.413" v="6"/>
          <ac:picMkLst>
            <pc:docMk/>
            <pc:sldMk cId="4260106134" sldId="259"/>
            <ac:picMk id="9" creationId="{40BD4B4D-74ED-5B9F-BE41-3CAAA6731F38}"/>
          </ac:picMkLst>
        </pc:picChg>
        <pc:picChg chg="mod">
          <ac:chgData name="Kyle Hines" userId="S::kyle.hines@sanantoniopetsalive.org::e17334fc-bbd3-4d4a-a3d5-b3722ba35529" providerId="AD" clId="Web-{5D999AE6-7FBB-04EB-5A46-13ADB5C303A2}" dt="2022-09-07T14:47:54.428" v="7" actId="1076"/>
          <ac:picMkLst>
            <pc:docMk/>
            <pc:sldMk cId="4260106134" sldId="259"/>
            <ac:picMk id="11" creationId="{023096BC-DDC7-0265-7B62-6A5C517ECDC8}"/>
          </ac:picMkLst>
        </pc:picChg>
        <pc:picChg chg="mod">
          <ac:chgData name="Kyle Hines" userId="S::kyle.hines@sanantoniopetsalive.org::e17334fc-bbd3-4d4a-a3d5-b3722ba35529" providerId="AD" clId="Web-{5D999AE6-7FBB-04EB-5A46-13ADB5C303A2}" dt="2022-09-07T14:47:48.647" v="5" actId="1076"/>
          <ac:picMkLst>
            <pc:docMk/>
            <pc:sldMk cId="4260106134" sldId="259"/>
            <ac:picMk id="12" creationId="{23313AA0-4317-BD08-A12E-3E0E84D37839}"/>
          </ac:picMkLst>
        </pc:picChg>
      </pc:sldChg>
      <pc:sldChg chg="addSp delSp modSp">
        <pc:chgData name="Kyle Hines" userId="S::kyle.hines@sanantoniopetsalive.org::e17334fc-bbd3-4d4a-a3d5-b3722ba35529" providerId="AD" clId="Web-{5D999AE6-7FBB-04EB-5A46-13ADB5C303A2}" dt="2022-09-07T17:12:42.757" v="1560" actId="1076"/>
        <pc:sldMkLst>
          <pc:docMk/>
          <pc:sldMk cId="1044633835" sldId="267"/>
        </pc:sldMkLst>
        <pc:spChg chg="mod">
          <ac:chgData name="Kyle Hines" userId="S::kyle.hines@sanantoniopetsalive.org::e17334fc-bbd3-4d4a-a3d5-b3722ba35529" providerId="AD" clId="Web-{5D999AE6-7FBB-04EB-5A46-13ADB5C303A2}" dt="2022-09-07T17:10:43.377" v="1529" actId="1076"/>
          <ac:spMkLst>
            <pc:docMk/>
            <pc:sldMk cId="1044633835" sldId="267"/>
            <ac:spMk id="3" creationId="{AB3C8CAF-6138-D82C-B681-951E4A3FE123}"/>
          </ac:spMkLst>
        </pc:spChg>
        <pc:spChg chg="add del mod">
          <ac:chgData name="Kyle Hines" userId="S::kyle.hines@sanantoniopetsalive.org::e17334fc-bbd3-4d4a-a3d5-b3722ba35529" providerId="AD" clId="Web-{5D999AE6-7FBB-04EB-5A46-13ADB5C303A2}" dt="2022-09-07T17:10:49.596" v="1533"/>
          <ac:spMkLst>
            <pc:docMk/>
            <pc:sldMk cId="1044633835" sldId="267"/>
            <ac:spMk id="4" creationId="{3EA2084C-4CC9-207F-9BAF-7FC616EAB8C1}"/>
          </ac:spMkLst>
        </pc:spChg>
        <pc:spChg chg="add mod">
          <ac:chgData name="Kyle Hines" userId="S::kyle.hines@sanantoniopetsalive.org::e17334fc-bbd3-4d4a-a3d5-b3722ba35529" providerId="AD" clId="Web-{5D999AE6-7FBB-04EB-5A46-13ADB5C303A2}" dt="2022-09-07T17:12:01.739" v="1547" actId="1076"/>
          <ac:spMkLst>
            <pc:docMk/>
            <pc:sldMk cId="1044633835" sldId="267"/>
            <ac:spMk id="7" creationId="{9BAA12EA-4F97-8A34-32C2-1153C343E0A1}"/>
          </ac:spMkLst>
        </pc:spChg>
        <pc:spChg chg="add mod">
          <ac:chgData name="Kyle Hines" userId="S::kyle.hines@sanantoniopetsalive.org::e17334fc-bbd3-4d4a-a3d5-b3722ba35529" providerId="AD" clId="Web-{5D999AE6-7FBB-04EB-5A46-13ADB5C303A2}" dt="2022-09-07T17:12:42.757" v="1560" actId="1076"/>
          <ac:spMkLst>
            <pc:docMk/>
            <pc:sldMk cId="1044633835" sldId="267"/>
            <ac:spMk id="9" creationId="{44BA6BB1-75B6-D50D-D138-A3C75BB380CE}"/>
          </ac:spMkLst>
        </pc:spChg>
        <pc:picChg chg="add del mod">
          <ac:chgData name="Kyle Hines" userId="S::kyle.hines@sanantoniopetsalive.org::e17334fc-bbd3-4d4a-a3d5-b3722ba35529" providerId="AD" clId="Web-{5D999AE6-7FBB-04EB-5A46-13ADB5C303A2}" dt="2022-09-07T17:11:09.831" v="1536"/>
          <ac:picMkLst>
            <pc:docMk/>
            <pc:sldMk cId="1044633835" sldId="267"/>
            <ac:picMk id="5" creationId="{57348472-AB2F-5869-6B64-2AC43A8F9103}"/>
          </ac:picMkLst>
        </pc:picChg>
        <pc:picChg chg="add mod">
          <ac:chgData name="Kyle Hines" userId="S::kyle.hines@sanantoniopetsalive.org::e17334fc-bbd3-4d4a-a3d5-b3722ba35529" providerId="AD" clId="Web-{5D999AE6-7FBB-04EB-5A46-13ADB5C303A2}" dt="2022-09-07T17:11:31.691" v="1539" actId="1076"/>
          <ac:picMkLst>
            <pc:docMk/>
            <pc:sldMk cId="1044633835" sldId="267"/>
            <ac:picMk id="6" creationId="{88DBC8AF-89ED-EDDF-9138-D008292F8766}"/>
          </ac:picMkLst>
        </pc:picChg>
        <pc:picChg chg="add mod">
          <ac:chgData name="Kyle Hines" userId="S::kyle.hines@sanantoniopetsalive.org::e17334fc-bbd3-4d4a-a3d5-b3722ba35529" providerId="AD" clId="Web-{5D999AE6-7FBB-04EB-5A46-13ADB5C303A2}" dt="2022-09-07T17:12:16.959" v="1549" actId="1076"/>
          <ac:picMkLst>
            <pc:docMk/>
            <pc:sldMk cId="1044633835" sldId="267"/>
            <ac:picMk id="8" creationId="{35CA5406-8FD7-253B-EF02-9DBD1982C3DF}"/>
          </ac:picMkLst>
        </pc:picChg>
      </pc:sldChg>
      <pc:sldChg chg="modSp">
        <pc:chgData name="Kyle Hines" userId="S::kyle.hines@sanantoniopetsalive.org::e17334fc-bbd3-4d4a-a3d5-b3722ba35529" providerId="AD" clId="Web-{5D999AE6-7FBB-04EB-5A46-13ADB5C303A2}" dt="2022-09-07T14:56:07.759" v="27" actId="20577"/>
        <pc:sldMkLst>
          <pc:docMk/>
          <pc:sldMk cId="3189014371" sldId="268"/>
        </pc:sldMkLst>
        <pc:spChg chg="mod">
          <ac:chgData name="Kyle Hines" userId="S::kyle.hines@sanantoniopetsalive.org::e17334fc-bbd3-4d4a-a3d5-b3722ba35529" providerId="AD" clId="Web-{5D999AE6-7FBB-04EB-5A46-13ADB5C303A2}" dt="2022-09-07T14:56:07.759" v="27" actId="20577"/>
          <ac:spMkLst>
            <pc:docMk/>
            <pc:sldMk cId="3189014371" sldId="268"/>
            <ac:spMk id="3" creationId="{E01BC1FD-93CA-9A4B-CA12-58D7E1545989}"/>
          </ac:spMkLst>
        </pc:spChg>
      </pc:sldChg>
      <pc:sldChg chg="del">
        <pc:chgData name="Kyle Hines" userId="S::kyle.hines@sanantoniopetsalive.org::e17334fc-bbd3-4d4a-a3d5-b3722ba35529" providerId="AD" clId="Web-{5D999AE6-7FBB-04EB-5A46-13ADB5C303A2}" dt="2022-09-07T14:48:18.711" v="8"/>
        <pc:sldMkLst>
          <pc:docMk/>
          <pc:sldMk cId="3157647880" sldId="271"/>
        </pc:sldMkLst>
      </pc:sldChg>
      <pc:sldChg chg="addSp delSp modSp new">
        <pc:chgData name="Kyle Hines" userId="S::kyle.hines@sanantoniopetsalive.org::e17334fc-bbd3-4d4a-a3d5-b3722ba35529" providerId="AD" clId="Web-{5D999AE6-7FBB-04EB-5A46-13ADB5C303A2}" dt="2022-09-07T16:19:35.415" v="723" actId="20577"/>
        <pc:sldMkLst>
          <pc:docMk/>
          <pc:sldMk cId="845644229" sldId="273"/>
        </pc:sldMkLst>
        <pc:spChg chg="del">
          <ac:chgData name="Kyle Hines" userId="S::kyle.hines@sanantoniopetsalive.org::e17334fc-bbd3-4d4a-a3d5-b3722ba35529" providerId="AD" clId="Web-{5D999AE6-7FBB-04EB-5A46-13ADB5C303A2}" dt="2022-09-07T14:55:09.632" v="10"/>
          <ac:spMkLst>
            <pc:docMk/>
            <pc:sldMk cId="845644229" sldId="273"/>
            <ac:spMk id="2" creationId="{DBAF9187-EBA3-9542-8928-3944A48FD497}"/>
          </ac:spMkLst>
        </pc:spChg>
        <pc:spChg chg="mod">
          <ac:chgData name="Kyle Hines" userId="S::kyle.hines@sanantoniopetsalive.org::e17334fc-bbd3-4d4a-a3d5-b3722ba35529" providerId="AD" clId="Web-{5D999AE6-7FBB-04EB-5A46-13ADB5C303A2}" dt="2022-09-07T16:19:35.415" v="723" actId="20577"/>
          <ac:spMkLst>
            <pc:docMk/>
            <pc:sldMk cId="845644229" sldId="273"/>
            <ac:spMk id="3" creationId="{CB73CC92-9BF9-5428-B04A-5E4EAC361490}"/>
          </ac:spMkLst>
        </pc:spChg>
        <pc:picChg chg="add del mod">
          <ac:chgData name="Kyle Hines" userId="S::kyle.hines@sanantoniopetsalive.org::e17334fc-bbd3-4d4a-a3d5-b3722ba35529" providerId="AD" clId="Web-{5D999AE6-7FBB-04EB-5A46-13ADB5C303A2}" dt="2022-09-07T15:13:23.704" v="57"/>
          <ac:picMkLst>
            <pc:docMk/>
            <pc:sldMk cId="845644229" sldId="273"/>
            <ac:picMk id="4" creationId="{4F7125DF-DB82-00C5-A46D-C51D04F791AA}"/>
          </ac:picMkLst>
        </pc:picChg>
        <pc:picChg chg="add mod">
          <ac:chgData name="Kyle Hines" userId="S::kyle.hines@sanantoniopetsalive.org::e17334fc-bbd3-4d4a-a3d5-b3722ba35529" providerId="AD" clId="Web-{5D999AE6-7FBB-04EB-5A46-13ADB5C303A2}" dt="2022-09-07T15:19:16.264" v="85" actId="1076"/>
          <ac:picMkLst>
            <pc:docMk/>
            <pc:sldMk cId="845644229" sldId="273"/>
            <ac:picMk id="5" creationId="{CD5ED728-241D-6411-5C9F-367E15CC790F}"/>
          </ac:picMkLst>
        </pc:picChg>
        <pc:picChg chg="add mod">
          <ac:chgData name="Kyle Hines" userId="S::kyle.hines@sanantoniopetsalive.org::e17334fc-bbd3-4d4a-a3d5-b3722ba35529" providerId="AD" clId="Web-{5D999AE6-7FBB-04EB-5A46-13ADB5C303A2}" dt="2022-09-07T15:19:49.687" v="90" actId="1076"/>
          <ac:picMkLst>
            <pc:docMk/>
            <pc:sldMk cId="845644229" sldId="273"/>
            <ac:picMk id="6" creationId="{6D789C83-3CA0-4856-ECDE-1840CDBB91B3}"/>
          </ac:picMkLst>
        </pc:picChg>
        <pc:picChg chg="add mod">
          <ac:chgData name="Kyle Hines" userId="S::kyle.hines@sanantoniopetsalive.org::e17334fc-bbd3-4d4a-a3d5-b3722ba35529" providerId="AD" clId="Web-{5D999AE6-7FBB-04EB-5A46-13ADB5C303A2}" dt="2022-09-07T15:29:06.786" v="173" actId="1076"/>
          <ac:picMkLst>
            <pc:docMk/>
            <pc:sldMk cId="845644229" sldId="273"/>
            <ac:picMk id="7" creationId="{262BCED4-A788-D102-487E-056A4E162933}"/>
          </ac:picMkLst>
        </pc:picChg>
        <pc:picChg chg="add del mod">
          <ac:chgData name="Kyle Hines" userId="S::kyle.hines@sanantoniopetsalive.org::e17334fc-bbd3-4d4a-a3d5-b3722ba35529" providerId="AD" clId="Web-{5D999AE6-7FBB-04EB-5A46-13ADB5C303A2}" dt="2022-09-07T15:30:12.397" v="177"/>
          <ac:picMkLst>
            <pc:docMk/>
            <pc:sldMk cId="845644229" sldId="273"/>
            <ac:picMk id="8" creationId="{9339620E-FB90-6AC4-401B-F0B700F184DA}"/>
          </ac:picMkLst>
        </pc:picChg>
        <pc:picChg chg="add mod">
          <ac:chgData name="Kyle Hines" userId="S::kyle.hines@sanantoniopetsalive.org::e17334fc-bbd3-4d4a-a3d5-b3722ba35529" providerId="AD" clId="Web-{5D999AE6-7FBB-04EB-5A46-13ADB5C303A2}" dt="2022-09-07T15:31:12.368" v="181" actId="1076"/>
          <ac:picMkLst>
            <pc:docMk/>
            <pc:sldMk cId="845644229" sldId="273"/>
            <ac:picMk id="9" creationId="{BF37E05A-A447-3BB2-9280-34CB3DF8F953}"/>
          </ac:picMkLst>
        </pc:picChg>
      </pc:sldChg>
      <pc:sldChg chg="addSp delSp modSp new">
        <pc:chgData name="Kyle Hines" userId="S::kyle.hines@sanantoniopetsalive.org::e17334fc-bbd3-4d4a-a3d5-b3722ba35529" providerId="AD" clId="Web-{5D999AE6-7FBB-04EB-5A46-13ADB5C303A2}" dt="2022-09-07T15:42:38.331" v="226" actId="1076"/>
        <pc:sldMkLst>
          <pc:docMk/>
          <pc:sldMk cId="3055942201" sldId="274"/>
        </pc:sldMkLst>
        <pc:spChg chg="del">
          <ac:chgData name="Kyle Hines" userId="S::kyle.hines@sanantoniopetsalive.org::e17334fc-bbd3-4d4a-a3d5-b3722ba35529" providerId="AD" clId="Web-{5D999AE6-7FBB-04EB-5A46-13ADB5C303A2}" dt="2022-09-07T15:31:27.103" v="183"/>
          <ac:spMkLst>
            <pc:docMk/>
            <pc:sldMk cId="3055942201" sldId="274"/>
            <ac:spMk id="2" creationId="{6C57D3A9-96FD-BF23-3632-0AEAFD675FB0}"/>
          </ac:spMkLst>
        </pc:spChg>
        <pc:spChg chg="mod">
          <ac:chgData name="Kyle Hines" userId="S::kyle.hines@sanantoniopetsalive.org::e17334fc-bbd3-4d4a-a3d5-b3722ba35529" providerId="AD" clId="Web-{5D999AE6-7FBB-04EB-5A46-13ADB5C303A2}" dt="2022-09-07T15:42:06.268" v="223" actId="20577"/>
          <ac:spMkLst>
            <pc:docMk/>
            <pc:sldMk cId="3055942201" sldId="274"/>
            <ac:spMk id="3" creationId="{321BF6A6-26F7-A3CE-373F-36F41BB27971}"/>
          </ac:spMkLst>
        </pc:spChg>
        <pc:picChg chg="add mod">
          <ac:chgData name="Kyle Hines" userId="S::kyle.hines@sanantoniopetsalive.org::e17334fc-bbd3-4d4a-a3d5-b3722ba35529" providerId="AD" clId="Web-{5D999AE6-7FBB-04EB-5A46-13ADB5C303A2}" dt="2022-09-07T15:39:06.339" v="211" actId="1076"/>
          <ac:picMkLst>
            <pc:docMk/>
            <pc:sldMk cId="3055942201" sldId="274"/>
            <ac:picMk id="4" creationId="{47B8914E-7CE0-1A81-09EA-F9B6F6BBBB2F}"/>
          </ac:picMkLst>
        </pc:picChg>
        <pc:picChg chg="add mod">
          <ac:chgData name="Kyle Hines" userId="S::kyle.hines@sanantoniopetsalive.org::e17334fc-bbd3-4d4a-a3d5-b3722ba35529" providerId="AD" clId="Web-{5D999AE6-7FBB-04EB-5A46-13ADB5C303A2}" dt="2022-09-07T15:42:38.331" v="226" actId="1076"/>
          <ac:picMkLst>
            <pc:docMk/>
            <pc:sldMk cId="3055942201" sldId="274"/>
            <ac:picMk id="5" creationId="{B019AE47-5154-DF1C-FB70-954EF64AA32B}"/>
          </ac:picMkLst>
        </pc:picChg>
        <pc:picChg chg="add mod">
          <ac:chgData name="Kyle Hines" userId="S::kyle.hines@sanantoniopetsalive.org::e17334fc-bbd3-4d4a-a3d5-b3722ba35529" providerId="AD" clId="Web-{5D999AE6-7FBB-04EB-5A46-13ADB5C303A2}" dt="2022-09-07T15:42:35.191" v="225" actId="1076"/>
          <ac:picMkLst>
            <pc:docMk/>
            <pc:sldMk cId="3055942201" sldId="274"/>
            <ac:picMk id="6" creationId="{6CC9520D-C758-889B-7C0D-F82E9C707826}"/>
          </ac:picMkLst>
        </pc:picChg>
      </pc:sldChg>
      <pc:sldChg chg="addSp delSp modSp new modNotes">
        <pc:chgData name="Kyle Hines" userId="S::kyle.hines@sanantoniopetsalive.org::e17334fc-bbd3-4d4a-a3d5-b3722ba35529" providerId="AD" clId="Web-{5D999AE6-7FBB-04EB-5A46-13ADB5C303A2}" dt="2022-09-07T16:17:06.550" v="691"/>
        <pc:sldMkLst>
          <pc:docMk/>
          <pc:sldMk cId="443924690" sldId="275"/>
        </pc:sldMkLst>
        <pc:spChg chg="del">
          <ac:chgData name="Kyle Hines" userId="S::kyle.hines@sanantoniopetsalive.org::e17334fc-bbd3-4d4a-a3d5-b3722ba35529" providerId="AD" clId="Web-{5D999AE6-7FBB-04EB-5A46-13ADB5C303A2}" dt="2022-09-07T15:42:52.394" v="228"/>
          <ac:spMkLst>
            <pc:docMk/>
            <pc:sldMk cId="443924690" sldId="275"/>
            <ac:spMk id="2" creationId="{7A55ED60-F600-0E8F-BA3A-6E5BF1C82DF0}"/>
          </ac:spMkLst>
        </pc:spChg>
        <pc:spChg chg="mod">
          <ac:chgData name="Kyle Hines" userId="S::kyle.hines@sanantoniopetsalive.org::e17334fc-bbd3-4d4a-a3d5-b3722ba35529" providerId="AD" clId="Web-{5D999AE6-7FBB-04EB-5A46-13ADB5C303A2}" dt="2022-09-07T16:09:45.018" v="430" actId="20577"/>
          <ac:spMkLst>
            <pc:docMk/>
            <pc:sldMk cId="443924690" sldId="275"/>
            <ac:spMk id="3" creationId="{92655212-ABC9-5904-8134-24939F16D18B}"/>
          </ac:spMkLst>
        </pc:spChg>
        <pc:picChg chg="add del mod">
          <ac:chgData name="Kyle Hines" userId="S::kyle.hines@sanantoniopetsalive.org::e17334fc-bbd3-4d4a-a3d5-b3722ba35529" providerId="AD" clId="Web-{5D999AE6-7FBB-04EB-5A46-13ADB5C303A2}" dt="2022-09-07T16:11:13.568" v="431"/>
          <ac:picMkLst>
            <pc:docMk/>
            <pc:sldMk cId="443924690" sldId="275"/>
            <ac:picMk id="4" creationId="{D7C3F1FE-518E-0B25-8516-3BD846B0BAF8}"/>
          </ac:picMkLst>
        </pc:picChg>
        <pc:picChg chg="add del mod">
          <ac:chgData name="Kyle Hines" userId="S::kyle.hines@sanantoniopetsalive.org::e17334fc-bbd3-4d4a-a3d5-b3722ba35529" providerId="AD" clId="Web-{5D999AE6-7FBB-04EB-5A46-13ADB5C303A2}" dt="2022-09-07T16:11:15.677" v="432"/>
          <ac:picMkLst>
            <pc:docMk/>
            <pc:sldMk cId="443924690" sldId="275"/>
            <ac:picMk id="5" creationId="{3E253511-1FD0-7DF4-9C4F-F73106E0746E}"/>
          </ac:picMkLst>
        </pc:picChg>
        <pc:picChg chg="add del mod">
          <ac:chgData name="Kyle Hines" userId="S::kyle.hines@sanantoniopetsalive.org::e17334fc-bbd3-4d4a-a3d5-b3722ba35529" providerId="AD" clId="Web-{5D999AE6-7FBB-04EB-5A46-13ADB5C303A2}" dt="2022-09-07T16:11:17.568" v="433"/>
          <ac:picMkLst>
            <pc:docMk/>
            <pc:sldMk cId="443924690" sldId="275"/>
            <ac:picMk id="6" creationId="{FDAA1037-EDB5-EEB0-BC16-3A996B3D927B}"/>
          </ac:picMkLst>
        </pc:picChg>
        <pc:picChg chg="add mod">
          <ac:chgData name="Kyle Hines" userId="S::kyle.hines@sanantoniopetsalive.org::e17334fc-bbd3-4d4a-a3d5-b3722ba35529" providerId="AD" clId="Web-{5D999AE6-7FBB-04EB-5A46-13ADB5C303A2}" dt="2022-09-07T16:11:30.162" v="439" actId="1076"/>
          <ac:picMkLst>
            <pc:docMk/>
            <pc:sldMk cId="443924690" sldId="275"/>
            <ac:picMk id="7" creationId="{3AFB1A92-D689-7903-25EA-1CAFF9805882}"/>
          </ac:picMkLst>
        </pc:picChg>
      </pc:sldChg>
      <pc:sldChg chg="addSp delSp modSp new modNotes">
        <pc:chgData name="Kyle Hines" userId="S::kyle.hines@sanantoniopetsalive.org::e17334fc-bbd3-4d4a-a3d5-b3722ba35529" providerId="AD" clId="Web-{5D999AE6-7FBB-04EB-5A46-13ADB5C303A2}" dt="2022-09-07T16:24:48.302" v="971"/>
        <pc:sldMkLst>
          <pc:docMk/>
          <pc:sldMk cId="3999559732" sldId="276"/>
        </pc:sldMkLst>
        <pc:spChg chg="del">
          <ac:chgData name="Kyle Hines" userId="S::kyle.hines@sanantoniopetsalive.org::e17334fc-bbd3-4d4a-a3d5-b3722ba35529" providerId="AD" clId="Web-{5D999AE6-7FBB-04EB-5A46-13ADB5C303A2}" dt="2022-09-07T15:51:36.008" v="324"/>
          <ac:spMkLst>
            <pc:docMk/>
            <pc:sldMk cId="3999559732" sldId="276"/>
            <ac:spMk id="2" creationId="{BDA048F7-E82C-8D91-53F4-E0A0E00BF017}"/>
          </ac:spMkLst>
        </pc:spChg>
        <pc:spChg chg="mod">
          <ac:chgData name="Kyle Hines" userId="S::kyle.hines@sanantoniopetsalive.org::e17334fc-bbd3-4d4a-a3d5-b3722ba35529" providerId="AD" clId="Web-{5D999AE6-7FBB-04EB-5A46-13ADB5C303A2}" dt="2022-09-07T16:18:21.256" v="703" actId="20577"/>
          <ac:spMkLst>
            <pc:docMk/>
            <pc:sldMk cId="3999559732" sldId="276"/>
            <ac:spMk id="3" creationId="{31F04C44-47C3-76D7-E905-263D8B964FAA}"/>
          </ac:spMkLst>
        </pc:spChg>
        <pc:spChg chg="add del mod">
          <ac:chgData name="Kyle Hines" userId="S::kyle.hines@sanantoniopetsalive.org::e17334fc-bbd3-4d4a-a3d5-b3722ba35529" providerId="AD" clId="Web-{5D999AE6-7FBB-04EB-5A46-13ADB5C303A2}" dt="2022-09-07T15:51:52.024" v="326"/>
          <ac:spMkLst>
            <pc:docMk/>
            <pc:sldMk cId="3999559732" sldId="276"/>
            <ac:spMk id="4" creationId="{1D40126D-BE9F-A7E9-BA5F-A8339472CBB7}"/>
          </ac:spMkLst>
        </pc:spChg>
        <pc:spChg chg="add del">
          <ac:chgData name="Kyle Hines" userId="S::kyle.hines@sanantoniopetsalive.org::e17334fc-bbd3-4d4a-a3d5-b3722ba35529" providerId="AD" clId="Web-{5D999AE6-7FBB-04EB-5A46-13ADB5C303A2}" dt="2022-09-07T15:52:02.477" v="328"/>
          <ac:spMkLst>
            <pc:docMk/>
            <pc:sldMk cId="3999559732" sldId="276"/>
            <ac:spMk id="5" creationId="{8A38771C-5F19-14C3-98D0-226E9F4D5076}"/>
          </ac:spMkLst>
        </pc:spChg>
        <pc:picChg chg="add del mod">
          <ac:chgData name="Kyle Hines" userId="S::kyle.hines@sanantoniopetsalive.org::e17334fc-bbd3-4d4a-a3d5-b3722ba35529" providerId="AD" clId="Web-{5D999AE6-7FBB-04EB-5A46-13ADB5C303A2}" dt="2022-09-07T16:17:58.162" v="692"/>
          <ac:picMkLst>
            <pc:docMk/>
            <pc:sldMk cId="3999559732" sldId="276"/>
            <ac:picMk id="6" creationId="{5D8569BB-7512-91A4-3708-F9D3DAE21B1A}"/>
          </ac:picMkLst>
        </pc:picChg>
        <pc:picChg chg="add del mod">
          <ac:chgData name="Kyle Hines" userId="S::kyle.hines@sanantoniopetsalive.org::e17334fc-bbd3-4d4a-a3d5-b3722ba35529" providerId="AD" clId="Web-{5D999AE6-7FBB-04EB-5A46-13ADB5C303A2}" dt="2022-09-07T16:17:59.083" v="693"/>
          <ac:picMkLst>
            <pc:docMk/>
            <pc:sldMk cId="3999559732" sldId="276"/>
            <ac:picMk id="7" creationId="{E27B5F72-2889-1347-06BF-BD9BCE361CC7}"/>
          </ac:picMkLst>
        </pc:picChg>
        <pc:picChg chg="add del mod">
          <ac:chgData name="Kyle Hines" userId="S::kyle.hines@sanantoniopetsalive.org::e17334fc-bbd3-4d4a-a3d5-b3722ba35529" providerId="AD" clId="Web-{5D999AE6-7FBB-04EB-5A46-13ADB5C303A2}" dt="2022-09-07T16:17:59.708" v="694"/>
          <ac:picMkLst>
            <pc:docMk/>
            <pc:sldMk cId="3999559732" sldId="276"/>
            <ac:picMk id="8" creationId="{932E0EE1-ACDC-F8FA-2809-732D4370CF13}"/>
          </ac:picMkLst>
        </pc:picChg>
        <pc:picChg chg="add mod">
          <ac:chgData name="Kyle Hines" userId="S::kyle.hines@sanantoniopetsalive.org::e17334fc-bbd3-4d4a-a3d5-b3722ba35529" providerId="AD" clId="Web-{5D999AE6-7FBB-04EB-5A46-13ADB5C303A2}" dt="2022-09-07T16:18:13.756" v="699" actId="14100"/>
          <ac:picMkLst>
            <pc:docMk/>
            <pc:sldMk cId="3999559732" sldId="276"/>
            <ac:picMk id="9" creationId="{AB30B592-E518-552E-97BF-A7E06690CF3C}"/>
          </ac:picMkLst>
        </pc:picChg>
      </pc:sldChg>
      <pc:sldChg chg="addSp delSp modSp new modNotes">
        <pc:chgData name="Kyle Hines" userId="S::kyle.hines@sanantoniopetsalive.org::e17334fc-bbd3-4d4a-a3d5-b3722ba35529" providerId="AD" clId="Web-{5D999AE6-7FBB-04EB-5A46-13ADB5C303A2}" dt="2022-09-07T16:30:28.659" v="1128"/>
        <pc:sldMkLst>
          <pc:docMk/>
          <pc:sldMk cId="1830425526" sldId="277"/>
        </pc:sldMkLst>
        <pc:spChg chg="del">
          <ac:chgData name="Kyle Hines" userId="S::kyle.hines@sanantoniopetsalive.org::e17334fc-bbd3-4d4a-a3d5-b3722ba35529" providerId="AD" clId="Web-{5D999AE6-7FBB-04EB-5A46-13ADB5C303A2}" dt="2022-09-07T16:25:30.413" v="974"/>
          <ac:spMkLst>
            <pc:docMk/>
            <pc:sldMk cId="1830425526" sldId="277"/>
            <ac:spMk id="2" creationId="{0BAB85A2-4C5A-1646-12D8-72112D62CA93}"/>
          </ac:spMkLst>
        </pc:spChg>
        <pc:spChg chg="mod">
          <ac:chgData name="Kyle Hines" userId="S::kyle.hines@sanantoniopetsalive.org::e17334fc-bbd3-4d4a-a3d5-b3722ba35529" providerId="AD" clId="Web-{5D999AE6-7FBB-04EB-5A46-13ADB5C303A2}" dt="2022-09-07T16:27:48.419" v="1049" actId="20577"/>
          <ac:spMkLst>
            <pc:docMk/>
            <pc:sldMk cId="1830425526" sldId="277"/>
            <ac:spMk id="3" creationId="{A8324A3D-8F6E-DDAA-5C1A-8AD80B0F1592}"/>
          </ac:spMkLst>
        </pc:spChg>
        <pc:picChg chg="add mod">
          <ac:chgData name="Kyle Hines" userId="S::kyle.hines@sanantoniopetsalive.org::e17334fc-bbd3-4d4a-a3d5-b3722ba35529" providerId="AD" clId="Web-{5D999AE6-7FBB-04EB-5A46-13ADB5C303A2}" dt="2022-09-07T16:28:36.983" v="1055" actId="1076"/>
          <ac:picMkLst>
            <pc:docMk/>
            <pc:sldMk cId="1830425526" sldId="277"/>
            <ac:picMk id="4" creationId="{DA6F07E7-961C-8BB9-E739-DCC29D015D0E}"/>
          </ac:picMkLst>
        </pc:picChg>
      </pc:sldChg>
      <pc:sldChg chg="addSp delSp modSp new">
        <pc:chgData name="Kyle Hines" userId="S::kyle.hines@sanantoniopetsalive.org::e17334fc-bbd3-4d4a-a3d5-b3722ba35529" providerId="AD" clId="Web-{5D999AE6-7FBB-04EB-5A46-13ADB5C303A2}" dt="2022-09-07T16:40:36.026" v="1244" actId="14100"/>
        <pc:sldMkLst>
          <pc:docMk/>
          <pc:sldMk cId="696067041" sldId="278"/>
        </pc:sldMkLst>
        <pc:spChg chg="del">
          <ac:chgData name="Kyle Hines" userId="S::kyle.hines@sanantoniopetsalive.org::e17334fc-bbd3-4d4a-a3d5-b3722ba35529" providerId="AD" clId="Web-{5D999AE6-7FBB-04EB-5A46-13ADB5C303A2}" dt="2022-09-07T16:30:35.175" v="1130"/>
          <ac:spMkLst>
            <pc:docMk/>
            <pc:sldMk cId="696067041" sldId="278"/>
            <ac:spMk id="2" creationId="{721D2112-026D-ADF3-352B-DA4C40F51F4D}"/>
          </ac:spMkLst>
        </pc:spChg>
        <pc:spChg chg="mod">
          <ac:chgData name="Kyle Hines" userId="S::kyle.hines@sanantoniopetsalive.org::e17334fc-bbd3-4d4a-a3d5-b3722ba35529" providerId="AD" clId="Web-{5D999AE6-7FBB-04EB-5A46-13ADB5C303A2}" dt="2022-09-07T16:40:10.338" v="1235" actId="14100"/>
          <ac:spMkLst>
            <pc:docMk/>
            <pc:sldMk cId="696067041" sldId="278"/>
            <ac:spMk id="3" creationId="{8B12BC11-0129-3043-D43E-D199D8F4E49B}"/>
          </ac:spMkLst>
        </pc:spChg>
        <pc:picChg chg="add del mod">
          <ac:chgData name="Kyle Hines" userId="S::kyle.hines@sanantoniopetsalive.org::e17334fc-bbd3-4d4a-a3d5-b3722ba35529" providerId="AD" clId="Web-{5D999AE6-7FBB-04EB-5A46-13ADB5C303A2}" dt="2022-09-07T16:36:48.361" v="1216"/>
          <ac:picMkLst>
            <pc:docMk/>
            <pc:sldMk cId="696067041" sldId="278"/>
            <ac:picMk id="4" creationId="{3D722576-BF2F-5896-7F0F-A8BA42D26DB2}"/>
          </ac:picMkLst>
        </pc:picChg>
        <pc:picChg chg="add del mod">
          <ac:chgData name="Kyle Hines" userId="S::kyle.hines@sanantoniopetsalive.org::e17334fc-bbd3-4d4a-a3d5-b3722ba35529" providerId="AD" clId="Web-{5D999AE6-7FBB-04EB-5A46-13ADB5C303A2}" dt="2022-09-07T16:39:29.430" v="1225"/>
          <ac:picMkLst>
            <pc:docMk/>
            <pc:sldMk cId="696067041" sldId="278"/>
            <ac:picMk id="5" creationId="{76B5EB2C-A835-EB8C-A6F7-4552C756C171}"/>
          </ac:picMkLst>
        </pc:picChg>
        <pc:picChg chg="add mod">
          <ac:chgData name="Kyle Hines" userId="S::kyle.hines@sanantoniopetsalive.org::e17334fc-bbd3-4d4a-a3d5-b3722ba35529" providerId="AD" clId="Web-{5D999AE6-7FBB-04EB-5A46-13ADB5C303A2}" dt="2022-09-07T16:40:22.901" v="1240" actId="1076"/>
          <ac:picMkLst>
            <pc:docMk/>
            <pc:sldMk cId="696067041" sldId="278"/>
            <ac:picMk id="6" creationId="{41BA5ED2-BD50-8FC3-7388-E448B358A62D}"/>
          </ac:picMkLst>
        </pc:picChg>
        <pc:picChg chg="add mod">
          <ac:chgData name="Kyle Hines" userId="S::kyle.hines@sanantoniopetsalive.org::e17334fc-bbd3-4d4a-a3d5-b3722ba35529" providerId="AD" clId="Web-{5D999AE6-7FBB-04EB-5A46-13ADB5C303A2}" dt="2022-09-07T16:40:28.120" v="1242" actId="1076"/>
          <ac:picMkLst>
            <pc:docMk/>
            <pc:sldMk cId="696067041" sldId="278"/>
            <ac:picMk id="7" creationId="{172FD088-AC83-DFE7-3275-D44C0ED94086}"/>
          </ac:picMkLst>
        </pc:picChg>
        <pc:picChg chg="add mod">
          <ac:chgData name="Kyle Hines" userId="S::kyle.hines@sanantoniopetsalive.org::e17334fc-bbd3-4d4a-a3d5-b3722ba35529" providerId="AD" clId="Web-{5D999AE6-7FBB-04EB-5A46-13ADB5C303A2}" dt="2022-09-07T16:40:13.307" v="1236" actId="1076"/>
          <ac:picMkLst>
            <pc:docMk/>
            <pc:sldMk cId="696067041" sldId="278"/>
            <ac:picMk id="8" creationId="{1D8D242E-549D-BB14-CF4A-B9FEB3ACD30C}"/>
          </ac:picMkLst>
        </pc:picChg>
        <pc:picChg chg="add mod">
          <ac:chgData name="Kyle Hines" userId="S::kyle.hines@sanantoniopetsalive.org::e17334fc-bbd3-4d4a-a3d5-b3722ba35529" providerId="AD" clId="Web-{5D999AE6-7FBB-04EB-5A46-13ADB5C303A2}" dt="2022-09-07T16:40:36.026" v="1244" actId="14100"/>
          <ac:picMkLst>
            <pc:docMk/>
            <pc:sldMk cId="696067041" sldId="278"/>
            <ac:picMk id="9" creationId="{C6F0EC84-A894-6907-14AC-D2A8E58B0A7A}"/>
          </ac:picMkLst>
        </pc:picChg>
      </pc:sldChg>
      <pc:sldChg chg="addSp delSp modSp new modNotes">
        <pc:chgData name="Kyle Hines" userId="S::kyle.hines@sanantoniopetsalive.org::e17334fc-bbd3-4d4a-a3d5-b3722ba35529" providerId="AD" clId="Web-{5D999AE6-7FBB-04EB-5A46-13ADB5C303A2}" dt="2022-09-07T16:54:43.294" v="1340" actId="1076"/>
        <pc:sldMkLst>
          <pc:docMk/>
          <pc:sldMk cId="1873038673" sldId="279"/>
        </pc:sldMkLst>
        <pc:spChg chg="del">
          <ac:chgData name="Kyle Hines" userId="S::kyle.hines@sanantoniopetsalive.org::e17334fc-bbd3-4d4a-a3d5-b3722ba35529" providerId="AD" clId="Web-{5D999AE6-7FBB-04EB-5A46-13ADB5C303A2}" dt="2022-09-07T16:41:40.888" v="1246"/>
          <ac:spMkLst>
            <pc:docMk/>
            <pc:sldMk cId="1873038673" sldId="279"/>
            <ac:spMk id="2" creationId="{C3CDB3C9-1ABD-5739-979A-D35B2726E466}"/>
          </ac:spMkLst>
        </pc:spChg>
        <pc:spChg chg="mod">
          <ac:chgData name="Kyle Hines" userId="S::kyle.hines@sanantoniopetsalive.org::e17334fc-bbd3-4d4a-a3d5-b3722ba35529" providerId="AD" clId="Web-{5D999AE6-7FBB-04EB-5A46-13ADB5C303A2}" dt="2022-09-07T16:51:31.286" v="1322" actId="20577"/>
          <ac:spMkLst>
            <pc:docMk/>
            <pc:sldMk cId="1873038673" sldId="279"/>
            <ac:spMk id="3" creationId="{1A3F6057-2C4F-28EB-BA4C-C56E264E3F41}"/>
          </ac:spMkLst>
        </pc:spChg>
        <pc:picChg chg="add del mod">
          <ac:chgData name="Kyle Hines" userId="S::kyle.hines@sanantoniopetsalive.org::e17334fc-bbd3-4d4a-a3d5-b3722ba35529" providerId="AD" clId="Web-{5D999AE6-7FBB-04EB-5A46-13ADB5C303A2}" dt="2022-09-07T16:51:36.162" v="1324"/>
          <ac:picMkLst>
            <pc:docMk/>
            <pc:sldMk cId="1873038673" sldId="279"/>
            <ac:picMk id="4" creationId="{41141BD7-A8BB-F32D-FA18-D83C85CB13E6}"/>
          </ac:picMkLst>
        </pc:picChg>
        <pc:picChg chg="add del mod">
          <ac:chgData name="Kyle Hines" userId="S::kyle.hines@sanantoniopetsalive.org::e17334fc-bbd3-4d4a-a3d5-b3722ba35529" providerId="AD" clId="Web-{5D999AE6-7FBB-04EB-5A46-13ADB5C303A2}" dt="2022-09-07T16:51:31.536" v="1323"/>
          <ac:picMkLst>
            <pc:docMk/>
            <pc:sldMk cId="1873038673" sldId="279"/>
            <ac:picMk id="5" creationId="{E1B9F594-D89B-BDB6-F622-7AB653B323C2}"/>
          </ac:picMkLst>
        </pc:picChg>
        <pc:picChg chg="add mod">
          <ac:chgData name="Kyle Hines" userId="S::kyle.hines@sanantoniopetsalive.org::e17334fc-bbd3-4d4a-a3d5-b3722ba35529" providerId="AD" clId="Web-{5D999AE6-7FBB-04EB-5A46-13ADB5C303A2}" dt="2022-09-07T16:54:43.294" v="1340" actId="1076"/>
          <ac:picMkLst>
            <pc:docMk/>
            <pc:sldMk cId="1873038673" sldId="279"/>
            <ac:picMk id="6" creationId="{D829FCDC-65BC-B287-11B9-D5B07D0BE209}"/>
          </ac:picMkLst>
        </pc:picChg>
        <pc:picChg chg="add del mod">
          <ac:chgData name="Kyle Hines" userId="S::kyle.hines@sanantoniopetsalive.org::e17334fc-bbd3-4d4a-a3d5-b3722ba35529" providerId="AD" clId="Web-{5D999AE6-7FBB-04EB-5A46-13ADB5C303A2}" dt="2022-09-07T16:53:50.260" v="1333"/>
          <ac:picMkLst>
            <pc:docMk/>
            <pc:sldMk cId="1873038673" sldId="279"/>
            <ac:picMk id="7" creationId="{8C942A27-CFA2-200F-8556-739444144463}"/>
          </ac:picMkLst>
        </pc:picChg>
        <pc:picChg chg="add mod">
          <ac:chgData name="Kyle Hines" userId="S::kyle.hines@sanantoniopetsalive.org::e17334fc-bbd3-4d4a-a3d5-b3722ba35529" providerId="AD" clId="Web-{5D999AE6-7FBB-04EB-5A46-13ADB5C303A2}" dt="2022-09-07T16:54:41.106" v="1339" actId="14100"/>
          <ac:picMkLst>
            <pc:docMk/>
            <pc:sldMk cId="1873038673" sldId="279"/>
            <ac:picMk id="8" creationId="{DCD78640-FDF9-9F50-3D73-335CA82DA665}"/>
          </ac:picMkLst>
        </pc:picChg>
      </pc:sldChg>
      <pc:sldChg chg="addSp delSp modSp new">
        <pc:chgData name="Kyle Hines" userId="S::kyle.hines@sanantoniopetsalive.org::e17334fc-bbd3-4d4a-a3d5-b3722ba35529" providerId="AD" clId="Web-{5D999AE6-7FBB-04EB-5A46-13ADB5C303A2}" dt="2022-09-07T17:00:53.277" v="1391" actId="14100"/>
        <pc:sldMkLst>
          <pc:docMk/>
          <pc:sldMk cId="3415307355" sldId="280"/>
        </pc:sldMkLst>
        <pc:spChg chg="del">
          <ac:chgData name="Kyle Hines" userId="S::kyle.hines@sanantoniopetsalive.org::e17334fc-bbd3-4d4a-a3d5-b3722ba35529" providerId="AD" clId="Web-{5D999AE6-7FBB-04EB-5A46-13ADB5C303A2}" dt="2022-09-07T16:54:59.888" v="1342"/>
          <ac:spMkLst>
            <pc:docMk/>
            <pc:sldMk cId="3415307355" sldId="280"/>
            <ac:spMk id="2" creationId="{E8A029C6-9526-90F9-8699-BFFD7AD7FB00}"/>
          </ac:spMkLst>
        </pc:spChg>
        <pc:spChg chg="mod">
          <ac:chgData name="Kyle Hines" userId="S::kyle.hines@sanantoniopetsalive.org::e17334fc-bbd3-4d4a-a3d5-b3722ba35529" providerId="AD" clId="Web-{5D999AE6-7FBB-04EB-5A46-13ADB5C303A2}" dt="2022-09-07T16:59:36.039" v="1384" actId="1076"/>
          <ac:spMkLst>
            <pc:docMk/>
            <pc:sldMk cId="3415307355" sldId="280"/>
            <ac:spMk id="3" creationId="{F51A9EE7-64CC-A68D-844C-290B5A181869}"/>
          </ac:spMkLst>
        </pc:spChg>
        <pc:picChg chg="add mod">
          <ac:chgData name="Kyle Hines" userId="S::kyle.hines@sanantoniopetsalive.org::e17334fc-bbd3-4d4a-a3d5-b3722ba35529" providerId="AD" clId="Web-{5D999AE6-7FBB-04EB-5A46-13ADB5C303A2}" dt="2022-09-07T17:00:21.479" v="1387" actId="1076"/>
          <ac:picMkLst>
            <pc:docMk/>
            <pc:sldMk cId="3415307355" sldId="280"/>
            <ac:picMk id="4" creationId="{D8D7C831-7C28-0F7E-A67F-F63C294F82EA}"/>
          </ac:picMkLst>
        </pc:picChg>
        <pc:picChg chg="add mod">
          <ac:chgData name="Kyle Hines" userId="S::kyle.hines@sanantoniopetsalive.org::e17334fc-bbd3-4d4a-a3d5-b3722ba35529" providerId="AD" clId="Web-{5D999AE6-7FBB-04EB-5A46-13ADB5C303A2}" dt="2022-09-07T17:00:53.277" v="1391" actId="14100"/>
          <ac:picMkLst>
            <pc:docMk/>
            <pc:sldMk cId="3415307355" sldId="280"/>
            <ac:picMk id="5" creationId="{A67E936F-9C6C-D020-2DE6-65744464434A}"/>
          </ac:picMkLst>
        </pc:picChg>
      </pc:sldChg>
      <pc:sldChg chg="addSp delSp modSp new">
        <pc:chgData name="Kyle Hines" userId="S::kyle.hines@sanantoniopetsalive.org::e17334fc-bbd3-4d4a-a3d5-b3722ba35529" providerId="AD" clId="Web-{5D999AE6-7FBB-04EB-5A46-13ADB5C303A2}" dt="2022-09-07T17:05:18.365" v="1453" actId="1076"/>
        <pc:sldMkLst>
          <pc:docMk/>
          <pc:sldMk cId="768065278" sldId="281"/>
        </pc:sldMkLst>
        <pc:spChg chg="del">
          <ac:chgData name="Kyle Hines" userId="S::kyle.hines@sanantoniopetsalive.org::e17334fc-bbd3-4d4a-a3d5-b3722ba35529" providerId="AD" clId="Web-{5D999AE6-7FBB-04EB-5A46-13ADB5C303A2}" dt="2022-09-07T17:01:04.308" v="1393"/>
          <ac:spMkLst>
            <pc:docMk/>
            <pc:sldMk cId="768065278" sldId="281"/>
            <ac:spMk id="2" creationId="{5D01C945-BA67-2500-4CA3-17A6072996E6}"/>
          </ac:spMkLst>
        </pc:spChg>
        <pc:spChg chg="mod">
          <ac:chgData name="Kyle Hines" userId="S::kyle.hines@sanantoniopetsalive.org::e17334fc-bbd3-4d4a-a3d5-b3722ba35529" providerId="AD" clId="Web-{5D999AE6-7FBB-04EB-5A46-13ADB5C303A2}" dt="2022-09-07T17:03:46.564" v="1445" actId="1076"/>
          <ac:spMkLst>
            <pc:docMk/>
            <pc:sldMk cId="768065278" sldId="281"/>
            <ac:spMk id="3" creationId="{EFB7E2E8-E606-46E8-ED28-2EDF8051B9A4}"/>
          </ac:spMkLst>
        </pc:spChg>
        <pc:picChg chg="add mod">
          <ac:chgData name="Kyle Hines" userId="S::kyle.hines@sanantoniopetsalive.org::e17334fc-bbd3-4d4a-a3d5-b3722ba35529" providerId="AD" clId="Web-{5D999AE6-7FBB-04EB-5A46-13ADB5C303A2}" dt="2022-09-07T17:04:34.394" v="1449" actId="1076"/>
          <ac:picMkLst>
            <pc:docMk/>
            <pc:sldMk cId="768065278" sldId="281"/>
            <ac:picMk id="4" creationId="{7E78236D-D4F7-91D5-D4E8-6C659FA3C73C}"/>
          </ac:picMkLst>
        </pc:picChg>
        <pc:picChg chg="add mod">
          <ac:chgData name="Kyle Hines" userId="S::kyle.hines@sanantoniopetsalive.org::e17334fc-bbd3-4d4a-a3d5-b3722ba35529" providerId="AD" clId="Web-{5D999AE6-7FBB-04EB-5A46-13ADB5C303A2}" dt="2022-09-07T17:05:18.365" v="1453" actId="1076"/>
          <ac:picMkLst>
            <pc:docMk/>
            <pc:sldMk cId="768065278" sldId="281"/>
            <ac:picMk id="5" creationId="{193C7174-25E5-7123-5A22-6BADAF75B77F}"/>
          </ac:picMkLst>
        </pc:picChg>
      </pc:sldChg>
      <pc:sldChg chg="addSp delSp modSp new modNotes">
        <pc:chgData name="Kyle Hines" userId="S::kyle.hines@sanantoniopetsalive.org::e17334fc-bbd3-4d4a-a3d5-b3722ba35529" providerId="AD" clId="Web-{5D999AE6-7FBB-04EB-5A46-13ADB5C303A2}" dt="2022-09-07T17:16:14.593" v="1575" actId="14100"/>
        <pc:sldMkLst>
          <pc:docMk/>
          <pc:sldMk cId="1216803730" sldId="282"/>
        </pc:sldMkLst>
        <pc:spChg chg="del">
          <ac:chgData name="Kyle Hines" userId="S::kyle.hines@sanantoniopetsalive.org::e17334fc-bbd3-4d4a-a3d5-b3722ba35529" providerId="AD" clId="Web-{5D999AE6-7FBB-04EB-5A46-13ADB5C303A2}" dt="2022-09-07T17:05:45.882" v="1455"/>
          <ac:spMkLst>
            <pc:docMk/>
            <pc:sldMk cId="1216803730" sldId="282"/>
            <ac:spMk id="2" creationId="{1B7E0B4A-1DE4-7F92-D2DC-F29FF5A6A967}"/>
          </ac:spMkLst>
        </pc:spChg>
        <pc:spChg chg="mod">
          <ac:chgData name="Kyle Hines" userId="S::kyle.hines@sanantoniopetsalive.org::e17334fc-bbd3-4d4a-a3d5-b3722ba35529" providerId="AD" clId="Web-{5D999AE6-7FBB-04EB-5A46-13ADB5C303A2}" dt="2022-09-07T17:09:56.844" v="1526" actId="20577"/>
          <ac:spMkLst>
            <pc:docMk/>
            <pc:sldMk cId="1216803730" sldId="282"/>
            <ac:spMk id="3" creationId="{6AE8D0BE-507F-B092-4A98-C5123562181C}"/>
          </ac:spMkLst>
        </pc:spChg>
        <pc:picChg chg="add mod">
          <ac:chgData name="Kyle Hines" userId="S::kyle.hines@sanantoniopetsalive.org::e17334fc-bbd3-4d4a-a3d5-b3722ba35529" providerId="AD" clId="Web-{5D999AE6-7FBB-04EB-5A46-13ADB5C303A2}" dt="2022-09-07T17:14:49.687" v="1570" actId="1076"/>
          <ac:picMkLst>
            <pc:docMk/>
            <pc:sldMk cId="1216803730" sldId="282"/>
            <ac:picMk id="4" creationId="{590D28E4-B520-CA6F-4A1C-905E5906434A}"/>
          </ac:picMkLst>
        </pc:picChg>
        <pc:picChg chg="add del mod">
          <ac:chgData name="Kyle Hines" userId="S::kyle.hines@sanantoniopetsalive.org::e17334fc-bbd3-4d4a-a3d5-b3722ba35529" providerId="AD" clId="Web-{5D999AE6-7FBB-04EB-5A46-13ADB5C303A2}" dt="2022-09-07T17:14:43.058" v="1568"/>
          <ac:picMkLst>
            <pc:docMk/>
            <pc:sldMk cId="1216803730" sldId="282"/>
            <ac:picMk id="5" creationId="{F9B9B8C2-239E-CCDD-E72C-69DC514397DA}"/>
          </ac:picMkLst>
        </pc:picChg>
        <pc:picChg chg="add mod">
          <ac:chgData name="Kyle Hines" userId="S::kyle.hines@sanantoniopetsalive.org::e17334fc-bbd3-4d4a-a3d5-b3722ba35529" providerId="AD" clId="Web-{5D999AE6-7FBB-04EB-5A46-13ADB5C303A2}" dt="2022-09-07T17:16:14.593" v="1575" actId="14100"/>
          <ac:picMkLst>
            <pc:docMk/>
            <pc:sldMk cId="1216803730" sldId="282"/>
            <ac:picMk id="6" creationId="{6ED7A570-8CBE-2DC5-1BCE-9EB4DD04E0CB}"/>
          </ac:picMkLst>
        </pc:picChg>
      </pc:sldChg>
      <pc:sldChg chg="addSp delSp modSp new">
        <pc:chgData name="Kyle Hines" userId="S::kyle.hines@sanantoniopetsalive.org::e17334fc-bbd3-4d4a-a3d5-b3722ba35529" providerId="AD" clId="Web-{5D999AE6-7FBB-04EB-5A46-13ADB5C303A2}" dt="2022-09-07T17:27:59.682" v="1720" actId="1076"/>
        <pc:sldMkLst>
          <pc:docMk/>
          <pc:sldMk cId="674550071" sldId="283"/>
        </pc:sldMkLst>
        <pc:spChg chg="del">
          <ac:chgData name="Kyle Hines" userId="S::kyle.hines@sanantoniopetsalive.org::e17334fc-bbd3-4d4a-a3d5-b3722ba35529" providerId="AD" clId="Web-{5D999AE6-7FBB-04EB-5A46-13ADB5C303A2}" dt="2022-09-07T17:16:50.719" v="1577"/>
          <ac:spMkLst>
            <pc:docMk/>
            <pc:sldMk cId="674550071" sldId="283"/>
            <ac:spMk id="2" creationId="{EE93C81E-E35B-B02D-C063-8E4EF8A7D2E1}"/>
          </ac:spMkLst>
        </pc:spChg>
        <pc:spChg chg="mod">
          <ac:chgData name="Kyle Hines" userId="S::kyle.hines@sanantoniopetsalive.org::e17334fc-bbd3-4d4a-a3d5-b3722ba35529" providerId="AD" clId="Web-{5D999AE6-7FBB-04EB-5A46-13ADB5C303A2}" dt="2022-09-07T17:21:50.793" v="1699" actId="1076"/>
          <ac:spMkLst>
            <pc:docMk/>
            <pc:sldMk cId="674550071" sldId="283"/>
            <ac:spMk id="3" creationId="{18F287D8-58B7-FC9B-2338-5317C9BF8EBC}"/>
          </ac:spMkLst>
        </pc:spChg>
        <pc:picChg chg="add mod">
          <ac:chgData name="Kyle Hines" userId="S::kyle.hines@sanantoniopetsalive.org::e17334fc-bbd3-4d4a-a3d5-b3722ba35529" providerId="AD" clId="Web-{5D999AE6-7FBB-04EB-5A46-13ADB5C303A2}" dt="2022-09-07T17:24:29.830" v="1714" actId="14100"/>
          <ac:picMkLst>
            <pc:docMk/>
            <pc:sldMk cId="674550071" sldId="283"/>
            <ac:picMk id="4" creationId="{835C7439-0832-5714-FDD7-2D76629EC026}"/>
          </ac:picMkLst>
        </pc:picChg>
        <pc:picChg chg="add del mod">
          <ac:chgData name="Kyle Hines" userId="S::kyle.hines@sanantoniopetsalive.org::e17334fc-bbd3-4d4a-a3d5-b3722ba35529" providerId="AD" clId="Web-{5D999AE6-7FBB-04EB-5A46-13ADB5C303A2}" dt="2022-09-07T17:24:17.939" v="1709"/>
          <ac:picMkLst>
            <pc:docMk/>
            <pc:sldMk cId="674550071" sldId="283"/>
            <ac:picMk id="5" creationId="{E54FAFF1-75D2-07A6-2A5B-E2A42B66CD3C}"/>
          </ac:picMkLst>
        </pc:picChg>
        <pc:picChg chg="add mod">
          <ac:chgData name="Kyle Hines" userId="S::kyle.hines@sanantoniopetsalive.org::e17334fc-bbd3-4d4a-a3d5-b3722ba35529" providerId="AD" clId="Web-{5D999AE6-7FBB-04EB-5A46-13ADB5C303A2}" dt="2022-09-07T17:24:35.315" v="1715" actId="1076"/>
          <ac:picMkLst>
            <pc:docMk/>
            <pc:sldMk cId="674550071" sldId="283"/>
            <ac:picMk id="6" creationId="{783DD97B-84A8-9186-E08A-1137A4E48653}"/>
          </ac:picMkLst>
        </pc:picChg>
        <pc:picChg chg="add mod">
          <ac:chgData name="Kyle Hines" userId="S::kyle.hines@sanantoniopetsalive.org::e17334fc-bbd3-4d4a-a3d5-b3722ba35529" providerId="AD" clId="Web-{5D999AE6-7FBB-04EB-5A46-13ADB5C303A2}" dt="2022-09-07T17:27:23.759" v="1718" actId="1076"/>
          <ac:picMkLst>
            <pc:docMk/>
            <pc:sldMk cId="674550071" sldId="283"/>
            <ac:picMk id="7" creationId="{51345C78-F693-C3FB-127F-F0C36A6CFB08}"/>
          </ac:picMkLst>
        </pc:picChg>
        <pc:picChg chg="add mod">
          <ac:chgData name="Kyle Hines" userId="S::kyle.hines@sanantoniopetsalive.org::e17334fc-bbd3-4d4a-a3d5-b3722ba35529" providerId="AD" clId="Web-{5D999AE6-7FBB-04EB-5A46-13ADB5C303A2}" dt="2022-09-07T17:27:59.682" v="1720" actId="1076"/>
          <ac:picMkLst>
            <pc:docMk/>
            <pc:sldMk cId="674550071" sldId="283"/>
            <ac:picMk id="8" creationId="{C34FF309-73A9-81C5-CF92-705492B04BE5}"/>
          </ac:picMkLst>
        </pc:picChg>
      </pc:sldChg>
      <pc:sldChg chg="addSp delSp modSp new">
        <pc:chgData name="Kyle Hines" userId="S::kyle.hines@sanantoniopetsalive.org::e17334fc-bbd3-4d4a-a3d5-b3722ba35529" providerId="AD" clId="Web-{5D999AE6-7FBB-04EB-5A46-13ADB5C303A2}" dt="2022-09-07T17:35:17.792" v="1839" actId="1076"/>
        <pc:sldMkLst>
          <pc:docMk/>
          <pc:sldMk cId="4088715255" sldId="284"/>
        </pc:sldMkLst>
        <pc:spChg chg="del">
          <ac:chgData name="Kyle Hines" userId="S::kyle.hines@sanantoniopetsalive.org::e17334fc-bbd3-4d4a-a3d5-b3722ba35529" providerId="AD" clId="Web-{5D999AE6-7FBB-04EB-5A46-13ADB5C303A2}" dt="2022-09-07T17:28:28.214" v="1722"/>
          <ac:spMkLst>
            <pc:docMk/>
            <pc:sldMk cId="4088715255" sldId="284"/>
            <ac:spMk id="2" creationId="{839442A3-504B-36A9-319A-129B20158A73}"/>
          </ac:spMkLst>
        </pc:spChg>
        <pc:spChg chg="mod">
          <ac:chgData name="Kyle Hines" userId="S::kyle.hines@sanantoniopetsalive.org::e17334fc-bbd3-4d4a-a3d5-b3722ba35529" providerId="AD" clId="Web-{5D999AE6-7FBB-04EB-5A46-13ADB5C303A2}" dt="2022-09-07T17:33:59.383" v="1835" actId="14100"/>
          <ac:spMkLst>
            <pc:docMk/>
            <pc:sldMk cId="4088715255" sldId="284"/>
            <ac:spMk id="3" creationId="{8E7CCD95-295E-95FF-74EC-07D16C66493A}"/>
          </ac:spMkLst>
        </pc:spChg>
        <pc:picChg chg="add mod">
          <ac:chgData name="Kyle Hines" userId="S::kyle.hines@sanantoniopetsalive.org::e17334fc-bbd3-4d4a-a3d5-b3722ba35529" providerId="AD" clId="Web-{5D999AE6-7FBB-04EB-5A46-13ADB5C303A2}" dt="2022-09-07T17:33:55.602" v="1834" actId="1076"/>
          <ac:picMkLst>
            <pc:docMk/>
            <pc:sldMk cId="4088715255" sldId="284"/>
            <ac:picMk id="4" creationId="{16BA8A56-F9AA-A786-6530-9435AE7103DA}"/>
          </ac:picMkLst>
        </pc:picChg>
        <pc:picChg chg="add mod">
          <ac:chgData name="Kyle Hines" userId="S::kyle.hines@sanantoniopetsalive.org::e17334fc-bbd3-4d4a-a3d5-b3722ba35529" providerId="AD" clId="Web-{5D999AE6-7FBB-04EB-5A46-13ADB5C303A2}" dt="2022-09-07T17:35:17.792" v="1839" actId="1076"/>
          <ac:picMkLst>
            <pc:docMk/>
            <pc:sldMk cId="4088715255" sldId="284"/>
            <ac:picMk id="5" creationId="{97FCD449-7E63-3967-65F8-13CEA88E53DC}"/>
          </ac:picMkLst>
        </pc:picChg>
      </pc:sldChg>
    </pc:docChg>
  </pc:docChgLst>
  <pc:docChgLst>
    <pc:chgData name="Kyle Hines" userId="S::kyle.hines@sanantoniopetsalive.org::e17334fc-bbd3-4d4a-a3d5-b3722ba35529" providerId="AD" clId="Web-{41382ADE-D8AF-02D3-DCAD-9CA3C10DC32B}"/>
    <pc:docChg chg="addSld modSld">
      <pc:chgData name="Kyle Hines" userId="S::kyle.hines@sanantoniopetsalive.org::e17334fc-bbd3-4d4a-a3d5-b3722ba35529" providerId="AD" clId="Web-{41382ADE-D8AF-02D3-DCAD-9CA3C10DC32B}" dt="2022-09-30T16:59:20.452" v="755" actId="20577"/>
      <pc:docMkLst>
        <pc:docMk/>
      </pc:docMkLst>
      <pc:sldChg chg="modSp">
        <pc:chgData name="Kyle Hines" userId="S::kyle.hines@sanantoniopetsalive.org::e17334fc-bbd3-4d4a-a3d5-b3722ba35529" providerId="AD" clId="Web-{41382ADE-D8AF-02D3-DCAD-9CA3C10DC32B}" dt="2022-09-28T17:18:35.478" v="10" actId="20577"/>
        <pc:sldMkLst>
          <pc:docMk/>
          <pc:sldMk cId="2397438648" sldId="310"/>
        </pc:sldMkLst>
        <pc:graphicFrameChg chg="modGraphic">
          <ac:chgData name="Kyle Hines" userId="S::kyle.hines@sanantoniopetsalive.org::e17334fc-bbd3-4d4a-a3d5-b3722ba35529" providerId="AD" clId="Web-{41382ADE-D8AF-02D3-DCAD-9CA3C10DC32B}" dt="2022-09-28T17:18:35.478" v="10" actId="20577"/>
          <ac:graphicFrameMkLst>
            <pc:docMk/>
            <pc:sldMk cId="2397438648" sldId="310"/>
            <ac:graphicFrameMk id="5" creationId="{9672C2EF-04ED-E0C2-BD79-E8B443777677}"/>
          </ac:graphicFrameMkLst>
        </pc:graphicFrameChg>
      </pc:sldChg>
      <pc:sldChg chg="addSp delSp modSp new mod setBg">
        <pc:chgData name="Kyle Hines" userId="S::kyle.hines@sanantoniopetsalive.org::e17334fc-bbd3-4d4a-a3d5-b3722ba35529" providerId="AD" clId="Web-{41382ADE-D8AF-02D3-DCAD-9CA3C10DC32B}" dt="2022-09-28T17:32:51.924" v="229"/>
        <pc:sldMkLst>
          <pc:docMk/>
          <pc:sldMk cId="1124571134" sldId="311"/>
        </pc:sldMkLst>
        <pc:spChg chg="mod">
          <ac:chgData name="Kyle Hines" userId="S::kyle.hines@sanantoniopetsalive.org::e17334fc-bbd3-4d4a-a3d5-b3722ba35529" providerId="AD" clId="Web-{41382ADE-D8AF-02D3-DCAD-9CA3C10DC32B}" dt="2022-09-28T17:32:51.924" v="229"/>
          <ac:spMkLst>
            <pc:docMk/>
            <pc:sldMk cId="1124571134" sldId="311"/>
            <ac:spMk id="2" creationId="{2FA26772-FC32-8035-764A-B49CE1D81600}"/>
          </ac:spMkLst>
        </pc:spChg>
        <pc:spChg chg="mod">
          <ac:chgData name="Kyle Hines" userId="S::kyle.hines@sanantoniopetsalive.org::e17334fc-bbd3-4d4a-a3d5-b3722ba35529" providerId="AD" clId="Web-{41382ADE-D8AF-02D3-DCAD-9CA3C10DC32B}" dt="2022-09-28T17:32:51.924" v="229"/>
          <ac:spMkLst>
            <pc:docMk/>
            <pc:sldMk cId="1124571134" sldId="311"/>
            <ac:spMk id="3" creationId="{F311106A-38F1-17C3-E892-B739BE2D0932}"/>
          </ac:spMkLst>
        </pc:spChg>
        <pc:spChg chg="add del">
          <ac:chgData name="Kyle Hines" userId="S::kyle.hines@sanantoniopetsalive.org::e17334fc-bbd3-4d4a-a3d5-b3722ba35529" providerId="AD" clId="Web-{41382ADE-D8AF-02D3-DCAD-9CA3C10DC32B}" dt="2022-09-28T17:32:51.924" v="228"/>
          <ac:spMkLst>
            <pc:docMk/>
            <pc:sldMk cId="1124571134" sldId="311"/>
            <ac:spMk id="14" creationId="{0CCC4BA0-1298-4DBD-86F1-B51D8C9D3437}"/>
          </ac:spMkLst>
        </pc:spChg>
        <pc:spChg chg="add del">
          <ac:chgData name="Kyle Hines" userId="S::kyle.hines@sanantoniopetsalive.org::e17334fc-bbd3-4d4a-a3d5-b3722ba35529" providerId="AD" clId="Web-{41382ADE-D8AF-02D3-DCAD-9CA3C10DC32B}" dt="2022-09-28T17:32:51.924" v="228"/>
          <ac:spMkLst>
            <pc:docMk/>
            <pc:sldMk cId="1124571134" sldId="311"/>
            <ac:spMk id="16" creationId="{EEBF1590-3B36-48EE-A89D-3B6F3CB256AB}"/>
          </ac:spMkLst>
        </pc:spChg>
        <pc:spChg chg="add del">
          <ac:chgData name="Kyle Hines" userId="S::kyle.hines@sanantoniopetsalive.org::e17334fc-bbd3-4d4a-a3d5-b3722ba35529" providerId="AD" clId="Web-{41382ADE-D8AF-02D3-DCAD-9CA3C10DC32B}" dt="2022-09-28T17:32:51.924" v="228"/>
          <ac:spMkLst>
            <pc:docMk/>
            <pc:sldMk cId="1124571134" sldId="311"/>
            <ac:spMk id="18" creationId="{AC8F6C8C-AB5A-4548-942D-E3FD40ACBC49}"/>
          </ac:spMkLst>
        </pc:spChg>
        <pc:picChg chg="add del mod">
          <ac:chgData name="Kyle Hines" userId="S::kyle.hines@sanantoniopetsalive.org::e17334fc-bbd3-4d4a-a3d5-b3722ba35529" providerId="AD" clId="Web-{41382ADE-D8AF-02D3-DCAD-9CA3C10DC32B}" dt="2022-09-28T17:31:04.077" v="202"/>
          <ac:picMkLst>
            <pc:docMk/>
            <pc:sldMk cId="1124571134" sldId="311"/>
            <ac:picMk id="4" creationId="{997E4B86-64CF-5488-B568-146E0A61E0FF}"/>
          </ac:picMkLst>
        </pc:picChg>
        <pc:picChg chg="add mod">
          <ac:chgData name="Kyle Hines" userId="S::kyle.hines@sanantoniopetsalive.org::e17334fc-bbd3-4d4a-a3d5-b3722ba35529" providerId="AD" clId="Web-{41382ADE-D8AF-02D3-DCAD-9CA3C10DC32B}" dt="2022-09-28T17:32:51.924" v="229"/>
          <ac:picMkLst>
            <pc:docMk/>
            <pc:sldMk cId="1124571134" sldId="311"/>
            <ac:picMk id="5" creationId="{1DDAE81E-99BB-EB71-F8E0-8B6E112E826C}"/>
          </ac:picMkLst>
        </pc:picChg>
        <pc:cxnChg chg="add del">
          <ac:chgData name="Kyle Hines" userId="S::kyle.hines@sanantoniopetsalive.org::e17334fc-bbd3-4d4a-a3d5-b3722ba35529" providerId="AD" clId="Web-{41382ADE-D8AF-02D3-DCAD-9CA3C10DC32B}" dt="2022-09-28T17:32:51.924" v="229"/>
          <ac:cxnSpMkLst>
            <pc:docMk/>
            <pc:sldMk cId="1124571134" sldId="311"/>
            <ac:cxnSpMk id="9" creationId="{A7F400EE-A8A5-48AF-B4D6-291B52C6F0B0}"/>
          </ac:cxnSpMkLst>
        </pc:cxnChg>
      </pc:sldChg>
      <pc:sldChg chg="addSp delSp modSp new mod setBg">
        <pc:chgData name="Kyle Hines" userId="S::kyle.hines@sanantoniopetsalive.org::e17334fc-bbd3-4d4a-a3d5-b3722ba35529" providerId="AD" clId="Web-{41382ADE-D8AF-02D3-DCAD-9CA3C10DC32B}" dt="2022-09-28T17:38:12.948" v="404"/>
        <pc:sldMkLst>
          <pc:docMk/>
          <pc:sldMk cId="217893793" sldId="312"/>
        </pc:sldMkLst>
        <pc:spChg chg="del">
          <ac:chgData name="Kyle Hines" userId="S::kyle.hines@sanantoniopetsalive.org::e17334fc-bbd3-4d4a-a3d5-b3722ba35529" providerId="AD" clId="Web-{41382ADE-D8AF-02D3-DCAD-9CA3C10DC32B}" dt="2022-09-28T17:31:23.515" v="211"/>
          <ac:spMkLst>
            <pc:docMk/>
            <pc:sldMk cId="217893793" sldId="312"/>
            <ac:spMk id="2" creationId="{A364303A-118A-3808-A02E-4AE3090F173E}"/>
          </ac:spMkLst>
        </pc:spChg>
        <pc:spChg chg="mod">
          <ac:chgData name="Kyle Hines" userId="S::kyle.hines@sanantoniopetsalive.org::e17334fc-bbd3-4d4a-a3d5-b3722ba35529" providerId="AD" clId="Web-{41382ADE-D8AF-02D3-DCAD-9CA3C10DC32B}" dt="2022-09-28T17:38:12.948" v="404"/>
          <ac:spMkLst>
            <pc:docMk/>
            <pc:sldMk cId="217893793" sldId="312"/>
            <ac:spMk id="3" creationId="{216141F4-AA8D-8B8E-8C86-06D1D74E6163}"/>
          </ac:spMkLst>
        </pc:spChg>
        <pc:spChg chg="add">
          <ac:chgData name="Kyle Hines" userId="S::kyle.hines@sanantoniopetsalive.org::e17334fc-bbd3-4d4a-a3d5-b3722ba35529" providerId="AD" clId="Web-{41382ADE-D8AF-02D3-DCAD-9CA3C10DC32B}" dt="2022-09-28T17:38:12.948" v="404"/>
          <ac:spMkLst>
            <pc:docMk/>
            <pc:sldMk cId="217893793" sldId="312"/>
            <ac:spMk id="11" creationId="{D47F22ED-3A55-4EDE-A5A8-163D82B09265}"/>
          </ac:spMkLst>
        </pc:spChg>
        <pc:spChg chg="add">
          <ac:chgData name="Kyle Hines" userId="S::kyle.hines@sanantoniopetsalive.org::e17334fc-bbd3-4d4a-a3d5-b3722ba35529" providerId="AD" clId="Web-{41382ADE-D8AF-02D3-DCAD-9CA3C10DC32B}" dt="2022-09-28T17:38:12.948" v="404"/>
          <ac:spMkLst>
            <pc:docMk/>
            <pc:sldMk cId="217893793" sldId="312"/>
            <ac:spMk id="13" creationId="{5184EE59-3061-456B-9FB5-98A8E0E74B02}"/>
          </ac:spMkLst>
        </pc:spChg>
        <pc:spChg chg="add">
          <ac:chgData name="Kyle Hines" userId="S::kyle.hines@sanantoniopetsalive.org::e17334fc-bbd3-4d4a-a3d5-b3722ba35529" providerId="AD" clId="Web-{41382ADE-D8AF-02D3-DCAD-9CA3C10DC32B}" dt="2022-09-28T17:38:12.948" v="404"/>
          <ac:spMkLst>
            <pc:docMk/>
            <pc:sldMk cId="217893793" sldId="312"/>
            <ac:spMk id="15" creationId="{F7E07B5E-9FB5-4C91-8BE4-6167EB58D0A7}"/>
          </ac:spMkLst>
        </pc:spChg>
        <pc:spChg chg="add">
          <ac:chgData name="Kyle Hines" userId="S::kyle.hines@sanantoniopetsalive.org::e17334fc-bbd3-4d4a-a3d5-b3722ba35529" providerId="AD" clId="Web-{41382ADE-D8AF-02D3-DCAD-9CA3C10DC32B}" dt="2022-09-28T17:38:12.948" v="404"/>
          <ac:spMkLst>
            <pc:docMk/>
            <pc:sldMk cId="217893793" sldId="312"/>
            <ac:spMk id="17" creationId="{37524947-EB09-4DD9-973B-9F75BBCD7269}"/>
          </ac:spMkLst>
        </pc:spChg>
        <pc:spChg chg="add">
          <ac:chgData name="Kyle Hines" userId="S::kyle.hines@sanantoniopetsalive.org::e17334fc-bbd3-4d4a-a3d5-b3722ba35529" providerId="AD" clId="Web-{41382ADE-D8AF-02D3-DCAD-9CA3C10DC32B}" dt="2022-09-28T17:38:12.948" v="404"/>
          <ac:spMkLst>
            <pc:docMk/>
            <pc:sldMk cId="217893793" sldId="312"/>
            <ac:spMk id="19" creationId="{D30C8E25-2DD1-45C6-9F04-0F0CBF666021}"/>
          </ac:spMkLst>
        </pc:spChg>
        <pc:spChg chg="add">
          <ac:chgData name="Kyle Hines" userId="S::kyle.hines@sanantoniopetsalive.org::e17334fc-bbd3-4d4a-a3d5-b3722ba35529" providerId="AD" clId="Web-{41382ADE-D8AF-02D3-DCAD-9CA3C10DC32B}" dt="2022-09-28T17:38:12.948" v="404"/>
          <ac:spMkLst>
            <pc:docMk/>
            <pc:sldMk cId="217893793" sldId="312"/>
            <ac:spMk id="21" creationId="{BC57EA3C-C239-4132-A618-5CBE9F896B2F}"/>
          </ac:spMkLst>
        </pc:spChg>
        <pc:picChg chg="add mod">
          <ac:chgData name="Kyle Hines" userId="S::kyle.hines@sanantoniopetsalive.org::e17334fc-bbd3-4d4a-a3d5-b3722ba35529" providerId="AD" clId="Web-{41382ADE-D8AF-02D3-DCAD-9CA3C10DC32B}" dt="2022-09-28T17:38:12.948" v="404"/>
          <ac:picMkLst>
            <pc:docMk/>
            <pc:sldMk cId="217893793" sldId="312"/>
            <ac:picMk id="4" creationId="{715C2ADF-E08A-2E46-D079-A33FD37238E3}"/>
          </ac:picMkLst>
        </pc:picChg>
        <pc:picChg chg="add mod ord">
          <ac:chgData name="Kyle Hines" userId="S::kyle.hines@sanantoniopetsalive.org::e17334fc-bbd3-4d4a-a3d5-b3722ba35529" providerId="AD" clId="Web-{41382ADE-D8AF-02D3-DCAD-9CA3C10DC32B}" dt="2022-09-28T17:38:12.948" v="404"/>
          <ac:picMkLst>
            <pc:docMk/>
            <pc:sldMk cId="217893793" sldId="312"/>
            <ac:picMk id="5" creationId="{22DAABCB-2504-09FC-5363-91F7D6BB90FB}"/>
          </ac:picMkLst>
        </pc:picChg>
        <pc:picChg chg="add mod">
          <ac:chgData name="Kyle Hines" userId="S::kyle.hines@sanantoniopetsalive.org::e17334fc-bbd3-4d4a-a3d5-b3722ba35529" providerId="AD" clId="Web-{41382ADE-D8AF-02D3-DCAD-9CA3C10DC32B}" dt="2022-09-28T17:38:12.948" v="404"/>
          <ac:picMkLst>
            <pc:docMk/>
            <pc:sldMk cId="217893793" sldId="312"/>
            <ac:picMk id="6" creationId="{2377CCCF-BFAA-8C6B-15D9-D663AC726C47}"/>
          </ac:picMkLst>
        </pc:picChg>
      </pc:sldChg>
      <pc:sldChg chg="addSp delSp modSp new mod setBg">
        <pc:chgData name="Kyle Hines" userId="S::kyle.hines@sanantoniopetsalive.org::e17334fc-bbd3-4d4a-a3d5-b3722ba35529" providerId="AD" clId="Web-{41382ADE-D8AF-02D3-DCAD-9CA3C10DC32B}" dt="2022-09-28T17:43:22.738" v="541" actId="20577"/>
        <pc:sldMkLst>
          <pc:docMk/>
          <pc:sldMk cId="3461770881" sldId="313"/>
        </pc:sldMkLst>
        <pc:spChg chg="del">
          <ac:chgData name="Kyle Hines" userId="S::kyle.hines@sanantoniopetsalive.org::e17334fc-bbd3-4d4a-a3d5-b3722ba35529" providerId="AD" clId="Web-{41382ADE-D8AF-02D3-DCAD-9CA3C10DC32B}" dt="2022-09-28T17:38:31.527" v="406"/>
          <ac:spMkLst>
            <pc:docMk/>
            <pc:sldMk cId="3461770881" sldId="313"/>
            <ac:spMk id="2" creationId="{64558339-2F39-A018-D045-4572BEC251A4}"/>
          </ac:spMkLst>
        </pc:spChg>
        <pc:spChg chg="add del mod ord">
          <ac:chgData name="Kyle Hines" userId="S::kyle.hines@sanantoniopetsalive.org::e17334fc-bbd3-4d4a-a3d5-b3722ba35529" providerId="AD" clId="Web-{41382ADE-D8AF-02D3-DCAD-9CA3C10DC32B}" dt="2022-09-28T17:43:00.472" v="538"/>
          <ac:spMkLst>
            <pc:docMk/>
            <pc:sldMk cId="3461770881" sldId="313"/>
            <ac:spMk id="3" creationId="{0EEC8F0F-1B59-AB0B-B32B-17EBB3FDC5F9}"/>
          </ac:spMkLst>
        </pc:spChg>
        <pc:spChg chg="add del">
          <ac:chgData name="Kyle Hines" userId="S::kyle.hines@sanantoniopetsalive.org::e17334fc-bbd3-4d4a-a3d5-b3722ba35529" providerId="AD" clId="Web-{41382ADE-D8AF-02D3-DCAD-9CA3C10DC32B}" dt="2022-09-28T17:42:36.190" v="535"/>
          <ac:spMkLst>
            <pc:docMk/>
            <pc:sldMk cId="3461770881" sldId="313"/>
            <ac:spMk id="7" creationId="{B712E947-0734-45F9-9C4F-41114EC3A33E}"/>
          </ac:spMkLst>
        </pc:spChg>
        <pc:spChg chg="add del">
          <ac:chgData name="Kyle Hines" userId="S::kyle.hines@sanantoniopetsalive.org::e17334fc-bbd3-4d4a-a3d5-b3722ba35529" providerId="AD" clId="Web-{41382ADE-D8AF-02D3-DCAD-9CA3C10DC32B}" dt="2022-09-28T17:42:36.190" v="535"/>
          <ac:spMkLst>
            <pc:docMk/>
            <pc:sldMk cId="3461770881" sldId="313"/>
            <ac:spMk id="8" creationId="{5A65989E-BBD5-44D7-AA86-7AFD5D46BBC0}"/>
          </ac:spMkLst>
        </pc:spChg>
        <pc:spChg chg="add del">
          <ac:chgData name="Kyle Hines" userId="S::kyle.hines@sanantoniopetsalive.org::e17334fc-bbd3-4d4a-a3d5-b3722ba35529" providerId="AD" clId="Web-{41382ADE-D8AF-02D3-DCAD-9CA3C10DC32B}" dt="2022-09-28T17:42:04.799" v="529"/>
          <ac:spMkLst>
            <pc:docMk/>
            <pc:sldMk cId="3461770881" sldId="313"/>
            <ac:spMk id="10" creationId="{17891482-C38A-4F0C-8183-0121632F0E47}"/>
          </ac:spMkLst>
        </pc:spChg>
        <pc:spChg chg="add del">
          <ac:chgData name="Kyle Hines" userId="S::kyle.hines@sanantoniopetsalive.org::e17334fc-bbd3-4d4a-a3d5-b3722ba35529" providerId="AD" clId="Web-{41382ADE-D8AF-02D3-DCAD-9CA3C10DC32B}" dt="2022-09-28T17:42:04.799" v="529"/>
          <ac:spMkLst>
            <pc:docMk/>
            <pc:sldMk cId="3461770881" sldId="313"/>
            <ac:spMk id="12" creationId="{DA4B6E73-2318-4814-8EB1-306D53723691}"/>
          </ac:spMkLst>
        </pc:spChg>
        <pc:spChg chg="add del">
          <ac:chgData name="Kyle Hines" userId="S::kyle.hines@sanantoniopetsalive.org::e17334fc-bbd3-4d4a-a3d5-b3722ba35529" providerId="AD" clId="Web-{41382ADE-D8AF-02D3-DCAD-9CA3C10DC32B}" dt="2022-09-28T17:42:36.190" v="535"/>
          <ac:spMkLst>
            <pc:docMk/>
            <pc:sldMk cId="3461770881" sldId="313"/>
            <ac:spMk id="14" creationId="{231A2881-D8D7-4A7D-ACA3-E9F849F853D8}"/>
          </ac:spMkLst>
        </pc:spChg>
        <pc:spChg chg="add del">
          <ac:chgData name="Kyle Hines" userId="S::kyle.hines@sanantoniopetsalive.org::e17334fc-bbd3-4d4a-a3d5-b3722ba35529" providerId="AD" clId="Web-{41382ADE-D8AF-02D3-DCAD-9CA3C10DC32B}" dt="2022-09-28T17:41:59.095" v="527"/>
          <ac:spMkLst>
            <pc:docMk/>
            <pc:sldMk cId="3461770881" sldId="313"/>
            <ac:spMk id="17" creationId="{2B566528-1B12-4246-9431-5C2D7D081168}"/>
          </ac:spMkLst>
        </pc:spChg>
        <pc:spChg chg="add">
          <ac:chgData name="Kyle Hines" userId="S::kyle.hines@sanantoniopetsalive.org::e17334fc-bbd3-4d4a-a3d5-b3722ba35529" providerId="AD" clId="Web-{41382ADE-D8AF-02D3-DCAD-9CA3C10DC32B}" dt="2022-09-28T17:43:00.472" v="538"/>
          <ac:spMkLst>
            <pc:docMk/>
            <pc:sldMk cId="3461770881" sldId="313"/>
            <ac:spMk id="18" creationId="{17891482-C38A-4F0C-8183-0121632F0E47}"/>
          </ac:spMkLst>
        </pc:spChg>
        <pc:spChg chg="add mod">
          <ac:chgData name="Kyle Hines" userId="S::kyle.hines@sanantoniopetsalive.org::e17334fc-bbd3-4d4a-a3d5-b3722ba35529" providerId="AD" clId="Web-{41382ADE-D8AF-02D3-DCAD-9CA3C10DC32B}" dt="2022-09-28T17:43:22.738" v="541" actId="20577"/>
          <ac:spMkLst>
            <pc:docMk/>
            <pc:sldMk cId="3461770881" sldId="313"/>
            <ac:spMk id="20" creationId="{0EEC8F0F-1B59-AB0B-B32B-17EBB3FDC5F9}"/>
          </ac:spMkLst>
        </pc:spChg>
        <pc:spChg chg="add">
          <ac:chgData name="Kyle Hines" userId="S::kyle.hines@sanantoniopetsalive.org::e17334fc-bbd3-4d4a-a3d5-b3722ba35529" providerId="AD" clId="Web-{41382ADE-D8AF-02D3-DCAD-9CA3C10DC32B}" dt="2022-09-28T17:43:00.472" v="538"/>
          <ac:spMkLst>
            <pc:docMk/>
            <pc:sldMk cId="3461770881" sldId="313"/>
            <ac:spMk id="21" creationId="{DA4B6E73-2318-4814-8EB1-306D53723691}"/>
          </ac:spMkLst>
        </pc:spChg>
        <pc:grpChg chg="add del">
          <ac:chgData name="Kyle Hines" userId="S::kyle.hines@sanantoniopetsalive.org::e17334fc-bbd3-4d4a-a3d5-b3722ba35529" providerId="AD" clId="Web-{41382ADE-D8AF-02D3-DCAD-9CA3C10DC32B}" dt="2022-09-28T17:41:59.095" v="527"/>
          <ac:grpSpMkLst>
            <pc:docMk/>
            <pc:sldMk cId="3461770881" sldId="313"/>
            <ac:grpSpMk id="19" creationId="{5995D10D-E9C9-47DB-AE7E-801FEF38F5C9}"/>
          </ac:grpSpMkLst>
        </pc:grpChg>
        <pc:grpChg chg="add del">
          <ac:chgData name="Kyle Hines" userId="S::kyle.hines@sanantoniopetsalive.org::e17334fc-bbd3-4d4a-a3d5-b3722ba35529" providerId="AD" clId="Web-{41382ADE-D8AF-02D3-DCAD-9CA3C10DC32B}" dt="2022-09-28T17:41:59.095" v="527"/>
          <ac:grpSpMkLst>
            <pc:docMk/>
            <pc:sldMk cId="3461770881" sldId="313"/>
            <ac:grpSpMk id="23" creationId="{828A5161-06F1-46CF-8AD7-844680A59E13}"/>
          </ac:grpSpMkLst>
        </pc:grpChg>
        <pc:graphicFrameChg chg="add del">
          <ac:chgData name="Kyle Hines" userId="S::kyle.hines@sanantoniopetsalive.org::e17334fc-bbd3-4d4a-a3d5-b3722ba35529" providerId="AD" clId="Web-{41382ADE-D8AF-02D3-DCAD-9CA3C10DC32B}" dt="2022-09-28T17:43:00.472" v="537"/>
          <ac:graphicFrameMkLst>
            <pc:docMk/>
            <pc:sldMk cId="3461770881" sldId="313"/>
            <ac:graphicFrameMk id="16" creationId="{DA5A0DF6-6B98-537F-F8B1-6F030BE9C7ED}"/>
          </ac:graphicFrameMkLst>
        </pc:graphicFrameChg>
        <pc:picChg chg="add mod ord">
          <ac:chgData name="Kyle Hines" userId="S::kyle.hines@sanantoniopetsalive.org::e17334fc-bbd3-4d4a-a3d5-b3722ba35529" providerId="AD" clId="Web-{41382ADE-D8AF-02D3-DCAD-9CA3C10DC32B}" dt="2022-09-28T17:43:00.472" v="538"/>
          <ac:picMkLst>
            <pc:docMk/>
            <pc:sldMk cId="3461770881" sldId="313"/>
            <ac:picMk id="4" creationId="{913085CA-16DA-11AD-116A-95AFC4D8E30F}"/>
          </ac:picMkLst>
        </pc:picChg>
        <pc:picChg chg="add mod ord">
          <ac:chgData name="Kyle Hines" userId="S::kyle.hines@sanantoniopetsalive.org::e17334fc-bbd3-4d4a-a3d5-b3722ba35529" providerId="AD" clId="Web-{41382ADE-D8AF-02D3-DCAD-9CA3C10DC32B}" dt="2022-09-28T17:43:00.472" v="538"/>
          <ac:picMkLst>
            <pc:docMk/>
            <pc:sldMk cId="3461770881" sldId="313"/>
            <ac:picMk id="5" creationId="{0FAAD97A-762F-22C7-D618-3F4D7D285676}"/>
          </ac:picMkLst>
        </pc:picChg>
      </pc:sldChg>
      <pc:sldChg chg="addSp delSp modSp new mod setBg">
        <pc:chgData name="Kyle Hines" userId="S::kyle.hines@sanantoniopetsalive.org::e17334fc-bbd3-4d4a-a3d5-b3722ba35529" providerId="AD" clId="Web-{41382ADE-D8AF-02D3-DCAD-9CA3C10DC32B}" dt="2022-09-28T17:48:02.527" v="696" actId="1076"/>
        <pc:sldMkLst>
          <pc:docMk/>
          <pc:sldMk cId="509238858" sldId="314"/>
        </pc:sldMkLst>
        <pc:spChg chg="del">
          <ac:chgData name="Kyle Hines" userId="S::kyle.hines@sanantoniopetsalive.org::e17334fc-bbd3-4d4a-a3d5-b3722ba35529" providerId="AD" clId="Web-{41382ADE-D8AF-02D3-DCAD-9CA3C10DC32B}" dt="2022-09-28T17:43:27.238" v="543"/>
          <ac:spMkLst>
            <pc:docMk/>
            <pc:sldMk cId="509238858" sldId="314"/>
            <ac:spMk id="2" creationId="{C810CE7F-F79C-AE2C-588D-8777698E5818}"/>
          </ac:spMkLst>
        </pc:spChg>
        <pc:spChg chg="mod">
          <ac:chgData name="Kyle Hines" userId="S::kyle.hines@sanantoniopetsalive.org::e17334fc-bbd3-4d4a-a3d5-b3722ba35529" providerId="AD" clId="Web-{41382ADE-D8AF-02D3-DCAD-9CA3C10DC32B}" dt="2022-09-28T17:47:48.902" v="693"/>
          <ac:spMkLst>
            <pc:docMk/>
            <pc:sldMk cId="509238858" sldId="314"/>
            <ac:spMk id="3" creationId="{7DC57C8D-E010-328C-A426-01CB7DDC3D95}"/>
          </ac:spMkLst>
        </pc:spChg>
        <pc:spChg chg="add">
          <ac:chgData name="Kyle Hines" userId="S::kyle.hines@sanantoniopetsalive.org::e17334fc-bbd3-4d4a-a3d5-b3722ba35529" providerId="AD" clId="Web-{41382ADE-D8AF-02D3-DCAD-9CA3C10DC32B}" dt="2022-09-28T17:47:48.902" v="693"/>
          <ac:spMkLst>
            <pc:docMk/>
            <pc:sldMk cId="509238858" sldId="314"/>
            <ac:spMk id="11" creationId="{D47F22ED-3A55-4EDE-A5A8-163D82B09265}"/>
          </ac:spMkLst>
        </pc:spChg>
        <pc:spChg chg="add">
          <ac:chgData name="Kyle Hines" userId="S::kyle.hines@sanantoniopetsalive.org::e17334fc-bbd3-4d4a-a3d5-b3722ba35529" providerId="AD" clId="Web-{41382ADE-D8AF-02D3-DCAD-9CA3C10DC32B}" dt="2022-09-28T17:47:48.902" v="693"/>
          <ac:spMkLst>
            <pc:docMk/>
            <pc:sldMk cId="509238858" sldId="314"/>
            <ac:spMk id="13" creationId="{5184EE59-3061-456B-9FB5-98A8E0E74B02}"/>
          </ac:spMkLst>
        </pc:spChg>
        <pc:spChg chg="add">
          <ac:chgData name="Kyle Hines" userId="S::kyle.hines@sanantoniopetsalive.org::e17334fc-bbd3-4d4a-a3d5-b3722ba35529" providerId="AD" clId="Web-{41382ADE-D8AF-02D3-DCAD-9CA3C10DC32B}" dt="2022-09-28T17:47:48.902" v="693"/>
          <ac:spMkLst>
            <pc:docMk/>
            <pc:sldMk cId="509238858" sldId="314"/>
            <ac:spMk id="15" creationId="{F7E07B5E-9FB5-4C91-8BE4-6167EB58D0A7}"/>
          </ac:spMkLst>
        </pc:spChg>
        <pc:spChg chg="add">
          <ac:chgData name="Kyle Hines" userId="S::kyle.hines@sanantoniopetsalive.org::e17334fc-bbd3-4d4a-a3d5-b3722ba35529" providerId="AD" clId="Web-{41382ADE-D8AF-02D3-DCAD-9CA3C10DC32B}" dt="2022-09-28T17:47:48.902" v="693"/>
          <ac:spMkLst>
            <pc:docMk/>
            <pc:sldMk cId="509238858" sldId="314"/>
            <ac:spMk id="17" creationId="{37524947-EB09-4DD9-973B-9F75BBCD7269}"/>
          </ac:spMkLst>
        </pc:spChg>
        <pc:spChg chg="add">
          <ac:chgData name="Kyle Hines" userId="S::kyle.hines@sanantoniopetsalive.org::e17334fc-bbd3-4d4a-a3d5-b3722ba35529" providerId="AD" clId="Web-{41382ADE-D8AF-02D3-DCAD-9CA3C10DC32B}" dt="2022-09-28T17:47:48.902" v="693"/>
          <ac:spMkLst>
            <pc:docMk/>
            <pc:sldMk cId="509238858" sldId="314"/>
            <ac:spMk id="19" creationId="{D30C8E25-2DD1-45C6-9F04-0F0CBF666021}"/>
          </ac:spMkLst>
        </pc:spChg>
        <pc:spChg chg="add">
          <ac:chgData name="Kyle Hines" userId="S::kyle.hines@sanantoniopetsalive.org::e17334fc-bbd3-4d4a-a3d5-b3722ba35529" providerId="AD" clId="Web-{41382ADE-D8AF-02D3-DCAD-9CA3C10DC32B}" dt="2022-09-28T17:47:48.902" v="693"/>
          <ac:spMkLst>
            <pc:docMk/>
            <pc:sldMk cId="509238858" sldId="314"/>
            <ac:spMk id="21" creationId="{BC57EA3C-C239-4132-A618-5CBE9F896B2F}"/>
          </ac:spMkLst>
        </pc:spChg>
        <pc:picChg chg="add mod ord">
          <ac:chgData name="Kyle Hines" userId="S::kyle.hines@sanantoniopetsalive.org::e17334fc-bbd3-4d4a-a3d5-b3722ba35529" providerId="AD" clId="Web-{41382ADE-D8AF-02D3-DCAD-9CA3C10DC32B}" dt="2022-09-28T17:48:02.527" v="696" actId="1076"/>
          <ac:picMkLst>
            <pc:docMk/>
            <pc:sldMk cId="509238858" sldId="314"/>
            <ac:picMk id="4" creationId="{D9B52B36-4A84-A9B7-23A4-2B7A29B9B51E}"/>
          </ac:picMkLst>
        </pc:picChg>
        <pc:picChg chg="add mod ord">
          <ac:chgData name="Kyle Hines" userId="S::kyle.hines@sanantoniopetsalive.org::e17334fc-bbd3-4d4a-a3d5-b3722ba35529" providerId="AD" clId="Web-{41382ADE-D8AF-02D3-DCAD-9CA3C10DC32B}" dt="2022-09-28T17:47:48.902" v="693"/>
          <ac:picMkLst>
            <pc:docMk/>
            <pc:sldMk cId="509238858" sldId="314"/>
            <ac:picMk id="5" creationId="{6FEB6728-F220-E504-912F-D5B4965981B3}"/>
          </ac:picMkLst>
        </pc:picChg>
        <pc:picChg chg="add mod">
          <ac:chgData name="Kyle Hines" userId="S::kyle.hines@sanantoniopetsalive.org::e17334fc-bbd3-4d4a-a3d5-b3722ba35529" providerId="AD" clId="Web-{41382ADE-D8AF-02D3-DCAD-9CA3C10DC32B}" dt="2022-09-28T17:47:59.402" v="695" actId="1076"/>
          <ac:picMkLst>
            <pc:docMk/>
            <pc:sldMk cId="509238858" sldId="314"/>
            <ac:picMk id="6" creationId="{89154EFC-8D3A-4DCB-7144-BC6BA5C526A4}"/>
          </ac:picMkLst>
        </pc:picChg>
      </pc:sldChg>
      <pc:sldChg chg="addSp modSp new mod setBg">
        <pc:chgData name="Kyle Hines" userId="S::kyle.hines@sanantoniopetsalive.org::e17334fc-bbd3-4d4a-a3d5-b3722ba35529" providerId="AD" clId="Web-{41382ADE-D8AF-02D3-DCAD-9CA3C10DC32B}" dt="2022-09-30T16:59:20.452" v="755" actId="20577"/>
        <pc:sldMkLst>
          <pc:docMk/>
          <pc:sldMk cId="543031653" sldId="315"/>
        </pc:sldMkLst>
        <pc:spChg chg="mod">
          <ac:chgData name="Kyle Hines" userId="S::kyle.hines@sanantoniopetsalive.org::e17334fc-bbd3-4d4a-a3d5-b3722ba35529" providerId="AD" clId="Web-{41382ADE-D8AF-02D3-DCAD-9CA3C10DC32B}" dt="2022-09-30T16:59:04.092" v="752"/>
          <ac:spMkLst>
            <pc:docMk/>
            <pc:sldMk cId="543031653" sldId="315"/>
            <ac:spMk id="2" creationId="{24EFB015-19CE-970F-1F9E-5286C9D8FBAE}"/>
          </ac:spMkLst>
        </pc:spChg>
        <pc:spChg chg="mod">
          <ac:chgData name="Kyle Hines" userId="S::kyle.hines@sanantoniopetsalive.org::e17334fc-bbd3-4d4a-a3d5-b3722ba35529" providerId="AD" clId="Web-{41382ADE-D8AF-02D3-DCAD-9CA3C10DC32B}" dt="2022-09-30T16:59:20.452" v="755" actId="20577"/>
          <ac:spMkLst>
            <pc:docMk/>
            <pc:sldMk cId="543031653" sldId="315"/>
            <ac:spMk id="3" creationId="{18237F15-31B2-9C08-504A-A2432A877EA8}"/>
          </ac:spMkLst>
        </pc:spChg>
        <pc:spChg chg="add">
          <ac:chgData name="Kyle Hines" userId="S::kyle.hines@sanantoniopetsalive.org::e17334fc-bbd3-4d4a-a3d5-b3722ba35529" providerId="AD" clId="Web-{41382ADE-D8AF-02D3-DCAD-9CA3C10DC32B}" dt="2022-09-30T16:59:04.092" v="752"/>
          <ac:spMkLst>
            <pc:docMk/>
            <pc:sldMk cId="543031653" sldId="315"/>
            <ac:spMk id="8" creationId="{488333BA-AE6E-427A-9B16-A39C8073F4EB}"/>
          </ac:spMkLst>
        </pc:spChg>
        <pc:spChg chg="add">
          <ac:chgData name="Kyle Hines" userId="S::kyle.hines@sanantoniopetsalive.org::e17334fc-bbd3-4d4a-a3d5-b3722ba35529" providerId="AD" clId="Web-{41382ADE-D8AF-02D3-DCAD-9CA3C10DC32B}" dt="2022-09-30T16:59:04.092" v="752"/>
          <ac:spMkLst>
            <pc:docMk/>
            <pc:sldMk cId="543031653" sldId="315"/>
            <ac:spMk id="10" creationId="{F98ED85F-DCEE-4B50-802E-71A6E3E12B04}"/>
          </ac:spMkLst>
        </pc:spChg>
      </pc:sldChg>
    </pc:docChg>
  </pc:docChgLst>
  <pc:docChgLst>
    <pc:chgData name="Kyle Hines" userId="S::kyle.hines@sanantoniopetsalive.org::e17334fc-bbd3-4d4a-a3d5-b3722ba35529" providerId="AD" clId="Web-{C575CBE8-EB7F-CC86-6EBD-92F5C9060FB3}"/>
    <pc:docChg chg="addSld delSld modSld">
      <pc:chgData name="Kyle Hines" userId="S::kyle.hines@sanantoniopetsalive.org::e17334fc-bbd3-4d4a-a3d5-b3722ba35529" providerId="AD" clId="Web-{C575CBE8-EB7F-CC86-6EBD-92F5C9060FB3}" dt="2022-09-06T18:06:48.839" v="677" actId="1076"/>
      <pc:docMkLst>
        <pc:docMk/>
      </pc:docMkLst>
      <pc:sldChg chg="addSp delSp modSp del">
        <pc:chgData name="Kyle Hines" userId="S::kyle.hines@sanantoniopetsalive.org::e17334fc-bbd3-4d4a-a3d5-b3722ba35529" providerId="AD" clId="Web-{C575CBE8-EB7F-CC86-6EBD-92F5C9060FB3}" dt="2022-09-06T16:04:04.169" v="11"/>
        <pc:sldMkLst>
          <pc:docMk/>
          <pc:sldMk cId="1343951471" sldId="261"/>
        </pc:sldMkLst>
        <pc:spChg chg="mod ord">
          <ac:chgData name="Kyle Hines" userId="S::kyle.hines@sanantoniopetsalive.org::e17334fc-bbd3-4d4a-a3d5-b3722ba35529" providerId="AD" clId="Web-{C575CBE8-EB7F-CC86-6EBD-92F5C9060FB3}" dt="2022-09-06T16:03:40.980" v="9" actId="14100"/>
          <ac:spMkLst>
            <pc:docMk/>
            <pc:sldMk cId="1343951471" sldId="261"/>
            <ac:spMk id="2" creationId="{A7593061-0D7A-2CA5-6DBB-50A3AF94E06B}"/>
          </ac:spMkLst>
        </pc:spChg>
        <pc:spChg chg="mod">
          <ac:chgData name="Kyle Hines" userId="S::kyle.hines@sanantoniopetsalive.org::e17334fc-bbd3-4d4a-a3d5-b3722ba35529" providerId="AD" clId="Web-{C575CBE8-EB7F-CC86-6EBD-92F5C9060FB3}" dt="2022-09-06T16:03:56.043" v="10" actId="1076"/>
          <ac:spMkLst>
            <pc:docMk/>
            <pc:sldMk cId="1343951471" sldId="261"/>
            <ac:spMk id="3" creationId="{C5F8EEFD-781D-32E5-A349-53892711BED8}"/>
          </ac:spMkLst>
        </pc:spChg>
        <pc:spChg chg="add del">
          <ac:chgData name="Kyle Hines" userId="S::kyle.hines@sanantoniopetsalive.org::e17334fc-bbd3-4d4a-a3d5-b3722ba35529" providerId="AD" clId="Web-{C575CBE8-EB7F-CC86-6EBD-92F5C9060FB3}" dt="2022-09-06T16:03:22.027" v="4"/>
          <ac:spMkLst>
            <pc:docMk/>
            <pc:sldMk cId="1343951471" sldId="261"/>
            <ac:spMk id="87" creationId="{828D1E49-2A21-4A83-A0E0-FB1597B4B2ED}"/>
          </ac:spMkLst>
        </pc:spChg>
        <pc:spChg chg="add del">
          <ac:chgData name="Kyle Hines" userId="S::kyle.hines@sanantoniopetsalive.org::e17334fc-bbd3-4d4a-a3d5-b3722ba35529" providerId="AD" clId="Web-{C575CBE8-EB7F-CC86-6EBD-92F5C9060FB3}" dt="2022-09-06T16:03:22.027" v="4"/>
          <ac:spMkLst>
            <pc:docMk/>
            <pc:sldMk cId="1343951471" sldId="261"/>
            <ac:spMk id="88" creationId="{E972DE0D-2E53-4159-ABD3-C601524262C2}"/>
          </ac:spMkLst>
        </pc:spChg>
        <pc:spChg chg="add">
          <ac:chgData name="Kyle Hines" userId="S::kyle.hines@sanantoniopetsalive.org::e17334fc-bbd3-4d4a-a3d5-b3722ba35529" providerId="AD" clId="Web-{C575CBE8-EB7F-CC86-6EBD-92F5C9060FB3}" dt="2022-09-06T16:03:22.027" v="4"/>
          <ac:spMkLst>
            <pc:docMk/>
            <pc:sldMk cId="1343951471" sldId="261"/>
            <ac:spMk id="92" creationId="{9427AF5F-9A0E-42B7-A252-FD64C9885F9C}"/>
          </ac:spMkLst>
        </pc:spChg>
        <pc:spChg chg="add del">
          <ac:chgData name="Kyle Hines" userId="S::kyle.hines@sanantoniopetsalive.org::e17334fc-bbd3-4d4a-a3d5-b3722ba35529" providerId="AD" clId="Web-{C575CBE8-EB7F-CC86-6EBD-92F5C9060FB3}" dt="2022-09-06T16:02:59.854" v="1"/>
          <ac:spMkLst>
            <pc:docMk/>
            <pc:sldMk cId="1343951471" sldId="261"/>
            <ac:spMk id="95" creationId="{8181FC64-B306-4821-98E2-780662EFC486}"/>
          </ac:spMkLst>
        </pc:spChg>
        <pc:spChg chg="add del">
          <ac:chgData name="Kyle Hines" userId="S::kyle.hines@sanantoniopetsalive.org::e17334fc-bbd3-4d4a-a3d5-b3722ba35529" providerId="AD" clId="Web-{C575CBE8-EB7F-CC86-6EBD-92F5C9060FB3}" dt="2022-09-06T16:02:59.854" v="1"/>
          <ac:spMkLst>
            <pc:docMk/>
            <pc:sldMk cId="1343951471" sldId="261"/>
            <ac:spMk id="97" creationId="{5871FC61-DD4E-47D4-81FD-8A7E7D12B371}"/>
          </ac:spMkLst>
        </pc:spChg>
        <pc:spChg chg="add del">
          <ac:chgData name="Kyle Hines" userId="S::kyle.hines@sanantoniopetsalive.org::e17334fc-bbd3-4d4a-a3d5-b3722ba35529" providerId="AD" clId="Web-{C575CBE8-EB7F-CC86-6EBD-92F5C9060FB3}" dt="2022-09-06T16:02:59.854" v="1"/>
          <ac:spMkLst>
            <pc:docMk/>
            <pc:sldMk cId="1343951471" sldId="261"/>
            <ac:spMk id="99" creationId="{F9EC3F91-A75C-4F74-867E-E4C28C13546B}"/>
          </ac:spMkLst>
        </pc:spChg>
        <pc:spChg chg="add del">
          <ac:chgData name="Kyle Hines" userId="S::kyle.hines@sanantoniopetsalive.org::e17334fc-bbd3-4d4a-a3d5-b3722ba35529" providerId="AD" clId="Web-{C575CBE8-EB7F-CC86-6EBD-92F5C9060FB3}" dt="2022-09-06T16:02:59.854" v="1"/>
          <ac:spMkLst>
            <pc:docMk/>
            <pc:sldMk cId="1343951471" sldId="261"/>
            <ac:spMk id="101" creationId="{829A1E2C-5AC8-40FC-99E9-832069D39792}"/>
          </ac:spMkLst>
        </pc:spChg>
        <pc:grpChg chg="add del">
          <ac:chgData name="Kyle Hines" userId="S::kyle.hines@sanantoniopetsalive.org::e17334fc-bbd3-4d4a-a3d5-b3722ba35529" providerId="AD" clId="Web-{C575CBE8-EB7F-CC86-6EBD-92F5C9060FB3}" dt="2022-09-06T16:03:22.027" v="4"/>
          <ac:grpSpMkLst>
            <pc:docMk/>
            <pc:sldMk cId="1343951471" sldId="261"/>
            <ac:grpSpMk id="89" creationId="{088B852E-5494-418B-A833-75CF016A9E20}"/>
          </ac:grpSpMkLst>
        </pc:grpChg>
        <pc:picChg chg="mod ord">
          <ac:chgData name="Kyle Hines" userId="S::kyle.hines@sanantoniopetsalive.org::e17334fc-bbd3-4d4a-a3d5-b3722ba35529" providerId="AD" clId="Web-{C575CBE8-EB7F-CC86-6EBD-92F5C9060FB3}" dt="2022-09-06T16:03:31.183" v="7" actId="1076"/>
          <ac:picMkLst>
            <pc:docMk/>
            <pc:sldMk cId="1343951471" sldId="261"/>
            <ac:picMk id="4" creationId="{27C8A311-A646-20E2-63A6-1C862324A0AA}"/>
          </ac:picMkLst>
        </pc:picChg>
      </pc:sldChg>
      <pc:sldChg chg="addSp modSp new mod setBg">
        <pc:chgData name="Kyle Hines" userId="S::kyle.hines@sanantoniopetsalive.org::e17334fc-bbd3-4d4a-a3d5-b3722ba35529" providerId="AD" clId="Web-{C575CBE8-EB7F-CC86-6EBD-92F5C9060FB3}" dt="2022-09-06T16:06:32.783" v="63"/>
        <pc:sldMkLst>
          <pc:docMk/>
          <pc:sldMk cId="4044011157" sldId="261"/>
        </pc:sldMkLst>
        <pc:spChg chg="mod">
          <ac:chgData name="Kyle Hines" userId="S::kyle.hines@sanantoniopetsalive.org::e17334fc-bbd3-4d4a-a3d5-b3722ba35529" providerId="AD" clId="Web-{C575CBE8-EB7F-CC86-6EBD-92F5C9060FB3}" dt="2022-09-06T16:06:32.783" v="63"/>
          <ac:spMkLst>
            <pc:docMk/>
            <pc:sldMk cId="4044011157" sldId="261"/>
            <ac:spMk id="2" creationId="{EABF0043-50CB-E9D3-B4BB-023F6F42AC19}"/>
          </ac:spMkLst>
        </pc:spChg>
        <pc:spChg chg="mod">
          <ac:chgData name="Kyle Hines" userId="S::kyle.hines@sanantoniopetsalive.org::e17334fc-bbd3-4d4a-a3d5-b3722ba35529" providerId="AD" clId="Web-{C575CBE8-EB7F-CC86-6EBD-92F5C9060FB3}" dt="2022-09-06T16:06:32.783" v="63"/>
          <ac:spMkLst>
            <pc:docMk/>
            <pc:sldMk cId="4044011157" sldId="261"/>
            <ac:spMk id="3" creationId="{FF96CD75-9127-2D0A-A71D-C5B6D679218F}"/>
          </ac:spMkLst>
        </pc:spChg>
        <pc:spChg chg="add">
          <ac:chgData name="Kyle Hines" userId="S::kyle.hines@sanantoniopetsalive.org::e17334fc-bbd3-4d4a-a3d5-b3722ba35529" providerId="AD" clId="Web-{C575CBE8-EB7F-CC86-6EBD-92F5C9060FB3}" dt="2022-09-06T16:06:32.783" v="63"/>
          <ac:spMkLst>
            <pc:docMk/>
            <pc:sldMk cId="4044011157" sldId="261"/>
            <ac:spMk id="8" creationId="{907EF6B7-1338-4443-8C46-6A318D952DFD}"/>
          </ac:spMkLst>
        </pc:spChg>
        <pc:spChg chg="add">
          <ac:chgData name="Kyle Hines" userId="S::kyle.hines@sanantoniopetsalive.org::e17334fc-bbd3-4d4a-a3d5-b3722ba35529" providerId="AD" clId="Web-{C575CBE8-EB7F-CC86-6EBD-92F5C9060FB3}" dt="2022-09-06T16:06:32.783" v="63"/>
          <ac:spMkLst>
            <pc:docMk/>
            <pc:sldMk cId="4044011157" sldId="261"/>
            <ac:spMk id="10" creationId="{DAAE4CDD-124C-4DCF-9584-B6033B545DD5}"/>
          </ac:spMkLst>
        </pc:spChg>
        <pc:spChg chg="add">
          <ac:chgData name="Kyle Hines" userId="S::kyle.hines@sanantoniopetsalive.org::e17334fc-bbd3-4d4a-a3d5-b3722ba35529" providerId="AD" clId="Web-{C575CBE8-EB7F-CC86-6EBD-92F5C9060FB3}" dt="2022-09-06T16:06:32.783" v="63"/>
          <ac:spMkLst>
            <pc:docMk/>
            <pc:sldMk cId="4044011157" sldId="261"/>
            <ac:spMk id="12" creationId="{081E4A58-353D-44AE-B2FC-2A74E2E400F7}"/>
          </ac:spMkLst>
        </pc:spChg>
      </pc:sldChg>
      <pc:sldChg chg="addSp delSp modSp new">
        <pc:chgData name="Kyle Hines" userId="S::kyle.hines@sanantoniopetsalive.org::e17334fc-bbd3-4d4a-a3d5-b3722ba35529" providerId="AD" clId="Web-{C575CBE8-EB7F-CC86-6EBD-92F5C9060FB3}" dt="2022-09-06T16:14:28.533" v="194" actId="20577"/>
        <pc:sldMkLst>
          <pc:docMk/>
          <pc:sldMk cId="3870985010" sldId="262"/>
        </pc:sldMkLst>
        <pc:spChg chg="del">
          <ac:chgData name="Kyle Hines" userId="S::kyle.hines@sanantoniopetsalive.org::e17334fc-bbd3-4d4a-a3d5-b3722ba35529" providerId="AD" clId="Web-{C575CBE8-EB7F-CC86-6EBD-92F5C9060FB3}" dt="2022-09-06T16:10:57.401" v="128"/>
          <ac:spMkLst>
            <pc:docMk/>
            <pc:sldMk cId="3870985010" sldId="262"/>
            <ac:spMk id="2" creationId="{FA0268C4-8855-8CBA-CC24-2549472281D5}"/>
          </ac:spMkLst>
        </pc:spChg>
        <pc:spChg chg="mod">
          <ac:chgData name="Kyle Hines" userId="S::kyle.hines@sanantoniopetsalive.org::e17334fc-bbd3-4d4a-a3d5-b3722ba35529" providerId="AD" clId="Web-{C575CBE8-EB7F-CC86-6EBD-92F5C9060FB3}" dt="2022-09-06T16:14:28.533" v="194" actId="20577"/>
          <ac:spMkLst>
            <pc:docMk/>
            <pc:sldMk cId="3870985010" sldId="262"/>
            <ac:spMk id="3" creationId="{D7F1B689-690A-544C-8E7F-BD3625121013}"/>
          </ac:spMkLst>
        </pc:spChg>
        <pc:picChg chg="add del mod">
          <ac:chgData name="Kyle Hines" userId="S::kyle.hines@sanantoniopetsalive.org::e17334fc-bbd3-4d4a-a3d5-b3722ba35529" providerId="AD" clId="Web-{C575CBE8-EB7F-CC86-6EBD-92F5C9060FB3}" dt="2022-09-06T16:09:12.788" v="118"/>
          <ac:picMkLst>
            <pc:docMk/>
            <pc:sldMk cId="3870985010" sldId="262"/>
            <ac:picMk id="4" creationId="{963BB610-6393-004B-B6F4-D48E37D7117B}"/>
          </ac:picMkLst>
        </pc:picChg>
        <pc:picChg chg="add mod">
          <ac:chgData name="Kyle Hines" userId="S::kyle.hines@sanantoniopetsalive.org::e17334fc-bbd3-4d4a-a3d5-b3722ba35529" providerId="AD" clId="Web-{C575CBE8-EB7F-CC86-6EBD-92F5C9060FB3}" dt="2022-09-06T16:14:02.048" v="189" actId="1076"/>
          <ac:picMkLst>
            <pc:docMk/>
            <pc:sldMk cId="3870985010" sldId="262"/>
            <ac:picMk id="5" creationId="{1D92C1FE-7B68-2A52-AA9E-86C2FA38778E}"/>
          </ac:picMkLst>
        </pc:picChg>
        <pc:picChg chg="add mod">
          <ac:chgData name="Kyle Hines" userId="S::kyle.hines@sanantoniopetsalive.org::e17334fc-bbd3-4d4a-a3d5-b3722ba35529" providerId="AD" clId="Web-{C575CBE8-EB7F-CC86-6EBD-92F5C9060FB3}" dt="2022-09-06T16:14:23.361" v="192" actId="1076"/>
          <ac:picMkLst>
            <pc:docMk/>
            <pc:sldMk cId="3870985010" sldId="262"/>
            <ac:picMk id="6" creationId="{E0A3252F-065C-4462-C3D4-7586268FEA15}"/>
          </ac:picMkLst>
        </pc:picChg>
      </pc:sldChg>
      <pc:sldChg chg="addSp delSp modSp new">
        <pc:chgData name="Kyle Hines" userId="S::kyle.hines@sanantoniopetsalive.org::e17334fc-bbd3-4d4a-a3d5-b3722ba35529" providerId="AD" clId="Web-{C575CBE8-EB7F-CC86-6EBD-92F5C9060FB3}" dt="2022-09-06T16:20:33.905" v="234" actId="1076"/>
        <pc:sldMkLst>
          <pc:docMk/>
          <pc:sldMk cId="1294588289" sldId="263"/>
        </pc:sldMkLst>
        <pc:spChg chg="del">
          <ac:chgData name="Kyle Hines" userId="S::kyle.hines@sanantoniopetsalive.org::e17334fc-bbd3-4d4a-a3d5-b3722ba35529" providerId="AD" clId="Web-{C575CBE8-EB7F-CC86-6EBD-92F5C9060FB3}" dt="2022-09-06T16:14:58.894" v="196"/>
          <ac:spMkLst>
            <pc:docMk/>
            <pc:sldMk cId="1294588289" sldId="263"/>
            <ac:spMk id="2" creationId="{A5E50E7E-82D0-078A-6476-6BACEFE467A4}"/>
          </ac:spMkLst>
        </pc:spChg>
        <pc:spChg chg="mod">
          <ac:chgData name="Kyle Hines" userId="S::kyle.hines@sanantoniopetsalive.org::e17334fc-bbd3-4d4a-a3d5-b3722ba35529" providerId="AD" clId="Web-{C575CBE8-EB7F-CC86-6EBD-92F5C9060FB3}" dt="2022-09-06T16:17:47.040" v="222" actId="20577"/>
          <ac:spMkLst>
            <pc:docMk/>
            <pc:sldMk cId="1294588289" sldId="263"/>
            <ac:spMk id="3" creationId="{10FB04CB-3A67-1CA8-1B12-6BE97E7398A8}"/>
          </ac:spMkLst>
        </pc:spChg>
        <pc:spChg chg="add del mod">
          <ac:chgData name="Kyle Hines" userId="S::kyle.hines@sanantoniopetsalive.org::e17334fc-bbd3-4d4a-a3d5-b3722ba35529" providerId="AD" clId="Web-{C575CBE8-EB7F-CC86-6EBD-92F5C9060FB3}" dt="2022-09-06T16:18:28.354" v="226"/>
          <ac:spMkLst>
            <pc:docMk/>
            <pc:sldMk cId="1294588289" sldId="263"/>
            <ac:spMk id="4" creationId="{052FBC1B-E32F-4B66-3B77-60D2DC2FF086}"/>
          </ac:spMkLst>
        </pc:spChg>
        <pc:picChg chg="add mod">
          <ac:chgData name="Kyle Hines" userId="S::kyle.hines@sanantoniopetsalive.org::e17334fc-bbd3-4d4a-a3d5-b3722ba35529" providerId="AD" clId="Web-{C575CBE8-EB7F-CC86-6EBD-92F5C9060FB3}" dt="2022-09-06T16:18:59.386" v="231" actId="1076"/>
          <ac:picMkLst>
            <pc:docMk/>
            <pc:sldMk cId="1294588289" sldId="263"/>
            <ac:picMk id="5" creationId="{14F83662-8BC2-048A-C967-2B1D052AA0C1}"/>
          </ac:picMkLst>
        </pc:picChg>
        <pc:picChg chg="add mod">
          <ac:chgData name="Kyle Hines" userId="S::kyle.hines@sanantoniopetsalive.org::e17334fc-bbd3-4d4a-a3d5-b3722ba35529" providerId="AD" clId="Web-{C575CBE8-EB7F-CC86-6EBD-92F5C9060FB3}" dt="2022-09-06T16:20:33.905" v="234" actId="1076"/>
          <ac:picMkLst>
            <pc:docMk/>
            <pc:sldMk cId="1294588289" sldId="263"/>
            <ac:picMk id="6" creationId="{EA58E0B0-A0DB-0DC1-4AA7-FB4E809F2D4D}"/>
          </ac:picMkLst>
        </pc:picChg>
      </pc:sldChg>
      <pc:sldChg chg="addSp delSp modSp new">
        <pc:chgData name="Kyle Hines" userId="S::kyle.hines@sanantoniopetsalive.org::e17334fc-bbd3-4d4a-a3d5-b3722ba35529" providerId="AD" clId="Web-{C575CBE8-EB7F-CC86-6EBD-92F5C9060FB3}" dt="2022-09-06T16:29:32.876" v="403" actId="1076"/>
        <pc:sldMkLst>
          <pc:docMk/>
          <pc:sldMk cId="1436571176" sldId="264"/>
        </pc:sldMkLst>
        <pc:spChg chg="del">
          <ac:chgData name="Kyle Hines" userId="S::kyle.hines@sanantoniopetsalive.org::e17334fc-bbd3-4d4a-a3d5-b3722ba35529" providerId="AD" clId="Web-{C575CBE8-EB7F-CC86-6EBD-92F5C9060FB3}" dt="2022-09-06T16:20:58.015" v="236"/>
          <ac:spMkLst>
            <pc:docMk/>
            <pc:sldMk cId="1436571176" sldId="264"/>
            <ac:spMk id="2" creationId="{48AD8B53-4583-5BCF-3A72-B94E0F043348}"/>
          </ac:spMkLst>
        </pc:spChg>
        <pc:spChg chg="mod">
          <ac:chgData name="Kyle Hines" userId="S::kyle.hines@sanantoniopetsalive.org::e17334fc-bbd3-4d4a-a3d5-b3722ba35529" providerId="AD" clId="Web-{C575CBE8-EB7F-CC86-6EBD-92F5C9060FB3}" dt="2022-09-06T16:28:25.827" v="399" actId="14100"/>
          <ac:spMkLst>
            <pc:docMk/>
            <pc:sldMk cId="1436571176" sldId="264"/>
            <ac:spMk id="3" creationId="{C5A57D39-FE05-E502-61BE-0B05BB89F28D}"/>
          </ac:spMkLst>
        </pc:spChg>
        <pc:picChg chg="add mod">
          <ac:chgData name="Kyle Hines" userId="S::kyle.hines@sanantoniopetsalive.org::e17334fc-bbd3-4d4a-a3d5-b3722ba35529" providerId="AD" clId="Web-{C575CBE8-EB7F-CC86-6EBD-92F5C9060FB3}" dt="2022-09-06T16:28:05.607" v="395" actId="1076"/>
          <ac:picMkLst>
            <pc:docMk/>
            <pc:sldMk cId="1436571176" sldId="264"/>
            <ac:picMk id="4" creationId="{5567B90B-CC96-FF56-BB76-755EB5A2F362}"/>
          </ac:picMkLst>
        </pc:picChg>
        <pc:picChg chg="add del mod">
          <ac:chgData name="Kyle Hines" userId="S::kyle.hines@sanantoniopetsalive.org::e17334fc-bbd3-4d4a-a3d5-b3722ba35529" providerId="AD" clId="Web-{C575CBE8-EB7F-CC86-6EBD-92F5C9060FB3}" dt="2022-09-06T16:28:52.328" v="400"/>
          <ac:picMkLst>
            <pc:docMk/>
            <pc:sldMk cId="1436571176" sldId="264"/>
            <ac:picMk id="5" creationId="{5F979FD3-42E4-C3C4-E5DE-82B9852A21FE}"/>
          </ac:picMkLst>
        </pc:picChg>
        <pc:picChg chg="add mod">
          <ac:chgData name="Kyle Hines" userId="S::kyle.hines@sanantoniopetsalive.org::e17334fc-bbd3-4d4a-a3d5-b3722ba35529" providerId="AD" clId="Web-{C575CBE8-EB7F-CC86-6EBD-92F5C9060FB3}" dt="2022-09-06T16:29:32.876" v="403" actId="1076"/>
          <ac:picMkLst>
            <pc:docMk/>
            <pc:sldMk cId="1436571176" sldId="264"/>
            <ac:picMk id="6" creationId="{95F9A972-14C0-376A-7A70-FD709C7E39F8}"/>
          </ac:picMkLst>
        </pc:picChg>
      </pc:sldChg>
      <pc:sldChg chg="addSp modSp new">
        <pc:chgData name="Kyle Hines" userId="S::kyle.hines@sanantoniopetsalive.org::e17334fc-bbd3-4d4a-a3d5-b3722ba35529" providerId="AD" clId="Web-{C575CBE8-EB7F-CC86-6EBD-92F5C9060FB3}" dt="2022-09-06T17:10:03.798" v="452" actId="20577"/>
        <pc:sldMkLst>
          <pc:docMk/>
          <pc:sldMk cId="1718603188" sldId="265"/>
        </pc:sldMkLst>
        <pc:spChg chg="mod">
          <ac:chgData name="Kyle Hines" userId="S::kyle.hines@sanantoniopetsalive.org::e17334fc-bbd3-4d4a-a3d5-b3722ba35529" providerId="AD" clId="Web-{C575CBE8-EB7F-CC86-6EBD-92F5C9060FB3}" dt="2022-09-06T17:10:03.798" v="452" actId="20577"/>
          <ac:spMkLst>
            <pc:docMk/>
            <pc:sldMk cId="1718603188" sldId="265"/>
            <ac:spMk id="2" creationId="{D084C478-0E69-9AD3-FA2F-13951939A984}"/>
          </ac:spMkLst>
        </pc:spChg>
        <pc:spChg chg="mod">
          <ac:chgData name="Kyle Hines" userId="S::kyle.hines@sanantoniopetsalive.org::e17334fc-bbd3-4d4a-a3d5-b3722ba35529" providerId="AD" clId="Web-{C575CBE8-EB7F-CC86-6EBD-92F5C9060FB3}" dt="2022-09-06T17:08:33.498" v="440" actId="14100"/>
          <ac:spMkLst>
            <pc:docMk/>
            <pc:sldMk cId="1718603188" sldId="265"/>
            <ac:spMk id="3" creationId="{E6BAF743-276D-B424-1E16-A9B45F32F82C}"/>
          </ac:spMkLst>
        </pc:spChg>
        <pc:picChg chg="add mod">
          <ac:chgData name="Kyle Hines" userId="S::kyle.hines@sanantoniopetsalive.org::e17334fc-bbd3-4d4a-a3d5-b3722ba35529" providerId="AD" clId="Web-{C575CBE8-EB7F-CC86-6EBD-92F5C9060FB3}" dt="2022-09-06T17:09:01.030" v="446" actId="1076"/>
          <ac:picMkLst>
            <pc:docMk/>
            <pc:sldMk cId="1718603188" sldId="265"/>
            <ac:picMk id="4" creationId="{51C6A7CB-DE34-816B-5214-547E159EF058}"/>
          </ac:picMkLst>
        </pc:picChg>
        <pc:picChg chg="add mod">
          <ac:chgData name="Kyle Hines" userId="S::kyle.hines@sanantoniopetsalive.org::e17334fc-bbd3-4d4a-a3d5-b3722ba35529" providerId="AD" clId="Web-{C575CBE8-EB7F-CC86-6EBD-92F5C9060FB3}" dt="2022-09-06T17:09:15.952" v="450" actId="1076"/>
          <ac:picMkLst>
            <pc:docMk/>
            <pc:sldMk cId="1718603188" sldId="265"/>
            <ac:picMk id="5" creationId="{26A49A27-8780-93FB-7FF5-6C23226D12D1}"/>
          </ac:picMkLst>
        </pc:picChg>
      </pc:sldChg>
      <pc:sldChg chg="addSp delSp modSp new">
        <pc:chgData name="Kyle Hines" userId="S::kyle.hines@sanantoniopetsalive.org::e17334fc-bbd3-4d4a-a3d5-b3722ba35529" providerId="AD" clId="Web-{C575CBE8-EB7F-CC86-6EBD-92F5C9060FB3}" dt="2022-09-06T17:31:06.490" v="474" actId="1076"/>
        <pc:sldMkLst>
          <pc:docMk/>
          <pc:sldMk cId="579493383" sldId="266"/>
        </pc:sldMkLst>
        <pc:spChg chg="del">
          <ac:chgData name="Kyle Hines" userId="S::kyle.hines@sanantoniopetsalive.org::e17334fc-bbd3-4d4a-a3d5-b3722ba35529" providerId="AD" clId="Web-{C575CBE8-EB7F-CC86-6EBD-92F5C9060FB3}" dt="2022-09-06T17:10:34.471" v="457"/>
          <ac:spMkLst>
            <pc:docMk/>
            <pc:sldMk cId="579493383" sldId="266"/>
            <ac:spMk id="2" creationId="{95E4CB2C-AF7B-9D13-14A4-00D34F8C34B7}"/>
          </ac:spMkLst>
        </pc:spChg>
        <pc:spChg chg="mod">
          <ac:chgData name="Kyle Hines" userId="S::kyle.hines@sanantoniopetsalive.org::e17334fc-bbd3-4d4a-a3d5-b3722ba35529" providerId="AD" clId="Web-{C575CBE8-EB7F-CC86-6EBD-92F5C9060FB3}" dt="2022-09-06T17:10:52.128" v="463" actId="20577"/>
          <ac:spMkLst>
            <pc:docMk/>
            <pc:sldMk cId="579493383" sldId="266"/>
            <ac:spMk id="3" creationId="{A8BC48C7-2BE3-A0B3-A2EA-9991A89842B6}"/>
          </ac:spMkLst>
        </pc:spChg>
        <pc:picChg chg="add mod">
          <ac:chgData name="Kyle Hines" userId="S::kyle.hines@sanantoniopetsalive.org::e17334fc-bbd3-4d4a-a3d5-b3722ba35529" providerId="AD" clId="Web-{C575CBE8-EB7F-CC86-6EBD-92F5C9060FB3}" dt="2022-09-06T17:31:04.490" v="473" actId="1076"/>
          <ac:picMkLst>
            <pc:docMk/>
            <pc:sldMk cId="579493383" sldId="266"/>
            <ac:picMk id="2" creationId="{B4936590-5F6F-2B4B-B8E2-80E3119CA61F}"/>
          </ac:picMkLst>
        </pc:picChg>
        <pc:picChg chg="add del mod">
          <ac:chgData name="Kyle Hines" userId="S::kyle.hines@sanantoniopetsalive.org::e17334fc-bbd3-4d4a-a3d5-b3722ba35529" providerId="AD" clId="Web-{C575CBE8-EB7F-CC86-6EBD-92F5C9060FB3}" dt="2022-09-06T17:12:34.085" v="467"/>
          <ac:picMkLst>
            <pc:docMk/>
            <pc:sldMk cId="579493383" sldId="266"/>
            <ac:picMk id="4" creationId="{0D1230A7-6029-F3C2-B924-E24F57B1E3BD}"/>
          </ac:picMkLst>
        </pc:picChg>
        <pc:picChg chg="add mod">
          <ac:chgData name="Kyle Hines" userId="S::kyle.hines@sanantoniopetsalive.org::e17334fc-bbd3-4d4a-a3d5-b3722ba35529" providerId="AD" clId="Web-{C575CBE8-EB7F-CC86-6EBD-92F5C9060FB3}" dt="2022-09-06T17:31:06.490" v="474" actId="1076"/>
          <ac:picMkLst>
            <pc:docMk/>
            <pc:sldMk cId="579493383" sldId="266"/>
            <ac:picMk id="5" creationId="{3EBDF9D4-5BB6-3377-4CD1-5D068371B1F7}"/>
          </ac:picMkLst>
        </pc:picChg>
      </pc:sldChg>
      <pc:sldChg chg="modSp new">
        <pc:chgData name="Kyle Hines" userId="S::kyle.hines@sanantoniopetsalive.org::e17334fc-bbd3-4d4a-a3d5-b3722ba35529" providerId="AD" clId="Web-{C575CBE8-EB7F-CC86-6EBD-92F5C9060FB3}" dt="2022-09-06T17:34:02.871" v="496" actId="20577"/>
        <pc:sldMkLst>
          <pc:docMk/>
          <pc:sldMk cId="1044633835" sldId="267"/>
        </pc:sldMkLst>
        <pc:spChg chg="mod">
          <ac:chgData name="Kyle Hines" userId="S::kyle.hines@sanantoniopetsalive.org::e17334fc-bbd3-4d4a-a3d5-b3722ba35529" providerId="AD" clId="Web-{C575CBE8-EB7F-CC86-6EBD-92F5C9060FB3}" dt="2022-09-06T17:34:02.871" v="496" actId="20577"/>
          <ac:spMkLst>
            <pc:docMk/>
            <pc:sldMk cId="1044633835" sldId="267"/>
            <ac:spMk id="2" creationId="{D753F452-0316-8EBC-54A7-67D5CDE091FE}"/>
          </ac:spMkLst>
        </pc:spChg>
        <pc:spChg chg="mod">
          <ac:chgData name="Kyle Hines" userId="S::kyle.hines@sanantoniopetsalive.org::e17334fc-bbd3-4d4a-a3d5-b3722ba35529" providerId="AD" clId="Web-{C575CBE8-EB7F-CC86-6EBD-92F5C9060FB3}" dt="2022-09-06T17:33:55.074" v="495" actId="14100"/>
          <ac:spMkLst>
            <pc:docMk/>
            <pc:sldMk cId="1044633835" sldId="267"/>
            <ac:spMk id="3" creationId="{AB3C8CAF-6138-D82C-B681-951E4A3FE123}"/>
          </ac:spMkLst>
        </pc:spChg>
      </pc:sldChg>
      <pc:sldChg chg="addSp delSp modSp new">
        <pc:chgData name="Kyle Hines" userId="S::kyle.hines@sanantoniopetsalive.org::e17334fc-bbd3-4d4a-a3d5-b3722ba35529" providerId="AD" clId="Web-{C575CBE8-EB7F-CC86-6EBD-92F5C9060FB3}" dt="2022-09-06T17:48:18.929" v="534" actId="14100"/>
        <pc:sldMkLst>
          <pc:docMk/>
          <pc:sldMk cId="3189014371" sldId="268"/>
        </pc:sldMkLst>
        <pc:spChg chg="del">
          <ac:chgData name="Kyle Hines" userId="S::kyle.hines@sanantoniopetsalive.org::e17334fc-bbd3-4d4a-a3d5-b3722ba35529" providerId="AD" clId="Web-{C575CBE8-EB7F-CC86-6EBD-92F5C9060FB3}" dt="2022-09-06T17:34:19.887" v="498"/>
          <ac:spMkLst>
            <pc:docMk/>
            <pc:sldMk cId="3189014371" sldId="268"/>
            <ac:spMk id="2" creationId="{F08A55F8-E46B-D800-4930-C28328AB4516}"/>
          </ac:spMkLst>
        </pc:spChg>
        <pc:spChg chg="mod">
          <ac:chgData name="Kyle Hines" userId="S::kyle.hines@sanantoniopetsalive.org::e17334fc-bbd3-4d4a-a3d5-b3722ba35529" providerId="AD" clId="Web-{C575CBE8-EB7F-CC86-6EBD-92F5C9060FB3}" dt="2022-09-06T17:47:42.241" v="528" actId="20577"/>
          <ac:spMkLst>
            <pc:docMk/>
            <pc:sldMk cId="3189014371" sldId="268"/>
            <ac:spMk id="3" creationId="{E01BC1FD-93CA-9A4B-CA12-58D7E1545989}"/>
          </ac:spMkLst>
        </pc:spChg>
        <pc:picChg chg="add mod">
          <ac:chgData name="Kyle Hines" userId="S::kyle.hines@sanantoniopetsalive.org::e17334fc-bbd3-4d4a-a3d5-b3722ba35529" providerId="AD" clId="Web-{C575CBE8-EB7F-CC86-6EBD-92F5C9060FB3}" dt="2022-09-06T17:47:38.741" v="527" actId="1076"/>
          <ac:picMkLst>
            <pc:docMk/>
            <pc:sldMk cId="3189014371" sldId="268"/>
            <ac:picMk id="4" creationId="{6BA7A915-AC27-8E7B-9696-7E37FB174715}"/>
          </ac:picMkLst>
        </pc:picChg>
        <pc:picChg chg="add mod">
          <ac:chgData name="Kyle Hines" userId="S::kyle.hines@sanantoniopetsalive.org::e17334fc-bbd3-4d4a-a3d5-b3722ba35529" providerId="AD" clId="Web-{C575CBE8-EB7F-CC86-6EBD-92F5C9060FB3}" dt="2022-09-06T17:48:18.929" v="534" actId="14100"/>
          <ac:picMkLst>
            <pc:docMk/>
            <pc:sldMk cId="3189014371" sldId="268"/>
            <ac:picMk id="5" creationId="{3FC4B728-E5B3-CCC2-38E7-1835997EAA70}"/>
          </ac:picMkLst>
        </pc:picChg>
      </pc:sldChg>
      <pc:sldChg chg="addSp delSp modSp new">
        <pc:chgData name="Kyle Hines" userId="S::kyle.hines@sanantoniopetsalive.org::e17334fc-bbd3-4d4a-a3d5-b3722ba35529" providerId="AD" clId="Web-{C575CBE8-EB7F-CC86-6EBD-92F5C9060FB3}" dt="2022-09-06T18:02:14.362" v="607" actId="1076"/>
        <pc:sldMkLst>
          <pc:docMk/>
          <pc:sldMk cId="1721483508" sldId="269"/>
        </pc:sldMkLst>
        <pc:spChg chg="del">
          <ac:chgData name="Kyle Hines" userId="S::kyle.hines@sanantoniopetsalive.org::e17334fc-bbd3-4d4a-a3d5-b3722ba35529" providerId="AD" clId="Web-{C575CBE8-EB7F-CC86-6EBD-92F5C9060FB3}" dt="2022-09-06T17:48:29.883" v="536"/>
          <ac:spMkLst>
            <pc:docMk/>
            <pc:sldMk cId="1721483508" sldId="269"/>
            <ac:spMk id="2" creationId="{AFBD6D83-6193-9F5F-FAA7-5BB32504C046}"/>
          </ac:spMkLst>
        </pc:spChg>
        <pc:spChg chg="mod">
          <ac:chgData name="Kyle Hines" userId="S::kyle.hines@sanantoniopetsalive.org::e17334fc-bbd3-4d4a-a3d5-b3722ba35529" providerId="AD" clId="Web-{C575CBE8-EB7F-CC86-6EBD-92F5C9060FB3}" dt="2022-09-06T17:51:00.747" v="565" actId="14100"/>
          <ac:spMkLst>
            <pc:docMk/>
            <pc:sldMk cId="1721483508" sldId="269"/>
            <ac:spMk id="3" creationId="{E3F9DAAE-0CE7-0323-6743-90F9A9BE4AB1}"/>
          </ac:spMkLst>
        </pc:spChg>
        <pc:picChg chg="add del mod">
          <ac:chgData name="Kyle Hines" userId="S::kyle.hines@sanantoniopetsalive.org::e17334fc-bbd3-4d4a-a3d5-b3722ba35529" providerId="AD" clId="Web-{C575CBE8-EB7F-CC86-6EBD-92F5C9060FB3}" dt="2022-09-06T17:58:24.933" v="584"/>
          <ac:picMkLst>
            <pc:docMk/>
            <pc:sldMk cId="1721483508" sldId="269"/>
            <ac:picMk id="4" creationId="{E2362FE8-1013-F94B-DF90-BABEF8786930}"/>
          </ac:picMkLst>
        </pc:picChg>
        <pc:picChg chg="add mod">
          <ac:chgData name="Kyle Hines" userId="S::kyle.hines@sanantoniopetsalive.org::e17334fc-bbd3-4d4a-a3d5-b3722ba35529" providerId="AD" clId="Web-{C575CBE8-EB7F-CC86-6EBD-92F5C9060FB3}" dt="2022-09-06T17:58:35.089" v="588" actId="1076"/>
          <ac:picMkLst>
            <pc:docMk/>
            <pc:sldMk cId="1721483508" sldId="269"/>
            <ac:picMk id="5" creationId="{3B84CCBE-1C76-35EE-BD8F-589D7118828E}"/>
          </ac:picMkLst>
        </pc:picChg>
        <pc:picChg chg="add del mod">
          <ac:chgData name="Kyle Hines" userId="S::kyle.hines@sanantoniopetsalive.org::e17334fc-bbd3-4d4a-a3d5-b3722ba35529" providerId="AD" clId="Web-{C575CBE8-EB7F-CC86-6EBD-92F5C9060FB3}" dt="2022-09-06T18:01:25.423" v="598"/>
          <ac:picMkLst>
            <pc:docMk/>
            <pc:sldMk cId="1721483508" sldId="269"/>
            <ac:picMk id="6" creationId="{666C4DA5-96FC-41B2-79A2-CEB610A04477}"/>
          </ac:picMkLst>
        </pc:picChg>
        <pc:picChg chg="add mod">
          <ac:chgData name="Kyle Hines" userId="S::kyle.hines@sanantoniopetsalive.org::e17334fc-bbd3-4d4a-a3d5-b3722ba35529" providerId="AD" clId="Web-{C575CBE8-EB7F-CC86-6EBD-92F5C9060FB3}" dt="2022-09-06T18:02:14.362" v="607" actId="1076"/>
          <ac:picMkLst>
            <pc:docMk/>
            <pc:sldMk cId="1721483508" sldId="269"/>
            <ac:picMk id="7" creationId="{71D78BBB-188E-CAAB-A93E-A1D231F0249E}"/>
          </ac:picMkLst>
        </pc:picChg>
      </pc:sldChg>
      <pc:sldChg chg="addSp delSp modSp new">
        <pc:chgData name="Kyle Hines" userId="S::kyle.hines@sanantoniopetsalive.org::e17334fc-bbd3-4d4a-a3d5-b3722ba35529" providerId="AD" clId="Web-{C575CBE8-EB7F-CC86-6EBD-92F5C9060FB3}" dt="2022-09-06T18:03:05.442" v="611" actId="1076"/>
        <pc:sldMkLst>
          <pc:docMk/>
          <pc:sldMk cId="1635253804" sldId="270"/>
        </pc:sldMkLst>
        <pc:spChg chg="del">
          <ac:chgData name="Kyle Hines" userId="S::kyle.hines@sanantoniopetsalive.org::e17334fc-bbd3-4d4a-a3d5-b3722ba35529" providerId="AD" clId="Web-{C575CBE8-EB7F-CC86-6EBD-92F5C9060FB3}" dt="2022-09-06T17:57:44.400" v="582"/>
          <ac:spMkLst>
            <pc:docMk/>
            <pc:sldMk cId="1635253804" sldId="270"/>
            <ac:spMk id="2" creationId="{A1363AE4-63E5-4B67-3AC8-84403059573F}"/>
          </ac:spMkLst>
        </pc:spChg>
        <pc:spChg chg="mod">
          <ac:chgData name="Kyle Hines" userId="S::kyle.hines@sanantoniopetsalive.org::e17334fc-bbd3-4d4a-a3d5-b3722ba35529" providerId="AD" clId="Web-{C575CBE8-EB7F-CC86-6EBD-92F5C9060FB3}" dt="2022-09-06T17:57:51.088" v="583" actId="14100"/>
          <ac:spMkLst>
            <pc:docMk/>
            <pc:sldMk cId="1635253804" sldId="270"/>
            <ac:spMk id="3" creationId="{AB15A723-DCBE-7F86-988F-57217B1F8D2D}"/>
          </ac:spMkLst>
        </pc:spChg>
        <pc:picChg chg="add mod">
          <ac:chgData name="Kyle Hines" userId="S::kyle.hines@sanantoniopetsalive.org::e17334fc-bbd3-4d4a-a3d5-b3722ba35529" providerId="AD" clId="Web-{C575CBE8-EB7F-CC86-6EBD-92F5C9060FB3}" dt="2022-09-06T18:01:39.033" v="602" actId="1076"/>
          <ac:picMkLst>
            <pc:docMk/>
            <pc:sldMk cId="1635253804" sldId="270"/>
            <ac:picMk id="4" creationId="{D65E1F83-41BD-8D0C-178B-E58D4AB392E2}"/>
          </ac:picMkLst>
        </pc:picChg>
        <pc:picChg chg="add mod">
          <ac:chgData name="Kyle Hines" userId="S::kyle.hines@sanantoniopetsalive.org::e17334fc-bbd3-4d4a-a3d5-b3722ba35529" providerId="AD" clId="Web-{C575CBE8-EB7F-CC86-6EBD-92F5C9060FB3}" dt="2022-09-06T18:03:03.426" v="610" actId="1076"/>
          <ac:picMkLst>
            <pc:docMk/>
            <pc:sldMk cId="1635253804" sldId="270"/>
            <ac:picMk id="5" creationId="{123D1ADE-A95F-F193-0FD0-B4A5C8A8CF5A}"/>
          </ac:picMkLst>
        </pc:picChg>
        <pc:picChg chg="add mod">
          <ac:chgData name="Kyle Hines" userId="S::kyle.hines@sanantoniopetsalive.org::e17334fc-bbd3-4d4a-a3d5-b3722ba35529" providerId="AD" clId="Web-{C575CBE8-EB7F-CC86-6EBD-92F5C9060FB3}" dt="2022-09-06T18:03:05.442" v="611" actId="1076"/>
          <ac:picMkLst>
            <pc:docMk/>
            <pc:sldMk cId="1635253804" sldId="270"/>
            <ac:picMk id="6" creationId="{A4F89CE6-1595-2B68-4C34-54B0E6CCACE9}"/>
          </ac:picMkLst>
        </pc:picChg>
      </pc:sldChg>
      <pc:sldChg chg="addSp delSp modSp new">
        <pc:chgData name="Kyle Hines" userId="S::kyle.hines@sanantoniopetsalive.org::e17334fc-bbd3-4d4a-a3d5-b3722ba35529" providerId="AD" clId="Web-{C575CBE8-EB7F-CC86-6EBD-92F5C9060FB3}" dt="2022-09-06T18:06:22.010" v="670"/>
        <pc:sldMkLst>
          <pc:docMk/>
          <pc:sldMk cId="3157647880" sldId="271"/>
        </pc:sldMkLst>
        <pc:spChg chg="del">
          <ac:chgData name="Kyle Hines" userId="S::kyle.hines@sanantoniopetsalive.org::e17334fc-bbd3-4d4a-a3d5-b3722ba35529" providerId="AD" clId="Web-{C575CBE8-EB7F-CC86-6EBD-92F5C9060FB3}" dt="2022-09-06T18:04:02.584" v="638"/>
          <ac:spMkLst>
            <pc:docMk/>
            <pc:sldMk cId="3157647880" sldId="271"/>
            <ac:spMk id="2" creationId="{A00043CC-DF2E-F045-D936-E46CF5185783}"/>
          </ac:spMkLst>
        </pc:spChg>
        <pc:spChg chg="del">
          <ac:chgData name="Kyle Hines" userId="S::kyle.hines@sanantoniopetsalive.org::e17334fc-bbd3-4d4a-a3d5-b3722ba35529" providerId="AD" clId="Web-{C575CBE8-EB7F-CC86-6EBD-92F5C9060FB3}" dt="2022-09-06T18:00:47.906" v="594"/>
          <ac:spMkLst>
            <pc:docMk/>
            <pc:sldMk cId="3157647880" sldId="271"/>
            <ac:spMk id="3" creationId="{0F333FC2-AEDC-EAE5-B265-CE57171176BF}"/>
          </ac:spMkLst>
        </pc:spChg>
        <pc:spChg chg="add del mod">
          <ac:chgData name="Kyle Hines" userId="S::kyle.hines@sanantoniopetsalive.org::e17334fc-bbd3-4d4a-a3d5-b3722ba35529" providerId="AD" clId="Web-{C575CBE8-EB7F-CC86-6EBD-92F5C9060FB3}" dt="2022-09-06T18:03:39.130" v="623"/>
          <ac:spMkLst>
            <pc:docMk/>
            <pc:sldMk cId="3157647880" sldId="271"/>
            <ac:spMk id="13" creationId="{3369FF11-5E6F-E527-5910-8F40AE04E40E}"/>
          </ac:spMkLst>
        </pc:spChg>
        <pc:spChg chg="add del mod">
          <ac:chgData name="Kyle Hines" userId="S::kyle.hines@sanantoniopetsalive.org::e17334fc-bbd3-4d4a-a3d5-b3722ba35529" providerId="AD" clId="Web-{C575CBE8-EB7F-CC86-6EBD-92F5C9060FB3}" dt="2022-09-06T18:03:50.943" v="633"/>
          <ac:spMkLst>
            <pc:docMk/>
            <pc:sldMk cId="3157647880" sldId="271"/>
            <ac:spMk id="15" creationId="{006BEEA2-6EA6-3BBF-8442-9C3142BB9973}"/>
          </ac:spMkLst>
        </pc:spChg>
        <pc:spChg chg="add mod">
          <ac:chgData name="Kyle Hines" userId="S::kyle.hines@sanantoniopetsalive.org::e17334fc-bbd3-4d4a-a3d5-b3722ba35529" providerId="AD" clId="Web-{C575CBE8-EB7F-CC86-6EBD-92F5C9060FB3}" dt="2022-09-06T18:04:34.429" v="645" actId="20577"/>
          <ac:spMkLst>
            <pc:docMk/>
            <pc:sldMk cId="3157647880" sldId="271"/>
            <ac:spMk id="17" creationId="{1245F861-CB28-DD79-45B6-3ADA4D233060}"/>
          </ac:spMkLst>
        </pc:spChg>
        <pc:spChg chg="add mod">
          <ac:chgData name="Kyle Hines" userId="S::kyle.hines@sanantoniopetsalive.org::e17334fc-bbd3-4d4a-a3d5-b3722ba35529" providerId="AD" clId="Web-{C575CBE8-EB7F-CC86-6EBD-92F5C9060FB3}" dt="2022-09-06T18:06:22.010" v="670"/>
          <ac:spMkLst>
            <pc:docMk/>
            <pc:sldMk cId="3157647880" sldId="271"/>
            <ac:spMk id="19" creationId="{C716F152-7CC6-99BC-EDA0-0715CBD74A34}"/>
          </ac:spMkLst>
        </pc:spChg>
        <pc:picChg chg="add del mod ord">
          <ac:chgData name="Kyle Hines" userId="S::kyle.hines@sanantoniopetsalive.org::e17334fc-bbd3-4d4a-a3d5-b3722ba35529" providerId="AD" clId="Web-{C575CBE8-EB7F-CC86-6EBD-92F5C9060FB3}" dt="2022-09-06T18:03:44.693" v="632"/>
          <ac:picMkLst>
            <pc:docMk/>
            <pc:sldMk cId="3157647880" sldId="271"/>
            <ac:picMk id="4" creationId="{9D7EFCDC-52FC-FC3E-CAE3-5F2DFC2DED72}"/>
          </ac:picMkLst>
        </pc:picChg>
        <pc:picChg chg="add del mod">
          <ac:chgData name="Kyle Hines" userId="S::kyle.hines@sanantoniopetsalive.org::e17334fc-bbd3-4d4a-a3d5-b3722ba35529" providerId="AD" clId="Web-{C575CBE8-EB7F-CC86-6EBD-92F5C9060FB3}" dt="2022-09-06T18:03:39.130" v="631"/>
          <ac:picMkLst>
            <pc:docMk/>
            <pc:sldMk cId="3157647880" sldId="271"/>
            <ac:picMk id="5" creationId="{6503F539-6F49-E00D-4C9F-CA06A55A47DB}"/>
          </ac:picMkLst>
        </pc:picChg>
        <pc:picChg chg="add del mod">
          <ac:chgData name="Kyle Hines" userId="S::kyle.hines@sanantoniopetsalive.org::e17334fc-bbd3-4d4a-a3d5-b3722ba35529" providerId="AD" clId="Web-{C575CBE8-EB7F-CC86-6EBD-92F5C9060FB3}" dt="2022-09-06T18:03:39.130" v="630"/>
          <ac:picMkLst>
            <pc:docMk/>
            <pc:sldMk cId="3157647880" sldId="271"/>
            <ac:picMk id="6" creationId="{1D1A66FD-9A61-BE80-F3A9-85F72C0B4083}"/>
          </ac:picMkLst>
        </pc:picChg>
        <pc:picChg chg="add del mod">
          <ac:chgData name="Kyle Hines" userId="S::kyle.hines@sanantoniopetsalive.org::e17334fc-bbd3-4d4a-a3d5-b3722ba35529" providerId="AD" clId="Web-{C575CBE8-EB7F-CC86-6EBD-92F5C9060FB3}" dt="2022-09-06T18:03:39.130" v="629"/>
          <ac:picMkLst>
            <pc:docMk/>
            <pc:sldMk cId="3157647880" sldId="271"/>
            <ac:picMk id="7" creationId="{159575A4-B6BA-D540-9325-CBAA6528975B}"/>
          </ac:picMkLst>
        </pc:picChg>
        <pc:picChg chg="add del mod">
          <ac:chgData name="Kyle Hines" userId="S::kyle.hines@sanantoniopetsalive.org::e17334fc-bbd3-4d4a-a3d5-b3722ba35529" providerId="AD" clId="Web-{C575CBE8-EB7F-CC86-6EBD-92F5C9060FB3}" dt="2022-09-06T18:03:39.130" v="628"/>
          <ac:picMkLst>
            <pc:docMk/>
            <pc:sldMk cId="3157647880" sldId="271"/>
            <ac:picMk id="8" creationId="{DC012B4A-6896-B46A-5686-B4E5EDA6FD89}"/>
          </ac:picMkLst>
        </pc:picChg>
        <pc:picChg chg="add del mod">
          <ac:chgData name="Kyle Hines" userId="S::kyle.hines@sanantoniopetsalive.org::e17334fc-bbd3-4d4a-a3d5-b3722ba35529" providerId="AD" clId="Web-{C575CBE8-EB7F-CC86-6EBD-92F5C9060FB3}" dt="2022-09-06T18:03:39.130" v="627"/>
          <ac:picMkLst>
            <pc:docMk/>
            <pc:sldMk cId="3157647880" sldId="271"/>
            <ac:picMk id="9" creationId="{29D4C338-7197-924A-0D30-DD5486D48E52}"/>
          </ac:picMkLst>
        </pc:picChg>
        <pc:picChg chg="add del mod">
          <ac:chgData name="Kyle Hines" userId="S::kyle.hines@sanantoniopetsalive.org::e17334fc-bbd3-4d4a-a3d5-b3722ba35529" providerId="AD" clId="Web-{C575CBE8-EB7F-CC86-6EBD-92F5C9060FB3}" dt="2022-09-06T18:03:39.130" v="626"/>
          <ac:picMkLst>
            <pc:docMk/>
            <pc:sldMk cId="3157647880" sldId="271"/>
            <ac:picMk id="10" creationId="{967B79B5-9F94-8681-221B-4F4100D7B268}"/>
          </ac:picMkLst>
        </pc:picChg>
        <pc:picChg chg="add del mod">
          <ac:chgData name="Kyle Hines" userId="S::kyle.hines@sanantoniopetsalive.org::e17334fc-bbd3-4d4a-a3d5-b3722ba35529" providerId="AD" clId="Web-{C575CBE8-EB7F-CC86-6EBD-92F5C9060FB3}" dt="2022-09-06T18:03:39.130" v="625"/>
          <ac:picMkLst>
            <pc:docMk/>
            <pc:sldMk cId="3157647880" sldId="271"/>
            <ac:picMk id="11" creationId="{9600A1F8-D9A6-721E-B560-CAB68C7D1E53}"/>
          </ac:picMkLst>
        </pc:picChg>
        <pc:picChg chg="add del mod">
          <ac:chgData name="Kyle Hines" userId="S::kyle.hines@sanantoniopetsalive.org::e17334fc-bbd3-4d4a-a3d5-b3722ba35529" providerId="AD" clId="Web-{C575CBE8-EB7F-CC86-6EBD-92F5C9060FB3}" dt="2022-09-06T18:03:39.130" v="624"/>
          <ac:picMkLst>
            <pc:docMk/>
            <pc:sldMk cId="3157647880" sldId="271"/>
            <ac:picMk id="12" creationId="{73AC09EA-76BA-6095-CC35-3396F5DFF5CD}"/>
          </ac:picMkLst>
        </pc:picChg>
        <pc:picChg chg="add del mod ord">
          <ac:chgData name="Kyle Hines" userId="S::kyle.hines@sanantoniopetsalive.org::e17334fc-bbd3-4d4a-a3d5-b3722ba35529" providerId="AD" clId="Web-{C575CBE8-EB7F-CC86-6EBD-92F5C9060FB3}" dt="2022-09-06T18:06:22.010" v="670"/>
          <ac:picMkLst>
            <pc:docMk/>
            <pc:sldMk cId="3157647880" sldId="271"/>
            <ac:picMk id="16" creationId="{E1FDB1EE-C12E-4B27-8B89-2EAD845C127F}"/>
          </ac:picMkLst>
        </pc:picChg>
      </pc:sldChg>
      <pc:sldChg chg="addSp delSp modSp new">
        <pc:chgData name="Kyle Hines" userId="S::kyle.hines@sanantoniopetsalive.org::e17334fc-bbd3-4d4a-a3d5-b3722ba35529" providerId="AD" clId="Web-{C575CBE8-EB7F-CC86-6EBD-92F5C9060FB3}" dt="2022-09-06T18:06:48.839" v="677" actId="1076"/>
        <pc:sldMkLst>
          <pc:docMk/>
          <pc:sldMk cId="3058964620" sldId="272"/>
        </pc:sldMkLst>
        <pc:spChg chg="del">
          <ac:chgData name="Kyle Hines" userId="S::kyle.hines@sanantoniopetsalive.org::e17334fc-bbd3-4d4a-a3d5-b3722ba35529" providerId="AD" clId="Web-{C575CBE8-EB7F-CC86-6EBD-92F5C9060FB3}" dt="2022-09-06T18:05:14.915" v="661"/>
          <ac:spMkLst>
            <pc:docMk/>
            <pc:sldMk cId="3058964620" sldId="272"/>
            <ac:spMk id="2" creationId="{6A5B1CE0-E843-AA4F-8ABE-FE24AAED16D9}"/>
          </ac:spMkLst>
        </pc:spChg>
        <pc:spChg chg="mod">
          <ac:chgData name="Kyle Hines" userId="S::kyle.hines@sanantoniopetsalive.org::e17334fc-bbd3-4d4a-a3d5-b3722ba35529" providerId="AD" clId="Web-{C575CBE8-EB7F-CC86-6EBD-92F5C9060FB3}" dt="2022-09-06T18:06:02.775" v="669" actId="20577"/>
          <ac:spMkLst>
            <pc:docMk/>
            <pc:sldMk cId="3058964620" sldId="272"/>
            <ac:spMk id="3" creationId="{4DB889CA-DFC4-3793-C487-04F91D6D32E2}"/>
          </ac:spMkLst>
        </pc:spChg>
        <pc:picChg chg="add mod">
          <ac:chgData name="Kyle Hines" userId="S::kyle.hines@sanantoniopetsalive.org::e17334fc-bbd3-4d4a-a3d5-b3722ba35529" providerId="AD" clId="Web-{C575CBE8-EB7F-CC86-6EBD-92F5C9060FB3}" dt="2022-09-06T18:06:32.495" v="673" actId="14100"/>
          <ac:picMkLst>
            <pc:docMk/>
            <pc:sldMk cId="3058964620" sldId="272"/>
            <ac:picMk id="4" creationId="{92E8AD42-4028-D048-2F58-0648173D00B8}"/>
          </ac:picMkLst>
        </pc:picChg>
        <pc:picChg chg="add mod">
          <ac:chgData name="Kyle Hines" userId="S::kyle.hines@sanantoniopetsalive.org::e17334fc-bbd3-4d4a-a3d5-b3722ba35529" providerId="AD" clId="Web-{C575CBE8-EB7F-CC86-6EBD-92F5C9060FB3}" dt="2022-09-06T18:06:48.839" v="677" actId="1076"/>
          <ac:picMkLst>
            <pc:docMk/>
            <pc:sldMk cId="3058964620" sldId="272"/>
            <ac:picMk id="5" creationId="{7CE250A7-3248-06BE-3A7D-7D88B5373AFC}"/>
          </ac:picMkLst>
        </pc:picChg>
      </pc:sldChg>
    </pc:docChg>
  </pc:docChgLst>
  <pc:docChgLst>
    <pc:chgData name="Cheyanne Ornelas" userId="S::cheyanne.ornelas@sanantoniopetsalive.org::6b2004c5-2b2c-450f-8981-e42cd19f7f6c" providerId="AD" clId="Web-{AA3B92E1-A6D1-0669-B644-EBB514A64169}"/>
    <pc:docChg chg="addSld modSld">
      <pc:chgData name="Cheyanne Ornelas" userId="S::cheyanne.ornelas@sanantoniopetsalive.org::6b2004c5-2b2c-450f-8981-e42cd19f7f6c" providerId="AD" clId="Web-{AA3B92E1-A6D1-0669-B644-EBB514A64169}" dt="2022-11-14T19:15:45.441" v="93" actId="14100"/>
      <pc:docMkLst>
        <pc:docMk/>
      </pc:docMkLst>
      <pc:sldChg chg="addSp delSp modSp">
        <pc:chgData name="Cheyanne Ornelas" userId="S::cheyanne.ornelas@sanantoniopetsalive.org::6b2004c5-2b2c-450f-8981-e42cd19f7f6c" providerId="AD" clId="Web-{AA3B92E1-A6D1-0669-B644-EBB514A64169}" dt="2022-11-14T19:15:45.441" v="93" actId="14100"/>
        <pc:sldMkLst>
          <pc:docMk/>
          <pc:sldMk cId="715794368" sldId="258"/>
        </pc:sldMkLst>
        <pc:spChg chg="mod">
          <ac:chgData name="Cheyanne Ornelas" userId="S::cheyanne.ornelas@sanantoniopetsalive.org::6b2004c5-2b2c-450f-8981-e42cd19f7f6c" providerId="AD" clId="Web-{AA3B92E1-A6D1-0669-B644-EBB514A64169}" dt="2022-11-14T19:15:26.894" v="91"/>
          <ac:spMkLst>
            <pc:docMk/>
            <pc:sldMk cId="715794368" sldId="258"/>
            <ac:spMk id="2" creationId="{711C7674-4D26-8279-3469-5F7267B12942}"/>
          </ac:spMkLst>
        </pc:spChg>
        <pc:spChg chg="mod">
          <ac:chgData name="Cheyanne Ornelas" userId="S::cheyanne.ornelas@sanantoniopetsalive.org::6b2004c5-2b2c-450f-8981-e42cd19f7f6c" providerId="AD" clId="Web-{AA3B92E1-A6D1-0669-B644-EBB514A64169}" dt="2022-11-14T19:15:26.894" v="91"/>
          <ac:spMkLst>
            <pc:docMk/>
            <pc:sldMk cId="715794368" sldId="258"/>
            <ac:spMk id="3" creationId="{BF5B0F87-8C18-3A06-42C9-081E4700210A}"/>
          </ac:spMkLst>
        </pc:spChg>
        <pc:spChg chg="mod">
          <ac:chgData name="Cheyanne Ornelas" userId="S::cheyanne.ornelas@sanantoniopetsalive.org::6b2004c5-2b2c-450f-8981-e42cd19f7f6c" providerId="AD" clId="Web-{AA3B92E1-A6D1-0669-B644-EBB514A64169}" dt="2022-11-14T19:15:26.894" v="91"/>
          <ac:spMkLst>
            <pc:docMk/>
            <pc:sldMk cId="715794368" sldId="258"/>
            <ac:spMk id="4" creationId="{73FCEF2F-B93C-EAE1-59E3-6906BC94F3C3}"/>
          </ac:spMkLst>
        </pc:spChg>
        <pc:spChg chg="add">
          <ac:chgData name="Cheyanne Ornelas" userId="S::cheyanne.ornelas@sanantoniopetsalive.org::6b2004c5-2b2c-450f-8981-e42cd19f7f6c" providerId="AD" clId="Web-{AA3B92E1-A6D1-0669-B644-EBB514A64169}" dt="2022-11-14T19:15:26.894" v="91"/>
          <ac:spMkLst>
            <pc:docMk/>
            <pc:sldMk cId="715794368" sldId="258"/>
            <ac:spMk id="14" creationId="{201CC55D-ED54-4C5C-95E6-10947BD1103B}"/>
          </ac:spMkLst>
        </pc:spChg>
        <pc:spChg chg="add">
          <ac:chgData name="Cheyanne Ornelas" userId="S::cheyanne.ornelas@sanantoniopetsalive.org::6b2004c5-2b2c-450f-8981-e42cd19f7f6c" providerId="AD" clId="Web-{AA3B92E1-A6D1-0669-B644-EBB514A64169}" dt="2022-11-14T19:15:26.894" v="91"/>
          <ac:spMkLst>
            <pc:docMk/>
            <pc:sldMk cId="715794368" sldId="258"/>
            <ac:spMk id="20" creationId="{3873B707-463F-40B0-8227-E8CC6C67EB25}"/>
          </ac:spMkLst>
        </pc:spChg>
        <pc:spChg chg="add">
          <ac:chgData name="Cheyanne Ornelas" userId="S::cheyanne.ornelas@sanantoniopetsalive.org::6b2004c5-2b2c-450f-8981-e42cd19f7f6c" providerId="AD" clId="Web-{AA3B92E1-A6D1-0669-B644-EBB514A64169}" dt="2022-11-14T19:15:26.894" v="91"/>
          <ac:spMkLst>
            <pc:docMk/>
            <pc:sldMk cId="715794368" sldId="258"/>
            <ac:spMk id="22" creationId="{C13237C8-E62C-4F0D-A318-BD6FB6C2D138}"/>
          </ac:spMkLst>
        </pc:spChg>
        <pc:spChg chg="add">
          <ac:chgData name="Cheyanne Ornelas" userId="S::cheyanne.ornelas@sanantoniopetsalive.org::6b2004c5-2b2c-450f-8981-e42cd19f7f6c" providerId="AD" clId="Web-{AA3B92E1-A6D1-0669-B644-EBB514A64169}" dt="2022-11-14T19:15:26.894" v="91"/>
          <ac:spMkLst>
            <pc:docMk/>
            <pc:sldMk cId="715794368" sldId="258"/>
            <ac:spMk id="24" creationId="{19C9EAEA-39D0-4B0E-A0EB-51E7B26740B1}"/>
          </ac:spMkLst>
        </pc:spChg>
        <pc:grpChg chg="add">
          <ac:chgData name="Cheyanne Ornelas" userId="S::cheyanne.ornelas@sanantoniopetsalive.org::6b2004c5-2b2c-450f-8981-e42cd19f7f6c" providerId="AD" clId="Web-{AA3B92E1-A6D1-0669-B644-EBB514A64169}" dt="2022-11-14T19:15:26.894" v="91"/>
          <ac:grpSpMkLst>
            <pc:docMk/>
            <pc:sldMk cId="715794368" sldId="258"/>
            <ac:grpSpMk id="16" creationId="{1DE889C7-FAD6-4397-98E2-05D503484459}"/>
          </ac:grpSpMkLst>
        </pc:grpChg>
        <pc:picChg chg="mod">
          <ac:chgData name="Cheyanne Ornelas" userId="S::cheyanne.ornelas@sanantoniopetsalive.org::6b2004c5-2b2c-450f-8981-e42cd19f7f6c" providerId="AD" clId="Web-{AA3B92E1-A6D1-0669-B644-EBB514A64169}" dt="2022-11-14T19:15:45.441" v="93" actId="14100"/>
          <ac:picMkLst>
            <pc:docMk/>
            <pc:sldMk cId="715794368" sldId="258"/>
            <ac:picMk id="5" creationId="{001D4F1E-237B-D8B8-4968-5EE04C212597}"/>
          </ac:picMkLst>
        </pc:picChg>
        <pc:cxnChg chg="del">
          <ac:chgData name="Cheyanne Ornelas" userId="S::cheyanne.ornelas@sanantoniopetsalive.org::6b2004c5-2b2c-450f-8981-e42cd19f7f6c" providerId="AD" clId="Web-{AA3B92E1-A6D1-0669-B644-EBB514A64169}" dt="2022-11-14T19:15:26.894" v="91"/>
          <ac:cxnSpMkLst>
            <pc:docMk/>
            <pc:sldMk cId="715794368" sldId="258"/>
            <ac:cxnSpMk id="9" creationId="{A7F400EE-A8A5-48AF-B4D6-291B52C6F0B0}"/>
          </ac:cxnSpMkLst>
        </pc:cxnChg>
      </pc:sldChg>
      <pc:sldChg chg="addSp delSp modSp">
        <pc:chgData name="Cheyanne Ornelas" userId="S::cheyanne.ornelas@sanantoniopetsalive.org::6b2004c5-2b2c-450f-8981-e42cd19f7f6c" providerId="AD" clId="Web-{AA3B92E1-A6D1-0669-B644-EBB514A64169}" dt="2022-11-14T19:12:32.468" v="90"/>
        <pc:sldMkLst>
          <pc:docMk/>
          <pc:sldMk cId="543031653" sldId="315"/>
        </pc:sldMkLst>
        <pc:spChg chg="mod">
          <ac:chgData name="Cheyanne Ornelas" userId="S::cheyanne.ornelas@sanantoniopetsalive.org::6b2004c5-2b2c-450f-8981-e42cd19f7f6c" providerId="AD" clId="Web-{AA3B92E1-A6D1-0669-B644-EBB514A64169}" dt="2022-11-14T19:12:32.468" v="90"/>
          <ac:spMkLst>
            <pc:docMk/>
            <pc:sldMk cId="543031653" sldId="315"/>
            <ac:spMk id="2" creationId="{24EFB015-19CE-970F-1F9E-5286C9D8FBAE}"/>
          </ac:spMkLst>
        </pc:spChg>
        <pc:spChg chg="del">
          <ac:chgData name="Cheyanne Ornelas" userId="S::cheyanne.ornelas@sanantoniopetsalive.org::6b2004c5-2b2c-450f-8981-e42cd19f7f6c" providerId="AD" clId="Web-{AA3B92E1-A6D1-0669-B644-EBB514A64169}" dt="2022-11-14T19:12:32.468" v="90"/>
          <ac:spMkLst>
            <pc:docMk/>
            <pc:sldMk cId="543031653" sldId="315"/>
            <ac:spMk id="3" creationId="{18237F15-31B2-9C08-504A-A2432A877EA8}"/>
          </ac:spMkLst>
        </pc:spChg>
        <pc:spChg chg="mod">
          <ac:chgData name="Cheyanne Ornelas" userId="S::cheyanne.ornelas@sanantoniopetsalive.org::6b2004c5-2b2c-450f-8981-e42cd19f7f6c" providerId="AD" clId="Web-{AA3B92E1-A6D1-0669-B644-EBB514A64169}" dt="2022-11-14T19:12:32.468" v="90"/>
          <ac:spMkLst>
            <pc:docMk/>
            <pc:sldMk cId="543031653" sldId="315"/>
            <ac:spMk id="4" creationId="{4F420F0D-9DD7-5260-F3FC-9BFDFCF07E93}"/>
          </ac:spMkLst>
        </pc:spChg>
        <pc:spChg chg="add del mod">
          <ac:chgData name="Cheyanne Ornelas" userId="S::cheyanne.ornelas@sanantoniopetsalive.org::6b2004c5-2b2c-450f-8981-e42cd19f7f6c" providerId="AD" clId="Web-{AA3B92E1-A6D1-0669-B644-EBB514A64169}" dt="2022-11-14T19:08:46.556" v="8"/>
          <ac:spMkLst>
            <pc:docMk/>
            <pc:sldMk cId="543031653" sldId="315"/>
            <ac:spMk id="5" creationId="{75BAC1FE-9822-85A2-8DC2-138DD70C54F4}"/>
          </ac:spMkLst>
        </pc:spChg>
        <pc:spChg chg="add mod">
          <ac:chgData name="Cheyanne Ornelas" userId="S::cheyanne.ornelas@sanantoniopetsalive.org::6b2004c5-2b2c-450f-8981-e42cd19f7f6c" providerId="AD" clId="Web-{AA3B92E1-A6D1-0669-B644-EBB514A64169}" dt="2022-11-14T19:08:48.915" v="10"/>
          <ac:spMkLst>
            <pc:docMk/>
            <pc:sldMk cId="543031653" sldId="315"/>
            <ac:spMk id="6" creationId="{8CF6E566-EAA8-6604-69B7-C21EC1FE50A1}"/>
          </ac:spMkLst>
        </pc:spChg>
        <pc:spChg chg="add del mod">
          <ac:chgData name="Cheyanne Ornelas" userId="S::cheyanne.ornelas@sanantoniopetsalive.org::6b2004c5-2b2c-450f-8981-e42cd19f7f6c" providerId="AD" clId="Web-{AA3B92E1-A6D1-0669-B644-EBB514A64169}" dt="2022-11-14T19:09:12.666" v="14"/>
          <ac:spMkLst>
            <pc:docMk/>
            <pc:sldMk cId="543031653" sldId="315"/>
            <ac:spMk id="7" creationId="{EE766E2C-8A79-414C-67CB-04E212EFA9E5}"/>
          </ac:spMkLst>
        </pc:spChg>
        <pc:spChg chg="del">
          <ac:chgData name="Cheyanne Ornelas" userId="S::cheyanne.ornelas@sanantoniopetsalive.org::6b2004c5-2b2c-450f-8981-e42cd19f7f6c" providerId="AD" clId="Web-{AA3B92E1-A6D1-0669-B644-EBB514A64169}" dt="2022-11-14T19:12:32.468" v="90"/>
          <ac:spMkLst>
            <pc:docMk/>
            <pc:sldMk cId="543031653" sldId="315"/>
            <ac:spMk id="8" creationId="{488333BA-AE6E-427A-9B16-A39C8073F4EB}"/>
          </ac:spMkLst>
        </pc:spChg>
        <pc:spChg chg="del">
          <ac:chgData name="Cheyanne Ornelas" userId="S::cheyanne.ornelas@sanantoniopetsalive.org::6b2004c5-2b2c-450f-8981-e42cd19f7f6c" providerId="AD" clId="Web-{AA3B92E1-A6D1-0669-B644-EBB514A64169}" dt="2022-11-14T19:12:32.468" v="90"/>
          <ac:spMkLst>
            <pc:docMk/>
            <pc:sldMk cId="543031653" sldId="315"/>
            <ac:spMk id="10" creationId="{F98ED85F-DCEE-4B50-802E-71A6E3E12B04}"/>
          </ac:spMkLst>
        </pc:spChg>
        <pc:spChg chg="add">
          <ac:chgData name="Cheyanne Ornelas" userId="S::cheyanne.ornelas@sanantoniopetsalive.org::6b2004c5-2b2c-450f-8981-e42cd19f7f6c" providerId="AD" clId="Web-{AA3B92E1-A6D1-0669-B644-EBB514A64169}" dt="2022-11-14T19:12:32.468" v="90"/>
          <ac:spMkLst>
            <pc:docMk/>
            <pc:sldMk cId="543031653" sldId="315"/>
            <ac:spMk id="16" creationId="{2E442304-DDBD-4F7B-8017-36BCC863FB40}"/>
          </ac:spMkLst>
        </pc:spChg>
        <pc:spChg chg="add">
          <ac:chgData name="Cheyanne Ornelas" userId="S::cheyanne.ornelas@sanantoniopetsalive.org::6b2004c5-2b2c-450f-8981-e42cd19f7f6c" providerId="AD" clId="Web-{AA3B92E1-A6D1-0669-B644-EBB514A64169}" dt="2022-11-14T19:12:32.468" v="90"/>
          <ac:spMkLst>
            <pc:docMk/>
            <pc:sldMk cId="543031653" sldId="315"/>
            <ac:spMk id="18" creationId="{5E107275-3853-46FD-A241-DE4355A42675}"/>
          </ac:spMkLst>
        </pc:spChg>
        <pc:graphicFrameChg chg="add">
          <ac:chgData name="Cheyanne Ornelas" userId="S::cheyanne.ornelas@sanantoniopetsalive.org::6b2004c5-2b2c-450f-8981-e42cd19f7f6c" providerId="AD" clId="Web-{AA3B92E1-A6D1-0669-B644-EBB514A64169}" dt="2022-11-14T19:12:32.468" v="90"/>
          <ac:graphicFrameMkLst>
            <pc:docMk/>
            <pc:sldMk cId="543031653" sldId="315"/>
            <ac:graphicFrameMk id="12" creationId="{05648E37-08AD-0CCA-6D67-EF01E52C48A0}"/>
          </ac:graphicFrameMkLst>
        </pc:graphicFrameChg>
      </pc:sldChg>
      <pc:sldChg chg="modSp new">
        <pc:chgData name="Cheyanne Ornelas" userId="S::cheyanne.ornelas@sanantoniopetsalive.org::6b2004c5-2b2c-450f-8981-e42cd19f7f6c" providerId="AD" clId="Web-{AA3B92E1-A6D1-0669-B644-EBB514A64169}" dt="2022-11-14T18:46:59.949" v="4" actId="20577"/>
        <pc:sldMkLst>
          <pc:docMk/>
          <pc:sldMk cId="3501177666" sldId="316"/>
        </pc:sldMkLst>
        <pc:spChg chg="mod">
          <ac:chgData name="Cheyanne Ornelas" userId="S::cheyanne.ornelas@sanantoniopetsalive.org::6b2004c5-2b2c-450f-8981-e42cd19f7f6c" providerId="AD" clId="Web-{AA3B92E1-A6D1-0669-B644-EBB514A64169}" dt="2022-11-14T18:46:59.949" v="4" actId="20577"/>
          <ac:spMkLst>
            <pc:docMk/>
            <pc:sldMk cId="3501177666" sldId="316"/>
            <ac:spMk id="2" creationId="{3112D4B3-7BAB-95F5-8461-63BAE2D0FD30}"/>
          </ac:spMkLst>
        </pc:spChg>
      </pc:sldChg>
      <pc:sldChg chg="addSp delSp modSp new mod setBg">
        <pc:chgData name="Cheyanne Ornelas" userId="S::cheyanne.ornelas@sanantoniopetsalive.org::6b2004c5-2b2c-450f-8981-e42cd19f7f6c" providerId="AD" clId="Web-{AA3B92E1-A6D1-0669-B644-EBB514A64169}" dt="2022-11-14T19:10:31.168" v="35" actId="20577"/>
        <pc:sldMkLst>
          <pc:docMk/>
          <pc:sldMk cId="1861743548" sldId="317"/>
        </pc:sldMkLst>
        <pc:spChg chg="mod">
          <ac:chgData name="Cheyanne Ornelas" userId="S::cheyanne.ornelas@sanantoniopetsalive.org::6b2004c5-2b2c-450f-8981-e42cd19f7f6c" providerId="AD" clId="Web-{AA3B92E1-A6D1-0669-B644-EBB514A64169}" dt="2022-11-14T19:10:31.168" v="35" actId="20577"/>
          <ac:spMkLst>
            <pc:docMk/>
            <pc:sldMk cId="1861743548" sldId="317"/>
            <ac:spMk id="2" creationId="{8D643C0E-6F05-19E2-25CA-A78D765BBF84}"/>
          </ac:spMkLst>
        </pc:spChg>
        <pc:spChg chg="del">
          <ac:chgData name="Cheyanne Ornelas" userId="S::cheyanne.ornelas@sanantoniopetsalive.org::6b2004c5-2b2c-450f-8981-e42cd19f7f6c" providerId="AD" clId="Web-{AA3B92E1-A6D1-0669-B644-EBB514A64169}" dt="2022-11-14T19:09:26.635" v="16"/>
          <ac:spMkLst>
            <pc:docMk/>
            <pc:sldMk cId="1861743548" sldId="317"/>
            <ac:spMk id="3" creationId="{60644F3F-6F08-8181-5B5B-244EFEAF7BB5}"/>
          </ac:spMkLst>
        </pc:spChg>
        <pc:spChg chg="mod">
          <ac:chgData name="Cheyanne Ornelas" userId="S::cheyanne.ornelas@sanantoniopetsalive.org::6b2004c5-2b2c-450f-8981-e42cd19f7f6c" providerId="AD" clId="Web-{AA3B92E1-A6D1-0669-B644-EBB514A64169}" dt="2022-11-14T19:09:32.994" v="17"/>
          <ac:spMkLst>
            <pc:docMk/>
            <pc:sldMk cId="1861743548" sldId="317"/>
            <ac:spMk id="4" creationId="{D3F21B85-AFFC-7720-715E-C869E89BC7E2}"/>
          </ac:spMkLst>
        </pc:spChg>
        <pc:spChg chg="add mod">
          <ac:chgData name="Cheyanne Ornelas" userId="S::cheyanne.ornelas@sanantoniopetsalive.org::6b2004c5-2b2c-450f-8981-e42cd19f7f6c" providerId="AD" clId="Web-{AA3B92E1-A6D1-0669-B644-EBB514A64169}" dt="2022-11-14T19:10:20.089" v="31" actId="20577"/>
          <ac:spMkLst>
            <pc:docMk/>
            <pc:sldMk cId="1861743548" sldId="317"/>
            <ac:spMk id="9" creationId="{CF136AAC-5972-3BEF-9401-7EE324E70466}"/>
          </ac:spMkLst>
        </pc:spChg>
        <pc:spChg chg="add">
          <ac:chgData name="Cheyanne Ornelas" userId="S::cheyanne.ornelas@sanantoniopetsalive.org::6b2004c5-2b2c-450f-8981-e42cd19f7f6c" providerId="AD" clId="Web-{AA3B92E1-A6D1-0669-B644-EBB514A64169}" dt="2022-11-14T19:09:32.994" v="17"/>
          <ac:spMkLst>
            <pc:docMk/>
            <pc:sldMk cId="1861743548" sldId="317"/>
            <ac:spMk id="12" creationId="{F13C74B1-5B17-4795-BED0-7140497B445A}"/>
          </ac:spMkLst>
        </pc:spChg>
        <pc:spChg chg="add">
          <ac:chgData name="Cheyanne Ornelas" userId="S::cheyanne.ornelas@sanantoniopetsalive.org::6b2004c5-2b2c-450f-8981-e42cd19f7f6c" providerId="AD" clId="Web-{AA3B92E1-A6D1-0669-B644-EBB514A64169}" dt="2022-11-14T19:09:32.994" v="17"/>
          <ac:spMkLst>
            <pc:docMk/>
            <pc:sldMk cId="1861743548" sldId="317"/>
            <ac:spMk id="14" creationId="{D4974D33-8DC5-464E-8C6D-BE58F0669C17}"/>
          </ac:spMkLst>
        </pc:spChg>
        <pc:picChg chg="add mod ord">
          <ac:chgData name="Cheyanne Ornelas" userId="S::cheyanne.ornelas@sanantoniopetsalive.org::6b2004c5-2b2c-450f-8981-e42cd19f7f6c" providerId="AD" clId="Web-{AA3B92E1-A6D1-0669-B644-EBB514A64169}" dt="2022-11-14T19:10:02.151" v="22" actId="14100"/>
          <ac:picMkLst>
            <pc:docMk/>
            <pc:sldMk cId="1861743548" sldId="317"/>
            <ac:picMk id="5" creationId="{FFA4D524-D5F9-FF65-C579-8A48F96D6871}"/>
          </ac:picMkLst>
        </pc:picChg>
      </pc:sldChg>
      <pc:sldChg chg="addSp delSp modSp new mod setBg">
        <pc:chgData name="Cheyanne Ornelas" userId="S::cheyanne.ornelas@sanantoniopetsalive.org::6b2004c5-2b2c-450f-8981-e42cd19f7f6c" providerId="AD" clId="Web-{AA3B92E1-A6D1-0669-B644-EBB514A64169}" dt="2022-11-14T19:12:07.373" v="89" actId="20577"/>
        <pc:sldMkLst>
          <pc:docMk/>
          <pc:sldMk cId="2703816715" sldId="318"/>
        </pc:sldMkLst>
        <pc:spChg chg="mod">
          <ac:chgData name="Cheyanne Ornelas" userId="S::cheyanne.ornelas@sanantoniopetsalive.org::6b2004c5-2b2c-450f-8981-e42cd19f7f6c" providerId="AD" clId="Web-{AA3B92E1-A6D1-0669-B644-EBB514A64169}" dt="2022-11-14T19:11:12.997" v="44" actId="20577"/>
          <ac:spMkLst>
            <pc:docMk/>
            <pc:sldMk cId="2703816715" sldId="318"/>
            <ac:spMk id="2" creationId="{CEA5F972-F8EA-044E-1F1B-76876E30061A}"/>
          </ac:spMkLst>
        </pc:spChg>
        <pc:spChg chg="del">
          <ac:chgData name="Cheyanne Ornelas" userId="S::cheyanne.ornelas@sanantoniopetsalive.org::6b2004c5-2b2c-450f-8981-e42cd19f7f6c" providerId="AD" clId="Web-{AA3B92E1-A6D1-0669-B644-EBB514A64169}" dt="2022-11-14T19:10:51.231" v="37"/>
          <ac:spMkLst>
            <pc:docMk/>
            <pc:sldMk cId="2703816715" sldId="318"/>
            <ac:spMk id="3" creationId="{2627245B-8C5A-04E1-3CEE-FF8DCCD8784D}"/>
          </ac:spMkLst>
        </pc:spChg>
        <pc:spChg chg="mod">
          <ac:chgData name="Cheyanne Ornelas" userId="S::cheyanne.ornelas@sanantoniopetsalive.org::6b2004c5-2b2c-450f-8981-e42cd19f7f6c" providerId="AD" clId="Web-{AA3B92E1-A6D1-0669-B644-EBB514A64169}" dt="2022-11-14T19:10:57.715" v="38"/>
          <ac:spMkLst>
            <pc:docMk/>
            <pc:sldMk cId="2703816715" sldId="318"/>
            <ac:spMk id="4" creationId="{96150C7C-0758-976D-F09C-381386F095FA}"/>
          </ac:spMkLst>
        </pc:spChg>
        <pc:spChg chg="add mod">
          <ac:chgData name="Cheyanne Ornelas" userId="S::cheyanne.ornelas@sanantoniopetsalive.org::6b2004c5-2b2c-450f-8981-e42cd19f7f6c" providerId="AD" clId="Web-{AA3B92E1-A6D1-0669-B644-EBB514A64169}" dt="2022-11-14T19:12:07.373" v="89" actId="20577"/>
          <ac:spMkLst>
            <pc:docMk/>
            <pc:sldMk cId="2703816715" sldId="318"/>
            <ac:spMk id="9" creationId="{DA0C648C-B658-3299-CB9F-1AC0F15D9386}"/>
          </ac:spMkLst>
        </pc:spChg>
        <pc:spChg chg="add">
          <ac:chgData name="Cheyanne Ornelas" userId="S::cheyanne.ornelas@sanantoniopetsalive.org::6b2004c5-2b2c-450f-8981-e42cd19f7f6c" providerId="AD" clId="Web-{AA3B92E1-A6D1-0669-B644-EBB514A64169}" dt="2022-11-14T19:10:57.715" v="38"/>
          <ac:spMkLst>
            <pc:docMk/>
            <pc:sldMk cId="2703816715" sldId="318"/>
            <ac:spMk id="12" creationId="{D1D34770-47A8-402C-AF23-2B653F2D88C1}"/>
          </ac:spMkLst>
        </pc:spChg>
        <pc:picChg chg="add mod ord">
          <ac:chgData name="Cheyanne Ornelas" userId="S::cheyanne.ornelas@sanantoniopetsalive.org::6b2004c5-2b2c-450f-8981-e42cd19f7f6c" providerId="AD" clId="Web-{AA3B92E1-A6D1-0669-B644-EBB514A64169}" dt="2022-11-14T19:10:57.715" v="38"/>
          <ac:picMkLst>
            <pc:docMk/>
            <pc:sldMk cId="2703816715" sldId="318"/>
            <ac:picMk id="5" creationId="{6D5C0AE4-5755-5DF8-5B58-F2BD114B4431}"/>
          </ac:picMkLst>
        </pc:picChg>
      </pc:sldChg>
    </pc:docChg>
  </pc:docChgLst>
  <pc:docChgLst>
    <pc:chgData name="Volunteer" userId="S::volunteer@sanantoniopetsalive.org::d447baf0-2777-4513-9b2c-b667f3dfed75" providerId="AD" clId="Web-{276B87C1-71B3-20A7-785E-6F331F0E04CC}"/>
    <pc:docChg chg="modSld">
      <pc:chgData name="Volunteer" userId="S::volunteer@sanantoniopetsalive.org::d447baf0-2777-4513-9b2c-b667f3dfed75" providerId="AD" clId="Web-{276B87C1-71B3-20A7-785E-6F331F0E04CC}" dt="2022-09-06T22:02:58.098" v="22"/>
      <pc:docMkLst>
        <pc:docMk/>
      </pc:docMkLst>
      <pc:sldChg chg="addSp modSp">
        <pc:chgData name="Volunteer" userId="S::volunteer@sanantoniopetsalive.org::d447baf0-2777-4513-9b2c-b667f3dfed75" providerId="AD" clId="Web-{276B87C1-71B3-20A7-785E-6F331F0E04CC}" dt="2022-09-06T22:02:58.098" v="22"/>
        <pc:sldMkLst>
          <pc:docMk/>
          <pc:sldMk cId="4260106134" sldId="259"/>
        </pc:sldMkLst>
        <pc:picChg chg="mod">
          <ac:chgData name="Volunteer" userId="S::volunteer@sanantoniopetsalive.org::d447baf0-2777-4513-9b2c-b667f3dfed75" providerId="AD" clId="Web-{276B87C1-71B3-20A7-785E-6F331F0E04CC}" dt="2022-09-06T21:54:37.630" v="1"/>
          <ac:picMkLst>
            <pc:docMk/>
            <pc:sldMk cId="4260106134" sldId="259"/>
            <ac:picMk id="4" creationId="{FD44AB55-E587-F3B1-2D24-B6D3C37D3E92}"/>
          </ac:picMkLst>
        </pc:picChg>
        <pc:picChg chg="add mod">
          <ac:chgData name="Volunteer" userId="S::volunteer@sanantoniopetsalive.org::d447baf0-2777-4513-9b2c-b667f3dfed75" providerId="AD" clId="Web-{276B87C1-71B3-20A7-785E-6F331F0E04CC}" dt="2022-09-06T21:55:31.584" v="14"/>
          <ac:picMkLst>
            <pc:docMk/>
            <pc:sldMk cId="4260106134" sldId="259"/>
            <ac:picMk id="5" creationId="{EEA8B6CB-C405-CF05-ED6F-F4BA58B9B02D}"/>
          </ac:picMkLst>
        </pc:picChg>
        <pc:picChg chg="add mod">
          <ac:chgData name="Volunteer" userId="S::volunteer@sanantoniopetsalive.org::d447baf0-2777-4513-9b2c-b667f3dfed75" providerId="AD" clId="Web-{276B87C1-71B3-20A7-785E-6F331F0E04CC}" dt="2022-09-06T22:02:58.098" v="22"/>
          <ac:picMkLst>
            <pc:docMk/>
            <pc:sldMk cId="4260106134" sldId="259"/>
            <ac:picMk id="6" creationId="{D9620E84-9A23-D8E5-7E07-6700C503E6C8}"/>
          </ac:picMkLst>
        </pc:picChg>
        <pc:picChg chg="add mod">
          <ac:chgData name="Volunteer" userId="S::volunteer@sanantoniopetsalive.org::d447baf0-2777-4513-9b2c-b667f3dfed75" providerId="AD" clId="Web-{276B87C1-71B3-20A7-785E-6F331F0E04CC}" dt="2022-09-06T21:55:48.257" v="17"/>
          <ac:picMkLst>
            <pc:docMk/>
            <pc:sldMk cId="4260106134" sldId="259"/>
            <ac:picMk id="10" creationId="{27607147-122A-2494-1C01-419CCFD81844}"/>
          </ac:picMkLst>
        </pc:picChg>
        <pc:picChg chg="add mod">
          <ac:chgData name="Volunteer" userId="S::volunteer@sanantoniopetsalive.org::d447baf0-2777-4513-9b2c-b667f3dfed75" providerId="AD" clId="Web-{276B87C1-71B3-20A7-785E-6F331F0E04CC}" dt="2022-09-06T21:55:41.147" v="16"/>
          <ac:picMkLst>
            <pc:docMk/>
            <pc:sldMk cId="4260106134" sldId="259"/>
            <ac:picMk id="11" creationId="{023096BC-DDC7-0265-7B62-6A5C517ECDC8}"/>
          </ac:picMkLst>
        </pc:picChg>
        <pc:picChg chg="add mod">
          <ac:chgData name="Volunteer" userId="S::volunteer@sanantoniopetsalive.org::d447baf0-2777-4513-9b2c-b667f3dfed75" providerId="AD" clId="Web-{276B87C1-71B3-20A7-785E-6F331F0E04CC}" dt="2022-09-06T21:55:37.163" v="15"/>
          <ac:picMkLst>
            <pc:docMk/>
            <pc:sldMk cId="4260106134" sldId="259"/>
            <ac:picMk id="12" creationId="{23313AA0-4317-BD08-A12E-3E0E84D37839}"/>
          </ac:picMkLst>
        </pc:picChg>
        <pc:picChg chg="add mod">
          <ac:chgData name="Volunteer" userId="S::volunteer@sanantoniopetsalive.org::d447baf0-2777-4513-9b2c-b667f3dfed75" providerId="AD" clId="Web-{276B87C1-71B3-20A7-785E-6F331F0E04CC}" dt="2022-09-06T21:56:08.664" v="20"/>
          <ac:picMkLst>
            <pc:docMk/>
            <pc:sldMk cId="4260106134" sldId="259"/>
            <ac:picMk id="13" creationId="{C8125751-1616-CA05-511F-05FD057A1C31}"/>
          </ac:picMkLst>
        </pc:picChg>
      </pc:sldChg>
    </pc:docChg>
  </pc:docChgLst>
  <pc:docChgLst>
    <pc:chgData name="Kyle Hines" userId="S::kyle.hines@sanantoniopetsalive.org::e17334fc-bbd3-4d4a-a3d5-b3722ba35529" providerId="AD" clId="Web-{57B8A57D-D140-9C94-AEEB-47216B18AA45}"/>
    <pc:docChg chg="addSld modSld">
      <pc:chgData name="Kyle Hines" userId="S::kyle.hines@sanantoniopetsalive.org::e17334fc-bbd3-4d4a-a3d5-b3722ba35529" providerId="AD" clId="Web-{57B8A57D-D140-9C94-AEEB-47216B18AA45}" dt="2022-09-12T15:48:22.939" v="963" actId="20577"/>
      <pc:docMkLst>
        <pc:docMk/>
      </pc:docMkLst>
      <pc:sldChg chg="modSp">
        <pc:chgData name="Kyle Hines" userId="S::kyle.hines@sanantoniopetsalive.org::e17334fc-bbd3-4d4a-a3d5-b3722ba35529" providerId="AD" clId="Web-{57B8A57D-D140-9C94-AEEB-47216B18AA45}" dt="2022-09-12T14:10:13.232" v="1" actId="20577"/>
        <pc:sldMkLst>
          <pc:docMk/>
          <pc:sldMk cId="674550071" sldId="283"/>
        </pc:sldMkLst>
        <pc:spChg chg="mod">
          <ac:chgData name="Kyle Hines" userId="S::kyle.hines@sanantoniopetsalive.org::e17334fc-bbd3-4d4a-a3d5-b3722ba35529" providerId="AD" clId="Web-{57B8A57D-D140-9C94-AEEB-47216B18AA45}" dt="2022-09-12T14:10:13.232" v="1" actId="20577"/>
          <ac:spMkLst>
            <pc:docMk/>
            <pc:sldMk cId="674550071" sldId="283"/>
            <ac:spMk id="3" creationId="{18F287D8-58B7-FC9B-2338-5317C9BF8EBC}"/>
          </ac:spMkLst>
        </pc:spChg>
      </pc:sldChg>
      <pc:sldChg chg="delSp modSp new">
        <pc:chgData name="Kyle Hines" userId="S::kyle.hines@sanantoniopetsalive.org::e17334fc-bbd3-4d4a-a3d5-b3722ba35529" providerId="AD" clId="Web-{57B8A57D-D140-9C94-AEEB-47216B18AA45}" dt="2022-09-12T14:16:10.350" v="36" actId="20577"/>
        <pc:sldMkLst>
          <pc:docMk/>
          <pc:sldMk cId="1408879211" sldId="285"/>
        </pc:sldMkLst>
        <pc:spChg chg="del">
          <ac:chgData name="Kyle Hines" userId="S::kyle.hines@sanantoniopetsalive.org::e17334fc-bbd3-4d4a-a3d5-b3722ba35529" providerId="AD" clId="Web-{57B8A57D-D140-9C94-AEEB-47216B18AA45}" dt="2022-09-12T14:14:27.223" v="3"/>
          <ac:spMkLst>
            <pc:docMk/>
            <pc:sldMk cId="1408879211" sldId="285"/>
            <ac:spMk id="2" creationId="{BB2E2109-6224-719F-42B2-BE42CC6EC12B}"/>
          </ac:spMkLst>
        </pc:spChg>
        <pc:spChg chg="mod">
          <ac:chgData name="Kyle Hines" userId="S::kyle.hines@sanantoniopetsalive.org::e17334fc-bbd3-4d4a-a3d5-b3722ba35529" providerId="AD" clId="Web-{57B8A57D-D140-9C94-AEEB-47216B18AA45}" dt="2022-09-12T14:16:10.350" v="36" actId="20577"/>
          <ac:spMkLst>
            <pc:docMk/>
            <pc:sldMk cId="1408879211" sldId="285"/>
            <ac:spMk id="3" creationId="{4512DB0B-576C-F91D-FF87-DEFC90E90C53}"/>
          </ac:spMkLst>
        </pc:spChg>
      </pc:sldChg>
      <pc:sldChg chg="addSp delSp modSp new modNotes">
        <pc:chgData name="Kyle Hines" userId="S::kyle.hines@sanantoniopetsalive.org::e17334fc-bbd3-4d4a-a3d5-b3722ba35529" providerId="AD" clId="Web-{57B8A57D-D140-9C94-AEEB-47216B18AA45}" dt="2022-09-12T15:25:57.234" v="787"/>
        <pc:sldMkLst>
          <pc:docMk/>
          <pc:sldMk cId="2931068803" sldId="286"/>
        </pc:sldMkLst>
        <pc:spChg chg="del">
          <ac:chgData name="Kyle Hines" userId="S::kyle.hines@sanantoniopetsalive.org::e17334fc-bbd3-4d4a-a3d5-b3722ba35529" providerId="AD" clId="Web-{57B8A57D-D140-9C94-AEEB-47216B18AA45}" dt="2022-09-12T14:16:20.788" v="38"/>
          <ac:spMkLst>
            <pc:docMk/>
            <pc:sldMk cId="2931068803" sldId="286"/>
            <ac:spMk id="2" creationId="{210CEB53-06A3-B43D-33A5-E89FD62B34E4}"/>
          </ac:spMkLst>
        </pc:spChg>
        <pc:spChg chg="del mod">
          <ac:chgData name="Kyle Hines" userId="S::kyle.hines@sanantoniopetsalive.org::e17334fc-bbd3-4d4a-a3d5-b3722ba35529" providerId="AD" clId="Web-{57B8A57D-D140-9C94-AEEB-47216B18AA45}" dt="2022-09-12T14:17:06.914" v="40"/>
          <ac:spMkLst>
            <pc:docMk/>
            <pc:sldMk cId="2931068803" sldId="286"/>
            <ac:spMk id="3" creationId="{C5147D25-7949-0C8B-2A8B-DBFA48A564EE}"/>
          </ac:spMkLst>
        </pc:spChg>
        <pc:picChg chg="add mod ord">
          <ac:chgData name="Kyle Hines" userId="S::kyle.hines@sanantoniopetsalive.org::e17334fc-bbd3-4d4a-a3d5-b3722ba35529" providerId="AD" clId="Web-{57B8A57D-D140-9C94-AEEB-47216B18AA45}" dt="2022-09-12T14:17:13.883" v="41" actId="14100"/>
          <ac:picMkLst>
            <pc:docMk/>
            <pc:sldMk cId="2931068803" sldId="286"/>
            <ac:picMk id="4" creationId="{69464064-CCBA-69CA-F634-0A7567F35723}"/>
          </ac:picMkLst>
        </pc:picChg>
      </pc:sldChg>
      <pc:sldChg chg="addSp delSp modSp new modNotes">
        <pc:chgData name="Kyle Hines" userId="S::kyle.hines@sanantoniopetsalive.org::e17334fc-bbd3-4d4a-a3d5-b3722ba35529" providerId="AD" clId="Web-{57B8A57D-D140-9C94-AEEB-47216B18AA45}" dt="2022-09-12T15:15:59.344" v="730"/>
        <pc:sldMkLst>
          <pc:docMk/>
          <pc:sldMk cId="615792873" sldId="287"/>
        </pc:sldMkLst>
        <pc:spChg chg="del">
          <ac:chgData name="Kyle Hines" userId="S::kyle.hines@sanantoniopetsalive.org::e17334fc-bbd3-4d4a-a3d5-b3722ba35529" providerId="AD" clId="Web-{57B8A57D-D140-9C94-AEEB-47216B18AA45}" dt="2022-09-12T14:17:25.915" v="43"/>
          <ac:spMkLst>
            <pc:docMk/>
            <pc:sldMk cId="615792873" sldId="287"/>
            <ac:spMk id="2" creationId="{D4B5B051-E39F-CF1A-BE5A-F6BA4F3843BC}"/>
          </ac:spMkLst>
        </pc:spChg>
        <pc:spChg chg="del mod">
          <ac:chgData name="Kyle Hines" userId="S::kyle.hines@sanantoniopetsalive.org::e17334fc-bbd3-4d4a-a3d5-b3722ba35529" providerId="AD" clId="Web-{57B8A57D-D140-9C94-AEEB-47216B18AA45}" dt="2022-09-12T14:17:44.806" v="45"/>
          <ac:spMkLst>
            <pc:docMk/>
            <pc:sldMk cId="615792873" sldId="287"/>
            <ac:spMk id="3" creationId="{807DF69E-4DB1-7265-605F-38723E533567}"/>
          </ac:spMkLst>
        </pc:spChg>
        <pc:picChg chg="add mod ord">
          <ac:chgData name="Kyle Hines" userId="S::kyle.hines@sanantoniopetsalive.org::e17334fc-bbd3-4d4a-a3d5-b3722ba35529" providerId="AD" clId="Web-{57B8A57D-D140-9C94-AEEB-47216B18AA45}" dt="2022-09-12T14:17:53.400" v="47" actId="1076"/>
          <ac:picMkLst>
            <pc:docMk/>
            <pc:sldMk cId="615792873" sldId="287"/>
            <ac:picMk id="4" creationId="{67B7AA0E-DB9F-A41A-D0CB-098B8AF138DC}"/>
          </ac:picMkLst>
        </pc:picChg>
      </pc:sldChg>
      <pc:sldChg chg="addSp delSp modSp new modNotes">
        <pc:chgData name="Kyle Hines" userId="S::kyle.hines@sanantoniopetsalive.org::e17334fc-bbd3-4d4a-a3d5-b3722ba35529" providerId="AD" clId="Web-{57B8A57D-D140-9C94-AEEB-47216B18AA45}" dt="2022-09-12T15:19:23.177" v="749"/>
        <pc:sldMkLst>
          <pc:docMk/>
          <pc:sldMk cId="933698416" sldId="288"/>
        </pc:sldMkLst>
        <pc:spChg chg="del">
          <ac:chgData name="Kyle Hines" userId="S::kyle.hines@sanantoniopetsalive.org::e17334fc-bbd3-4d4a-a3d5-b3722ba35529" providerId="AD" clId="Web-{57B8A57D-D140-9C94-AEEB-47216B18AA45}" dt="2022-09-12T14:18:04.400" v="49"/>
          <ac:spMkLst>
            <pc:docMk/>
            <pc:sldMk cId="933698416" sldId="288"/>
            <ac:spMk id="2" creationId="{B67CFA16-16F2-E9AB-A7C4-A517FF5A3D28}"/>
          </ac:spMkLst>
        </pc:spChg>
        <pc:spChg chg="del mod">
          <ac:chgData name="Kyle Hines" userId="S::kyle.hines@sanantoniopetsalive.org::e17334fc-bbd3-4d4a-a3d5-b3722ba35529" providerId="AD" clId="Web-{57B8A57D-D140-9C94-AEEB-47216B18AA45}" dt="2022-09-12T14:18:29.963" v="51"/>
          <ac:spMkLst>
            <pc:docMk/>
            <pc:sldMk cId="933698416" sldId="288"/>
            <ac:spMk id="3" creationId="{3E2817B3-45AE-6726-B856-4D5EDD501D80}"/>
          </ac:spMkLst>
        </pc:spChg>
        <pc:picChg chg="add mod ord">
          <ac:chgData name="Kyle Hines" userId="S::kyle.hines@sanantoniopetsalive.org::e17334fc-bbd3-4d4a-a3d5-b3722ba35529" providerId="AD" clId="Web-{57B8A57D-D140-9C94-AEEB-47216B18AA45}" dt="2022-09-12T14:18:36.495" v="54" actId="14100"/>
          <ac:picMkLst>
            <pc:docMk/>
            <pc:sldMk cId="933698416" sldId="288"/>
            <ac:picMk id="4" creationId="{DFC5FFF6-7262-CA99-A5F4-EBE62E8F4B78}"/>
          </ac:picMkLst>
        </pc:picChg>
      </pc:sldChg>
      <pc:sldChg chg="addSp delSp modSp new modNotes">
        <pc:chgData name="Kyle Hines" userId="S::kyle.hines@sanantoniopetsalive.org::e17334fc-bbd3-4d4a-a3d5-b3722ba35529" providerId="AD" clId="Web-{57B8A57D-D140-9C94-AEEB-47216B18AA45}" dt="2022-09-12T15:23:32.652" v="785"/>
        <pc:sldMkLst>
          <pc:docMk/>
          <pc:sldMk cId="172037590" sldId="289"/>
        </pc:sldMkLst>
        <pc:spChg chg="del">
          <ac:chgData name="Kyle Hines" userId="S::kyle.hines@sanantoniopetsalive.org::e17334fc-bbd3-4d4a-a3d5-b3722ba35529" providerId="AD" clId="Web-{57B8A57D-D140-9C94-AEEB-47216B18AA45}" dt="2022-09-12T14:19:07.198" v="56"/>
          <ac:spMkLst>
            <pc:docMk/>
            <pc:sldMk cId="172037590" sldId="289"/>
            <ac:spMk id="2" creationId="{34C35E40-BC5D-2F32-BDDC-B93BD9F1869D}"/>
          </ac:spMkLst>
        </pc:spChg>
        <pc:spChg chg="del mod">
          <ac:chgData name="Kyle Hines" userId="S::kyle.hines@sanantoniopetsalive.org::e17334fc-bbd3-4d4a-a3d5-b3722ba35529" providerId="AD" clId="Web-{57B8A57D-D140-9C94-AEEB-47216B18AA45}" dt="2022-09-12T14:19:28.824" v="58"/>
          <ac:spMkLst>
            <pc:docMk/>
            <pc:sldMk cId="172037590" sldId="289"/>
            <ac:spMk id="3" creationId="{BA0BEE0B-099E-BFF8-AFA1-DC16118DE396}"/>
          </ac:spMkLst>
        </pc:spChg>
        <pc:picChg chg="add mod ord">
          <ac:chgData name="Kyle Hines" userId="S::kyle.hines@sanantoniopetsalive.org::e17334fc-bbd3-4d4a-a3d5-b3722ba35529" providerId="AD" clId="Web-{57B8A57D-D140-9C94-AEEB-47216B18AA45}" dt="2022-09-12T14:19:34.590" v="60" actId="1076"/>
          <ac:picMkLst>
            <pc:docMk/>
            <pc:sldMk cId="172037590" sldId="289"/>
            <ac:picMk id="4" creationId="{5A816393-12E2-C15E-01B1-9E7402F672A0}"/>
          </ac:picMkLst>
        </pc:picChg>
      </pc:sldChg>
      <pc:sldChg chg="addSp delSp modSp new">
        <pc:chgData name="Kyle Hines" userId="S::kyle.hines@sanantoniopetsalive.org::e17334fc-bbd3-4d4a-a3d5-b3722ba35529" providerId="AD" clId="Web-{57B8A57D-D140-9C94-AEEB-47216B18AA45}" dt="2022-09-12T14:23:45.268" v="97" actId="1076"/>
        <pc:sldMkLst>
          <pc:docMk/>
          <pc:sldMk cId="426764682" sldId="290"/>
        </pc:sldMkLst>
        <pc:spChg chg="del">
          <ac:chgData name="Kyle Hines" userId="S::kyle.hines@sanantoniopetsalive.org::e17334fc-bbd3-4d4a-a3d5-b3722ba35529" providerId="AD" clId="Web-{57B8A57D-D140-9C94-AEEB-47216B18AA45}" dt="2022-09-12T14:20:34.747" v="62"/>
          <ac:spMkLst>
            <pc:docMk/>
            <pc:sldMk cId="426764682" sldId="290"/>
            <ac:spMk id="2" creationId="{125A5B2F-81BE-309D-E92A-9D70DA26E47F}"/>
          </ac:spMkLst>
        </pc:spChg>
        <pc:spChg chg="del mod">
          <ac:chgData name="Kyle Hines" userId="S::kyle.hines@sanantoniopetsalive.org::e17334fc-bbd3-4d4a-a3d5-b3722ba35529" providerId="AD" clId="Web-{57B8A57D-D140-9C94-AEEB-47216B18AA45}" dt="2022-09-12T14:20:54.014" v="64"/>
          <ac:spMkLst>
            <pc:docMk/>
            <pc:sldMk cId="426764682" sldId="290"/>
            <ac:spMk id="3" creationId="{90566520-DF9D-6E4F-7042-2343AE73772D}"/>
          </ac:spMkLst>
        </pc:spChg>
        <pc:spChg chg="add mod">
          <ac:chgData name="Kyle Hines" userId="S::kyle.hines@sanantoniopetsalive.org::e17334fc-bbd3-4d4a-a3d5-b3722ba35529" providerId="AD" clId="Web-{57B8A57D-D140-9C94-AEEB-47216B18AA45}" dt="2022-09-12T14:23:45.268" v="97" actId="1076"/>
          <ac:spMkLst>
            <pc:docMk/>
            <pc:sldMk cId="426764682" sldId="290"/>
            <ac:spMk id="5" creationId="{6F60E7E3-F2AB-A21E-2EE1-C3D4F3B6B981}"/>
          </ac:spMkLst>
        </pc:spChg>
        <pc:picChg chg="add mod ord">
          <ac:chgData name="Kyle Hines" userId="S::kyle.hines@sanantoniopetsalive.org::e17334fc-bbd3-4d4a-a3d5-b3722ba35529" providerId="AD" clId="Web-{57B8A57D-D140-9C94-AEEB-47216B18AA45}" dt="2022-09-12T14:22:37.532" v="73" actId="1076"/>
          <ac:picMkLst>
            <pc:docMk/>
            <pc:sldMk cId="426764682" sldId="290"/>
            <ac:picMk id="4" creationId="{BD82860E-72CE-2542-6BBD-27B4A027C5D6}"/>
          </ac:picMkLst>
        </pc:picChg>
      </pc:sldChg>
      <pc:sldChg chg="addSp delSp modSp new">
        <pc:chgData name="Kyle Hines" userId="S::kyle.hines@sanantoniopetsalive.org::e17334fc-bbd3-4d4a-a3d5-b3722ba35529" providerId="AD" clId="Web-{57B8A57D-D140-9C94-AEEB-47216B18AA45}" dt="2022-09-12T14:30:00.558" v="288" actId="1076"/>
        <pc:sldMkLst>
          <pc:docMk/>
          <pc:sldMk cId="3569879545" sldId="291"/>
        </pc:sldMkLst>
        <pc:spChg chg="del">
          <ac:chgData name="Kyle Hines" userId="S::kyle.hines@sanantoniopetsalive.org::e17334fc-bbd3-4d4a-a3d5-b3722ba35529" providerId="AD" clId="Web-{57B8A57D-D140-9C94-AEEB-47216B18AA45}" dt="2022-09-12T14:21:40.640" v="70"/>
          <ac:spMkLst>
            <pc:docMk/>
            <pc:sldMk cId="3569879545" sldId="291"/>
            <ac:spMk id="2" creationId="{B3D229EB-9B17-990B-5B55-41936E8BAB90}"/>
          </ac:spMkLst>
        </pc:spChg>
        <pc:spChg chg="del mod">
          <ac:chgData name="Kyle Hines" userId="S::kyle.hines@sanantoniopetsalive.org::e17334fc-bbd3-4d4a-a3d5-b3722ba35529" providerId="AD" clId="Web-{57B8A57D-D140-9C94-AEEB-47216B18AA45}" dt="2022-09-12T14:24:25.956" v="98"/>
          <ac:spMkLst>
            <pc:docMk/>
            <pc:sldMk cId="3569879545" sldId="291"/>
            <ac:spMk id="3" creationId="{1E834A57-6DF2-9971-C5A0-B9D124985182}"/>
          </ac:spMkLst>
        </pc:spChg>
        <pc:spChg chg="add mod">
          <ac:chgData name="Kyle Hines" userId="S::kyle.hines@sanantoniopetsalive.org::e17334fc-bbd3-4d4a-a3d5-b3722ba35529" providerId="AD" clId="Web-{57B8A57D-D140-9C94-AEEB-47216B18AA45}" dt="2022-09-12T14:29:46.745" v="283" actId="14100"/>
          <ac:spMkLst>
            <pc:docMk/>
            <pc:sldMk cId="3569879545" sldId="291"/>
            <ac:spMk id="5" creationId="{CB894756-3060-858E-E127-5E01D3F50C4E}"/>
          </ac:spMkLst>
        </pc:spChg>
        <pc:picChg chg="add mod ord">
          <ac:chgData name="Kyle Hines" userId="S::kyle.hines@sanantoniopetsalive.org::e17334fc-bbd3-4d4a-a3d5-b3722ba35529" providerId="AD" clId="Web-{57B8A57D-D140-9C94-AEEB-47216B18AA45}" dt="2022-09-12T14:30:00.558" v="288" actId="1076"/>
          <ac:picMkLst>
            <pc:docMk/>
            <pc:sldMk cId="3569879545" sldId="291"/>
            <ac:picMk id="4" creationId="{27D39A6B-CED8-18C4-6BF9-267D859A3010}"/>
          </ac:picMkLst>
        </pc:picChg>
      </pc:sldChg>
      <pc:sldChg chg="addSp delSp modSp new">
        <pc:chgData name="Kyle Hines" userId="S::kyle.hines@sanantoniopetsalive.org::e17334fc-bbd3-4d4a-a3d5-b3722ba35529" providerId="AD" clId="Web-{57B8A57D-D140-9C94-AEEB-47216B18AA45}" dt="2022-09-12T14:32:30.452" v="298" actId="1076"/>
        <pc:sldMkLst>
          <pc:docMk/>
          <pc:sldMk cId="1985037761" sldId="292"/>
        </pc:sldMkLst>
        <pc:spChg chg="del">
          <ac:chgData name="Kyle Hines" userId="S::kyle.hines@sanantoniopetsalive.org::e17334fc-bbd3-4d4a-a3d5-b3722ba35529" providerId="AD" clId="Web-{57B8A57D-D140-9C94-AEEB-47216B18AA45}" dt="2022-09-12T14:30:10.808" v="290"/>
          <ac:spMkLst>
            <pc:docMk/>
            <pc:sldMk cId="1985037761" sldId="292"/>
            <ac:spMk id="2" creationId="{04F4A3AE-1C47-536A-0314-5278FC9BE219}"/>
          </ac:spMkLst>
        </pc:spChg>
        <pc:spChg chg="del">
          <ac:chgData name="Kyle Hines" userId="S::kyle.hines@sanantoniopetsalive.org::e17334fc-bbd3-4d4a-a3d5-b3722ba35529" providerId="AD" clId="Web-{57B8A57D-D140-9C94-AEEB-47216B18AA45}" dt="2022-09-12T14:32:20.686" v="294"/>
          <ac:spMkLst>
            <pc:docMk/>
            <pc:sldMk cId="1985037761" sldId="292"/>
            <ac:spMk id="3" creationId="{AB745F20-0B60-FD88-3095-D12EDE9EE96A}"/>
          </ac:spMkLst>
        </pc:spChg>
        <pc:spChg chg="add mod">
          <ac:chgData name="Kyle Hines" userId="S::kyle.hines@sanantoniopetsalive.org::e17334fc-bbd3-4d4a-a3d5-b3722ba35529" providerId="AD" clId="Web-{57B8A57D-D140-9C94-AEEB-47216B18AA45}" dt="2022-09-12T14:32:10.967" v="293" actId="1076"/>
          <ac:spMkLst>
            <pc:docMk/>
            <pc:sldMk cId="1985037761" sldId="292"/>
            <ac:spMk id="5" creationId="{E9A67A5E-72C3-F0B4-3BF1-A103D202921E}"/>
          </ac:spMkLst>
        </pc:spChg>
        <pc:picChg chg="add mod ord">
          <ac:chgData name="Kyle Hines" userId="S::kyle.hines@sanantoniopetsalive.org::e17334fc-bbd3-4d4a-a3d5-b3722ba35529" providerId="AD" clId="Web-{57B8A57D-D140-9C94-AEEB-47216B18AA45}" dt="2022-09-12T14:32:30.452" v="298" actId="1076"/>
          <ac:picMkLst>
            <pc:docMk/>
            <pc:sldMk cId="1985037761" sldId="292"/>
            <ac:picMk id="6" creationId="{4BC085FC-1AF2-9FB3-9B85-84E9F58D1AE1}"/>
          </ac:picMkLst>
        </pc:picChg>
      </pc:sldChg>
      <pc:sldChg chg="addSp delSp modSp new">
        <pc:chgData name="Kyle Hines" userId="S::kyle.hines@sanantoniopetsalive.org::e17334fc-bbd3-4d4a-a3d5-b3722ba35529" providerId="AD" clId="Web-{57B8A57D-D140-9C94-AEEB-47216B18AA45}" dt="2022-09-12T14:44:47.095" v="482" actId="1076"/>
        <pc:sldMkLst>
          <pc:docMk/>
          <pc:sldMk cId="3217102338" sldId="293"/>
        </pc:sldMkLst>
        <pc:spChg chg="del">
          <ac:chgData name="Kyle Hines" userId="S::kyle.hines@sanantoniopetsalive.org::e17334fc-bbd3-4d4a-a3d5-b3722ba35529" providerId="AD" clId="Web-{57B8A57D-D140-9C94-AEEB-47216B18AA45}" dt="2022-09-12T14:33:47.392" v="300"/>
          <ac:spMkLst>
            <pc:docMk/>
            <pc:sldMk cId="3217102338" sldId="293"/>
            <ac:spMk id="2" creationId="{45996962-DC22-1ACA-634C-692F67A49542}"/>
          </ac:spMkLst>
        </pc:spChg>
        <pc:spChg chg="mod">
          <ac:chgData name="Kyle Hines" userId="S::kyle.hines@sanantoniopetsalive.org::e17334fc-bbd3-4d4a-a3d5-b3722ba35529" providerId="AD" clId="Web-{57B8A57D-D140-9C94-AEEB-47216B18AA45}" dt="2022-09-12T14:44:03.860" v="477" actId="1076"/>
          <ac:spMkLst>
            <pc:docMk/>
            <pc:sldMk cId="3217102338" sldId="293"/>
            <ac:spMk id="3" creationId="{4A4B21B9-9676-8856-28B7-8CD1A3AA65DB}"/>
          </ac:spMkLst>
        </pc:spChg>
        <pc:picChg chg="add mod">
          <ac:chgData name="Kyle Hines" userId="S::kyle.hines@sanantoniopetsalive.org::e17334fc-bbd3-4d4a-a3d5-b3722ba35529" providerId="AD" clId="Web-{57B8A57D-D140-9C94-AEEB-47216B18AA45}" dt="2022-09-12T14:44:47.095" v="482" actId="1076"/>
          <ac:picMkLst>
            <pc:docMk/>
            <pc:sldMk cId="3217102338" sldId="293"/>
            <ac:picMk id="4" creationId="{184F1909-3F75-D24B-A018-65E749A21261}"/>
          </ac:picMkLst>
        </pc:picChg>
      </pc:sldChg>
      <pc:sldChg chg="addSp delSp modSp new">
        <pc:chgData name="Kyle Hines" userId="S::kyle.hines@sanantoniopetsalive.org::e17334fc-bbd3-4d4a-a3d5-b3722ba35529" providerId="AD" clId="Web-{57B8A57D-D140-9C94-AEEB-47216B18AA45}" dt="2022-09-12T14:50:43.448" v="496" actId="20577"/>
        <pc:sldMkLst>
          <pc:docMk/>
          <pc:sldMk cId="4058407246" sldId="294"/>
        </pc:sldMkLst>
        <pc:spChg chg="del">
          <ac:chgData name="Kyle Hines" userId="S::kyle.hines@sanantoniopetsalive.org::e17334fc-bbd3-4d4a-a3d5-b3722ba35529" providerId="AD" clId="Web-{57B8A57D-D140-9C94-AEEB-47216B18AA45}" dt="2022-09-12T14:45:43.456" v="484"/>
          <ac:spMkLst>
            <pc:docMk/>
            <pc:sldMk cId="4058407246" sldId="294"/>
            <ac:spMk id="2" creationId="{8C43E3E0-24F4-060B-4B20-F36245AE9477}"/>
          </ac:spMkLst>
        </pc:spChg>
        <pc:spChg chg="del">
          <ac:chgData name="Kyle Hines" userId="S::kyle.hines@sanantoniopetsalive.org::e17334fc-bbd3-4d4a-a3d5-b3722ba35529" providerId="AD" clId="Web-{57B8A57D-D140-9C94-AEEB-47216B18AA45}" dt="2022-09-12T14:46:50.926" v="487"/>
          <ac:spMkLst>
            <pc:docMk/>
            <pc:sldMk cId="4058407246" sldId="294"/>
            <ac:spMk id="3" creationId="{5303CCC4-E72A-877D-BAEA-35DFA534675A}"/>
          </ac:spMkLst>
        </pc:spChg>
        <pc:spChg chg="add mod">
          <ac:chgData name="Kyle Hines" userId="S::kyle.hines@sanantoniopetsalive.org::e17334fc-bbd3-4d4a-a3d5-b3722ba35529" providerId="AD" clId="Web-{57B8A57D-D140-9C94-AEEB-47216B18AA45}" dt="2022-09-12T14:50:43.448" v="496" actId="20577"/>
          <ac:spMkLst>
            <pc:docMk/>
            <pc:sldMk cId="4058407246" sldId="294"/>
            <ac:spMk id="5" creationId="{FE3659C8-74B3-8ECB-1176-6955CE17F5D4}"/>
          </ac:spMkLst>
        </pc:spChg>
        <pc:picChg chg="add mod ord">
          <ac:chgData name="Kyle Hines" userId="S::kyle.hines@sanantoniopetsalive.org::e17334fc-bbd3-4d4a-a3d5-b3722ba35529" providerId="AD" clId="Web-{57B8A57D-D140-9C94-AEEB-47216B18AA45}" dt="2022-09-12T14:47:01.927" v="491" actId="1076"/>
          <ac:picMkLst>
            <pc:docMk/>
            <pc:sldMk cId="4058407246" sldId="294"/>
            <ac:picMk id="6" creationId="{F594D685-F0D1-E505-2D6E-A2BD8F332C7A}"/>
          </ac:picMkLst>
        </pc:picChg>
      </pc:sldChg>
      <pc:sldChg chg="addSp delSp modSp new">
        <pc:chgData name="Kyle Hines" userId="S::kyle.hines@sanantoniopetsalive.org::e17334fc-bbd3-4d4a-a3d5-b3722ba35529" providerId="AD" clId="Web-{57B8A57D-D140-9C94-AEEB-47216B18AA45}" dt="2022-09-12T14:55:40.142" v="572" actId="1076"/>
        <pc:sldMkLst>
          <pc:docMk/>
          <pc:sldMk cId="3579125704" sldId="295"/>
        </pc:sldMkLst>
        <pc:spChg chg="del">
          <ac:chgData name="Kyle Hines" userId="S::kyle.hines@sanantoniopetsalive.org::e17334fc-bbd3-4d4a-a3d5-b3722ba35529" providerId="AD" clId="Web-{57B8A57D-D140-9C94-AEEB-47216B18AA45}" dt="2022-09-12T14:50:04.134" v="493"/>
          <ac:spMkLst>
            <pc:docMk/>
            <pc:sldMk cId="3579125704" sldId="295"/>
            <ac:spMk id="2" creationId="{90E3C6BB-5C73-7C7F-8F2A-5C82F732D730}"/>
          </ac:spMkLst>
        </pc:spChg>
        <pc:spChg chg="mod">
          <ac:chgData name="Kyle Hines" userId="S::kyle.hines@sanantoniopetsalive.org::e17334fc-bbd3-4d4a-a3d5-b3722ba35529" providerId="AD" clId="Web-{57B8A57D-D140-9C94-AEEB-47216B18AA45}" dt="2022-09-12T14:55:37.533" v="571" actId="14100"/>
          <ac:spMkLst>
            <pc:docMk/>
            <pc:sldMk cId="3579125704" sldId="295"/>
            <ac:spMk id="3" creationId="{D652A490-33FA-F1BA-7C4C-537F2FD50C92}"/>
          </ac:spMkLst>
        </pc:spChg>
        <pc:picChg chg="add mod">
          <ac:chgData name="Kyle Hines" userId="S::kyle.hines@sanantoniopetsalive.org::e17334fc-bbd3-4d4a-a3d5-b3722ba35529" providerId="AD" clId="Web-{57B8A57D-D140-9C94-AEEB-47216B18AA45}" dt="2022-09-12T14:55:40.142" v="572" actId="1076"/>
          <ac:picMkLst>
            <pc:docMk/>
            <pc:sldMk cId="3579125704" sldId="295"/>
            <ac:picMk id="4" creationId="{601CDFB7-3EC9-F4F8-BF0A-BA47F0704E7B}"/>
          </ac:picMkLst>
        </pc:picChg>
      </pc:sldChg>
      <pc:sldChg chg="addSp delSp modSp new">
        <pc:chgData name="Kyle Hines" userId="S::kyle.hines@sanantoniopetsalive.org::e17334fc-bbd3-4d4a-a3d5-b3722ba35529" providerId="AD" clId="Web-{57B8A57D-D140-9C94-AEEB-47216B18AA45}" dt="2022-09-12T15:08:29.974" v="605" actId="1076"/>
        <pc:sldMkLst>
          <pc:docMk/>
          <pc:sldMk cId="3880328427" sldId="296"/>
        </pc:sldMkLst>
        <pc:spChg chg="del">
          <ac:chgData name="Kyle Hines" userId="S::kyle.hines@sanantoniopetsalive.org::e17334fc-bbd3-4d4a-a3d5-b3722ba35529" providerId="AD" clId="Web-{57B8A57D-D140-9C94-AEEB-47216B18AA45}" dt="2022-09-12T15:05:19.047" v="574"/>
          <ac:spMkLst>
            <pc:docMk/>
            <pc:sldMk cId="3880328427" sldId="296"/>
            <ac:spMk id="2" creationId="{E63E70C4-9A13-2ACF-2C37-50CC0C1DC8D5}"/>
          </ac:spMkLst>
        </pc:spChg>
        <pc:spChg chg="del mod">
          <ac:chgData name="Kyle Hines" userId="S::kyle.hines@sanantoniopetsalive.org::e17334fc-bbd3-4d4a-a3d5-b3722ba35529" providerId="AD" clId="Web-{57B8A57D-D140-9C94-AEEB-47216B18AA45}" dt="2022-09-12T15:08:20.896" v="603"/>
          <ac:spMkLst>
            <pc:docMk/>
            <pc:sldMk cId="3880328427" sldId="296"/>
            <ac:spMk id="3" creationId="{5B3BBD07-AEB6-D7D6-A419-54A52EBB336D}"/>
          </ac:spMkLst>
        </pc:spChg>
        <pc:spChg chg="add mod">
          <ac:chgData name="Kyle Hines" userId="S::kyle.hines@sanantoniopetsalive.org::e17334fc-bbd3-4d4a-a3d5-b3722ba35529" providerId="AD" clId="Web-{57B8A57D-D140-9C94-AEEB-47216B18AA45}" dt="2022-09-12T15:05:33.282" v="576" actId="20577"/>
          <ac:spMkLst>
            <pc:docMk/>
            <pc:sldMk cId="3880328427" sldId="296"/>
            <ac:spMk id="5" creationId="{CF9432DF-7189-94A4-B3EA-368DBD82A272}"/>
          </ac:spMkLst>
        </pc:spChg>
        <pc:picChg chg="add mod ord">
          <ac:chgData name="Kyle Hines" userId="S::kyle.hines@sanantoniopetsalive.org::e17334fc-bbd3-4d4a-a3d5-b3722ba35529" providerId="AD" clId="Web-{57B8A57D-D140-9C94-AEEB-47216B18AA45}" dt="2022-09-12T15:08:29.974" v="605" actId="1076"/>
          <ac:picMkLst>
            <pc:docMk/>
            <pc:sldMk cId="3880328427" sldId="296"/>
            <ac:picMk id="6" creationId="{B974B626-FFD8-5624-FD7E-88A1CD43E9F1}"/>
          </ac:picMkLst>
        </pc:picChg>
      </pc:sldChg>
      <pc:sldChg chg="addSp delSp modSp new">
        <pc:chgData name="Kyle Hines" userId="S::kyle.hines@sanantoniopetsalive.org::e17334fc-bbd3-4d4a-a3d5-b3722ba35529" providerId="AD" clId="Web-{57B8A57D-D140-9C94-AEEB-47216B18AA45}" dt="2022-09-12T15:09:48.695" v="626" actId="1076"/>
        <pc:sldMkLst>
          <pc:docMk/>
          <pc:sldMk cId="2946956898" sldId="297"/>
        </pc:sldMkLst>
        <pc:spChg chg="del">
          <ac:chgData name="Kyle Hines" userId="S::kyle.hines@sanantoniopetsalive.org::e17334fc-bbd3-4d4a-a3d5-b3722ba35529" providerId="AD" clId="Web-{57B8A57D-D140-9C94-AEEB-47216B18AA45}" dt="2022-09-12T15:08:37.146" v="606"/>
          <ac:spMkLst>
            <pc:docMk/>
            <pc:sldMk cId="2946956898" sldId="297"/>
            <ac:spMk id="2" creationId="{A0FA005E-D433-860B-92E5-104648419669}"/>
          </ac:spMkLst>
        </pc:spChg>
        <pc:spChg chg="mod">
          <ac:chgData name="Kyle Hines" userId="S::kyle.hines@sanantoniopetsalive.org::e17334fc-bbd3-4d4a-a3d5-b3722ba35529" providerId="AD" clId="Web-{57B8A57D-D140-9C94-AEEB-47216B18AA45}" dt="2022-09-12T15:09:43.648" v="624" actId="14100"/>
          <ac:spMkLst>
            <pc:docMk/>
            <pc:sldMk cId="2946956898" sldId="297"/>
            <ac:spMk id="3" creationId="{8FD26D58-1728-FB0E-3519-C46312B3F2F4}"/>
          </ac:spMkLst>
        </pc:spChg>
        <pc:picChg chg="add mod">
          <ac:chgData name="Kyle Hines" userId="S::kyle.hines@sanantoniopetsalive.org::e17334fc-bbd3-4d4a-a3d5-b3722ba35529" providerId="AD" clId="Web-{57B8A57D-D140-9C94-AEEB-47216B18AA45}" dt="2022-09-12T15:09:48.695" v="626" actId="1076"/>
          <ac:picMkLst>
            <pc:docMk/>
            <pc:sldMk cId="2946956898" sldId="297"/>
            <ac:picMk id="4" creationId="{67C5179C-9A00-C7E0-F071-6957C41F2124}"/>
          </ac:picMkLst>
        </pc:picChg>
      </pc:sldChg>
      <pc:sldChg chg="addSp delSp modSp new">
        <pc:chgData name="Kyle Hines" userId="S::kyle.hines@sanantoniopetsalive.org::e17334fc-bbd3-4d4a-a3d5-b3722ba35529" providerId="AD" clId="Web-{57B8A57D-D140-9C94-AEEB-47216B18AA45}" dt="2022-09-12T15:22:24.229" v="781" actId="1076"/>
        <pc:sldMkLst>
          <pc:docMk/>
          <pc:sldMk cId="4023078703" sldId="298"/>
        </pc:sldMkLst>
        <pc:spChg chg="del">
          <ac:chgData name="Kyle Hines" userId="S::kyle.hines@sanantoniopetsalive.org::e17334fc-bbd3-4d4a-a3d5-b3722ba35529" providerId="AD" clId="Web-{57B8A57D-D140-9C94-AEEB-47216B18AA45}" dt="2022-09-12T15:22:02.931" v="775"/>
          <ac:spMkLst>
            <pc:docMk/>
            <pc:sldMk cId="4023078703" sldId="298"/>
            <ac:spMk id="2" creationId="{0053DD50-2C0E-4FE0-83F5-AA935AFC3286}"/>
          </ac:spMkLst>
        </pc:spChg>
        <pc:spChg chg="del">
          <ac:chgData name="Kyle Hines" userId="S::kyle.hines@sanantoniopetsalive.org::e17334fc-bbd3-4d4a-a3d5-b3722ba35529" providerId="AD" clId="Web-{57B8A57D-D140-9C94-AEEB-47216B18AA45}" dt="2022-09-12T15:21:59.447" v="774"/>
          <ac:spMkLst>
            <pc:docMk/>
            <pc:sldMk cId="4023078703" sldId="298"/>
            <ac:spMk id="3" creationId="{54342ADF-26CF-D284-7753-BF9F13C746BB}"/>
          </ac:spMkLst>
        </pc:spChg>
        <pc:picChg chg="add mod ord">
          <ac:chgData name="Kyle Hines" userId="S::kyle.hines@sanantoniopetsalive.org::e17334fc-bbd3-4d4a-a3d5-b3722ba35529" providerId="AD" clId="Web-{57B8A57D-D140-9C94-AEEB-47216B18AA45}" dt="2022-09-12T15:22:24.229" v="781" actId="1076"/>
          <ac:picMkLst>
            <pc:docMk/>
            <pc:sldMk cId="4023078703" sldId="298"/>
            <ac:picMk id="4" creationId="{C454B982-C711-1AEA-B282-0C445C5EC2D9}"/>
          </ac:picMkLst>
        </pc:picChg>
      </pc:sldChg>
      <pc:sldChg chg="addSp delSp modSp new">
        <pc:chgData name="Kyle Hines" userId="S::kyle.hines@sanantoniopetsalive.org::e17334fc-bbd3-4d4a-a3d5-b3722ba35529" providerId="AD" clId="Web-{57B8A57D-D140-9C94-AEEB-47216B18AA45}" dt="2022-09-12T15:30:25.256" v="822" actId="20577"/>
        <pc:sldMkLst>
          <pc:docMk/>
          <pc:sldMk cId="2700569731" sldId="299"/>
        </pc:sldMkLst>
        <pc:spChg chg="del">
          <ac:chgData name="Kyle Hines" userId="S::kyle.hines@sanantoniopetsalive.org::e17334fc-bbd3-4d4a-a3d5-b3722ba35529" providerId="AD" clId="Web-{57B8A57D-D140-9C94-AEEB-47216B18AA45}" dt="2022-09-12T15:26:25.594" v="793"/>
          <ac:spMkLst>
            <pc:docMk/>
            <pc:sldMk cId="2700569731" sldId="299"/>
            <ac:spMk id="2" creationId="{F0F4E432-396F-EDAD-0A98-70DDC11D8864}"/>
          </ac:spMkLst>
        </pc:spChg>
        <pc:spChg chg="mod">
          <ac:chgData name="Kyle Hines" userId="S::kyle.hines@sanantoniopetsalive.org::e17334fc-bbd3-4d4a-a3d5-b3722ba35529" providerId="AD" clId="Web-{57B8A57D-D140-9C94-AEEB-47216B18AA45}" dt="2022-09-12T15:30:25.256" v="822" actId="20577"/>
          <ac:spMkLst>
            <pc:docMk/>
            <pc:sldMk cId="2700569731" sldId="299"/>
            <ac:spMk id="3" creationId="{CD02A975-E4D2-2A3E-3C27-B1AF06E248D1}"/>
          </ac:spMkLst>
        </pc:spChg>
        <pc:picChg chg="add mod">
          <ac:chgData name="Kyle Hines" userId="S::kyle.hines@sanantoniopetsalive.org::e17334fc-bbd3-4d4a-a3d5-b3722ba35529" providerId="AD" clId="Web-{57B8A57D-D140-9C94-AEEB-47216B18AA45}" dt="2022-09-12T15:29:08.020" v="814" actId="1076"/>
          <ac:picMkLst>
            <pc:docMk/>
            <pc:sldMk cId="2700569731" sldId="299"/>
            <ac:picMk id="4" creationId="{00019EE4-5A03-B73B-046A-7419EA5E0974}"/>
          </ac:picMkLst>
        </pc:picChg>
        <pc:picChg chg="add mod">
          <ac:chgData name="Kyle Hines" userId="S::kyle.hines@sanantoniopetsalive.org::e17334fc-bbd3-4d4a-a3d5-b3722ba35529" providerId="AD" clId="Web-{57B8A57D-D140-9C94-AEEB-47216B18AA45}" dt="2022-09-12T15:30:20.287" v="821" actId="14100"/>
          <ac:picMkLst>
            <pc:docMk/>
            <pc:sldMk cId="2700569731" sldId="299"/>
            <ac:picMk id="5" creationId="{96808EA2-CDF3-E8F8-9711-A8A998D4ECBB}"/>
          </ac:picMkLst>
        </pc:picChg>
      </pc:sldChg>
      <pc:sldChg chg="addSp delSp modSp new">
        <pc:chgData name="Kyle Hines" userId="S::kyle.hines@sanantoniopetsalive.org::e17334fc-bbd3-4d4a-a3d5-b3722ba35529" providerId="AD" clId="Web-{57B8A57D-D140-9C94-AEEB-47216B18AA45}" dt="2022-09-12T15:32:53.494" v="839" actId="1076"/>
        <pc:sldMkLst>
          <pc:docMk/>
          <pc:sldMk cId="3915215997" sldId="300"/>
        </pc:sldMkLst>
        <pc:spChg chg="del">
          <ac:chgData name="Kyle Hines" userId="S::kyle.hines@sanantoniopetsalive.org::e17334fc-bbd3-4d4a-a3d5-b3722ba35529" providerId="AD" clId="Web-{57B8A57D-D140-9C94-AEEB-47216B18AA45}" dt="2022-09-12T15:31:00.648" v="826"/>
          <ac:spMkLst>
            <pc:docMk/>
            <pc:sldMk cId="3915215997" sldId="300"/>
            <ac:spMk id="2" creationId="{A55508F1-9F06-C1F8-B21C-1FFF87155E82}"/>
          </ac:spMkLst>
        </pc:spChg>
        <pc:spChg chg="mod">
          <ac:chgData name="Kyle Hines" userId="S::kyle.hines@sanantoniopetsalive.org::e17334fc-bbd3-4d4a-a3d5-b3722ba35529" providerId="AD" clId="Web-{57B8A57D-D140-9C94-AEEB-47216B18AA45}" dt="2022-09-12T15:32:44.931" v="837" actId="14100"/>
          <ac:spMkLst>
            <pc:docMk/>
            <pc:sldMk cId="3915215997" sldId="300"/>
            <ac:spMk id="3" creationId="{3296586D-A706-66F4-DF35-F7B7E2807517}"/>
          </ac:spMkLst>
        </pc:spChg>
        <pc:picChg chg="add mod">
          <ac:chgData name="Kyle Hines" userId="S::kyle.hines@sanantoniopetsalive.org::e17334fc-bbd3-4d4a-a3d5-b3722ba35529" providerId="AD" clId="Web-{57B8A57D-D140-9C94-AEEB-47216B18AA45}" dt="2022-09-12T15:32:53.494" v="839" actId="1076"/>
          <ac:picMkLst>
            <pc:docMk/>
            <pc:sldMk cId="3915215997" sldId="300"/>
            <ac:picMk id="4" creationId="{E8B75C16-66FF-C637-0955-20EFED8C058C}"/>
          </ac:picMkLst>
        </pc:picChg>
      </pc:sldChg>
      <pc:sldChg chg="addSp delSp modSp new">
        <pc:chgData name="Kyle Hines" userId="S::kyle.hines@sanantoniopetsalive.org::e17334fc-bbd3-4d4a-a3d5-b3722ba35529" providerId="AD" clId="Web-{57B8A57D-D140-9C94-AEEB-47216B18AA45}" dt="2022-09-12T15:43:42.119" v="855" actId="1076"/>
        <pc:sldMkLst>
          <pc:docMk/>
          <pc:sldMk cId="3957354436" sldId="301"/>
        </pc:sldMkLst>
        <pc:spChg chg="del">
          <ac:chgData name="Kyle Hines" userId="S::kyle.hines@sanantoniopetsalive.org::e17334fc-bbd3-4d4a-a3d5-b3722ba35529" providerId="AD" clId="Web-{57B8A57D-D140-9C94-AEEB-47216B18AA45}" dt="2022-09-12T15:33:28.573" v="844"/>
          <ac:spMkLst>
            <pc:docMk/>
            <pc:sldMk cId="3957354436" sldId="301"/>
            <ac:spMk id="2" creationId="{7CFF67E4-094D-2AC8-D9EB-B80E0138BC6E}"/>
          </ac:spMkLst>
        </pc:spChg>
        <pc:spChg chg="mod">
          <ac:chgData name="Kyle Hines" userId="S::kyle.hines@sanantoniopetsalive.org::e17334fc-bbd3-4d4a-a3d5-b3722ba35529" providerId="AD" clId="Web-{57B8A57D-D140-9C94-AEEB-47216B18AA45}" dt="2022-09-12T15:43:42.119" v="855" actId="1076"/>
          <ac:spMkLst>
            <pc:docMk/>
            <pc:sldMk cId="3957354436" sldId="301"/>
            <ac:spMk id="3" creationId="{57D4D68D-908B-1874-FD0C-CAAFF4A53EF7}"/>
          </ac:spMkLst>
        </pc:spChg>
        <pc:picChg chg="add mod">
          <ac:chgData name="Kyle Hines" userId="S::kyle.hines@sanantoniopetsalive.org::e17334fc-bbd3-4d4a-a3d5-b3722ba35529" providerId="AD" clId="Web-{57B8A57D-D140-9C94-AEEB-47216B18AA45}" dt="2022-09-12T15:43:36.306" v="854" actId="1076"/>
          <ac:picMkLst>
            <pc:docMk/>
            <pc:sldMk cId="3957354436" sldId="301"/>
            <ac:picMk id="4" creationId="{27D22B63-01CC-F0A2-5A8F-CC73E1783B9F}"/>
          </ac:picMkLst>
        </pc:picChg>
      </pc:sldChg>
      <pc:sldChg chg="delSp modSp new">
        <pc:chgData name="Kyle Hines" userId="S::kyle.hines@sanantoniopetsalive.org::e17334fc-bbd3-4d4a-a3d5-b3722ba35529" providerId="AD" clId="Web-{57B8A57D-D140-9C94-AEEB-47216B18AA45}" dt="2022-09-12T15:48:22.939" v="963" actId="20577"/>
        <pc:sldMkLst>
          <pc:docMk/>
          <pc:sldMk cId="3051876976" sldId="302"/>
        </pc:sldMkLst>
        <pc:spChg chg="del">
          <ac:chgData name="Kyle Hines" userId="S::kyle.hines@sanantoniopetsalive.org::e17334fc-bbd3-4d4a-a3d5-b3722ba35529" providerId="AD" clId="Web-{57B8A57D-D140-9C94-AEEB-47216B18AA45}" dt="2022-09-12T15:44:28.964" v="860"/>
          <ac:spMkLst>
            <pc:docMk/>
            <pc:sldMk cId="3051876976" sldId="302"/>
            <ac:spMk id="2" creationId="{FC82D880-5B96-751B-BFCC-A96EC5F68B9A}"/>
          </ac:spMkLst>
        </pc:spChg>
        <pc:spChg chg="mod">
          <ac:chgData name="Kyle Hines" userId="S::kyle.hines@sanantoniopetsalive.org::e17334fc-bbd3-4d4a-a3d5-b3722ba35529" providerId="AD" clId="Web-{57B8A57D-D140-9C94-AEEB-47216B18AA45}" dt="2022-09-12T15:48:22.939" v="963" actId="20577"/>
          <ac:spMkLst>
            <pc:docMk/>
            <pc:sldMk cId="3051876976" sldId="302"/>
            <ac:spMk id="3" creationId="{A0875604-0797-1CC7-5C55-671DE52F7556}"/>
          </ac:spMkLst>
        </pc:spChg>
      </pc:sldChg>
      <pc:sldChg chg="delSp modSp new">
        <pc:chgData name="Kyle Hines" userId="S::kyle.hines@sanantoniopetsalive.org::e17334fc-bbd3-4d4a-a3d5-b3722ba35529" providerId="AD" clId="Web-{57B8A57D-D140-9C94-AEEB-47216B18AA45}" dt="2022-09-12T15:48:14.860" v="960" actId="20577"/>
        <pc:sldMkLst>
          <pc:docMk/>
          <pc:sldMk cId="3660197407" sldId="303"/>
        </pc:sldMkLst>
        <pc:spChg chg="del">
          <ac:chgData name="Kyle Hines" userId="S::kyle.hines@sanantoniopetsalive.org::e17334fc-bbd3-4d4a-a3d5-b3722ba35529" providerId="AD" clId="Web-{57B8A57D-D140-9C94-AEEB-47216B18AA45}" dt="2022-09-12T15:48:05.079" v="957"/>
          <ac:spMkLst>
            <pc:docMk/>
            <pc:sldMk cId="3660197407" sldId="303"/>
            <ac:spMk id="2" creationId="{D2073A75-53B7-90E8-A13A-C3B6E8E5176D}"/>
          </ac:spMkLst>
        </pc:spChg>
        <pc:spChg chg="mod">
          <ac:chgData name="Kyle Hines" userId="S::kyle.hines@sanantoniopetsalive.org::e17334fc-bbd3-4d4a-a3d5-b3722ba35529" providerId="AD" clId="Web-{57B8A57D-D140-9C94-AEEB-47216B18AA45}" dt="2022-09-12T15:48:14.860" v="960" actId="20577"/>
          <ac:spMkLst>
            <pc:docMk/>
            <pc:sldMk cId="3660197407" sldId="303"/>
            <ac:spMk id="3" creationId="{212F8454-78F6-FF62-9D68-1AF63F576340}"/>
          </ac:spMkLst>
        </pc:spChg>
      </pc:sldChg>
    </pc:docChg>
  </pc:docChgLst>
  <pc:docChgLst>
    <pc:chgData name="Marissa Kilgore" userId="S::marissa.kilgore@sanantoniopetsalive.org::0c880238-fb8e-4019-83a5-c29dc6742f24" providerId="AD" clId="Web-{97EA0837-9429-3238-714B-483BF26BE51D}"/>
    <pc:docChg chg="mod modSld modMainMaster">
      <pc:chgData name="Marissa Kilgore" userId="S::marissa.kilgore@sanantoniopetsalive.org::0c880238-fb8e-4019-83a5-c29dc6742f24" providerId="AD" clId="Web-{97EA0837-9429-3238-714B-483BF26BE51D}" dt="2022-11-09T17:30:43.894" v="16" actId="20577"/>
      <pc:docMkLst>
        <pc:docMk/>
      </pc:docMkLst>
      <pc:sldChg chg="addSp delSp modSp">
        <pc:chgData name="Marissa Kilgore" userId="S::marissa.kilgore@sanantoniopetsalive.org::0c880238-fb8e-4019-83a5-c29dc6742f24" providerId="AD" clId="Web-{97EA0837-9429-3238-714B-483BF26BE51D}" dt="2022-11-09T17:30:12.079" v="14"/>
        <pc:sldMkLst>
          <pc:docMk/>
          <pc:sldMk cId="109857222" sldId="256"/>
        </pc:sldMkLst>
        <pc:spChg chg="mod">
          <ac:chgData name="Marissa Kilgore" userId="S::marissa.kilgore@sanantoniopetsalive.org::0c880238-fb8e-4019-83a5-c29dc6742f24" providerId="AD" clId="Web-{97EA0837-9429-3238-714B-483BF26BE51D}" dt="2022-11-09T17:29:39.906" v="12"/>
          <ac:spMkLst>
            <pc:docMk/>
            <pc:sldMk cId="109857222" sldId="256"/>
            <ac:spMk id="2" creationId="{00000000-0000-0000-0000-000000000000}"/>
          </ac:spMkLst>
        </pc:spChg>
        <pc:spChg chg="mod">
          <ac:chgData name="Marissa Kilgore" userId="S::marissa.kilgore@sanantoniopetsalive.org::0c880238-fb8e-4019-83a5-c29dc6742f24" providerId="AD" clId="Web-{97EA0837-9429-3238-714B-483BF26BE51D}" dt="2022-11-09T17:29:39.906" v="12"/>
          <ac:spMkLst>
            <pc:docMk/>
            <pc:sldMk cId="109857222" sldId="256"/>
            <ac:spMk id="3" creationId="{00000000-0000-0000-0000-000000000000}"/>
          </ac:spMkLst>
        </pc:spChg>
        <pc:spChg chg="add del mod">
          <ac:chgData name="Marissa Kilgore" userId="S::marissa.kilgore@sanantoniopetsalive.org::0c880238-fb8e-4019-83a5-c29dc6742f24" providerId="AD" clId="Web-{97EA0837-9429-3238-714B-483BF26BE51D}" dt="2022-11-09T17:27:34.648" v="1"/>
          <ac:spMkLst>
            <pc:docMk/>
            <pc:sldMk cId="109857222" sldId="256"/>
            <ac:spMk id="4" creationId="{EF27AC97-4296-922C-2A3A-489ECE4C82FE}"/>
          </ac:spMkLst>
        </pc:spChg>
        <pc:spChg chg="add mod">
          <ac:chgData name="Marissa Kilgore" userId="S::marissa.kilgore@sanantoniopetsalive.org::0c880238-fb8e-4019-83a5-c29dc6742f24" providerId="AD" clId="Web-{97EA0837-9429-3238-714B-483BF26BE51D}" dt="2022-11-09T17:30:12.079" v="14"/>
          <ac:spMkLst>
            <pc:docMk/>
            <pc:sldMk cId="109857222" sldId="256"/>
            <ac:spMk id="6" creationId="{3D589BD2-35F8-173F-BA31-6A2F8E11DCDE}"/>
          </ac:spMkLst>
        </pc:spChg>
        <pc:spChg chg="del">
          <ac:chgData name="Marissa Kilgore" userId="S::marissa.kilgore@sanantoniopetsalive.org::0c880238-fb8e-4019-83a5-c29dc6742f24" providerId="AD" clId="Web-{97EA0837-9429-3238-714B-483BF26BE51D}" dt="2022-11-09T17:29:39.906" v="12"/>
          <ac:spMkLst>
            <pc:docMk/>
            <pc:sldMk cId="109857222" sldId="256"/>
            <ac:spMk id="29" creationId="{934F1179-B481-4F9E-BCA3-AFB972070F83}"/>
          </ac:spMkLst>
        </pc:spChg>
        <pc:spChg chg="del">
          <ac:chgData name="Marissa Kilgore" userId="S::marissa.kilgore@sanantoniopetsalive.org::0c880238-fb8e-4019-83a5-c29dc6742f24" providerId="AD" clId="Web-{97EA0837-9429-3238-714B-483BF26BE51D}" dt="2022-11-09T17:29:39.906" v="12"/>
          <ac:spMkLst>
            <pc:docMk/>
            <pc:sldMk cId="109857222" sldId="256"/>
            <ac:spMk id="30" creationId="{827DC2C4-B485-428A-BF4A-472D2967F47F}"/>
          </ac:spMkLst>
        </pc:spChg>
        <pc:spChg chg="del">
          <ac:chgData name="Marissa Kilgore" userId="S::marissa.kilgore@sanantoniopetsalive.org::0c880238-fb8e-4019-83a5-c29dc6742f24" providerId="AD" clId="Web-{97EA0837-9429-3238-714B-483BF26BE51D}" dt="2022-11-09T17:29:39.906" v="12"/>
          <ac:spMkLst>
            <pc:docMk/>
            <pc:sldMk cId="109857222" sldId="256"/>
            <ac:spMk id="31" creationId="{EE04B5EB-F158-4507-90DD-BD23620C7CC9}"/>
          </ac:spMkLst>
        </pc:spChg>
        <pc:spChg chg="add">
          <ac:chgData name="Marissa Kilgore" userId="S::marissa.kilgore@sanantoniopetsalive.org::0c880238-fb8e-4019-83a5-c29dc6742f24" providerId="AD" clId="Web-{97EA0837-9429-3238-714B-483BF26BE51D}" dt="2022-11-09T17:29:39.906" v="12"/>
          <ac:spMkLst>
            <pc:docMk/>
            <pc:sldMk cId="109857222" sldId="256"/>
            <ac:spMk id="36" creationId="{3E443FD7-A66B-4AA0-872D-B088B9BC5F17}"/>
          </ac:spMkLst>
        </pc:spChg>
        <pc:spChg chg="add">
          <ac:chgData name="Marissa Kilgore" userId="S::marissa.kilgore@sanantoniopetsalive.org::0c880238-fb8e-4019-83a5-c29dc6742f24" providerId="AD" clId="Web-{97EA0837-9429-3238-714B-483BF26BE51D}" dt="2022-11-09T17:29:39.906" v="12"/>
          <ac:spMkLst>
            <pc:docMk/>
            <pc:sldMk cId="109857222" sldId="256"/>
            <ac:spMk id="38" creationId="{C04BE0EF-3561-49B4-9A29-F283168A91C7}"/>
          </ac:spMkLst>
        </pc:spChg>
        <pc:picChg chg="add mod">
          <ac:chgData name="Marissa Kilgore" userId="S::marissa.kilgore@sanantoniopetsalive.org::0c880238-fb8e-4019-83a5-c29dc6742f24" providerId="AD" clId="Web-{97EA0837-9429-3238-714B-483BF26BE51D}" dt="2022-11-09T17:29:39.906" v="12"/>
          <ac:picMkLst>
            <pc:docMk/>
            <pc:sldMk cId="109857222" sldId="256"/>
            <ac:picMk id="5" creationId="{E5594456-DC7A-8443-BBD4-6D65F628F572}"/>
          </ac:picMkLst>
        </pc:picChg>
      </pc:sldChg>
      <pc:sldChg chg="addSp delSp modSp">
        <pc:chgData name="Marissa Kilgore" userId="S::marissa.kilgore@sanantoniopetsalive.org::0c880238-fb8e-4019-83a5-c29dc6742f24" providerId="AD" clId="Web-{97EA0837-9429-3238-714B-483BF26BE51D}" dt="2022-11-09T17:30:43.894" v="16" actId="20577"/>
        <pc:sldMkLst>
          <pc:docMk/>
          <pc:sldMk cId="276761976" sldId="257"/>
        </pc:sldMkLst>
        <pc:spChg chg="add mod">
          <ac:chgData name="Marissa Kilgore" userId="S::marissa.kilgore@sanantoniopetsalive.org::0c880238-fb8e-4019-83a5-c29dc6742f24" providerId="AD" clId="Web-{97EA0837-9429-3238-714B-483BF26BE51D}" dt="2022-11-09T17:27:57.946" v="2"/>
          <ac:spMkLst>
            <pc:docMk/>
            <pc:sldMk cId="276761976" sldId="257"/>
            <ac:spMk id="4" creationId="{F22C8CBB-AD63-F5C3-9F30-EB1CC591BEE3}"/>
          </ac:spMkLst>
        </pc:spChg>
        <pc:spChg chg="add del mod">
          <ac:chgData name="Marissa Kilgore" userId="S::marissa.kilgore@sanantoniopetsalive.org::0c880238-fb8e-4019-83a5-c29dc6742f24" providerId="AD" clId="Web-{97EA0837-9429-3238-714B-483BF26BE51D}" dt="2022-11-09T17:28:14.557" v="8"/>
          <ac:spMkLst>
            <pc:docMk/>
            <pc:sldMk cId="276761976" sldId="257"/>
            <ac:spMk id="5" creationId="{0264AF16-AF71-A2BE-2B1E-AC82C1433EF9}"/>
          </ac:spMkLst>
        </pc:spChg>
        <pc:spChg chg="add mod">
          <ac:chgData name="Marissa Kilgore" userId="S::marissa.kilgore@sanantoniopetsalive.org::0c880238-fb8e-4019-83a5-c29dc6742f24" providerId="AD" clId="Web-{97EA0837-9429-3238-714B-483BF26BE51D}" dt="2022-11-09T17:30:43.894" v="16" actId="20577"/>
          <ac:spMkLst>
            <pc:docMk/>
            <pc:sldMk cId="276761976" sldId="257"/>
            <ac:spMk id="6" creationId="{08C159EF-FD87-E3CF-BE2A-D5D1BD9B62FE}"/>
          </ac:spMkLst>
        </pc:spChg>
      </pc:sldChg>
      <pc:sldChg chg="addSp delSp modSp">
        <pc:chgData name="Marissa Kilgore" userId="S::marissa.kilgore@sanantoniopetsalive.org::0c880238-fb8e-4019-83a5-c29dc6742f24" providerId="AD" clId="Web-{97EA0837-9429-3238-714B-483BF26BE51D}" dt="2022-11-09T17:28:11.150" v="7"/>
        <pc:sldMkLst>
          <pc:docMk/>
          <pc:sldMk cId="715794368" sldId="258"/>
        </pc:sldMkLst>
        <pc:spChg chg="add mod">
          <ac:chgData name="Marissa Kilgore" userId="S::marissa.kilgore@sanantoniopetsalive.org::0c880238-fb8e-4019-83a5-c29dc6742f24" providerId="AD" clId="Web-{97EA0837-9429-3238-714B-483BF26BE51D}" dt="2022-11-09T17:27:57.946" v="2"/>
          <ac:spMkLst>
            <pc:docMk/>
            <pc:sldMk cId="715794368" sldId="258"/>
            <ac:spMk id="4" creationId="{73FCEF2F-B93C-EAE1-59E3-6906BC94F3C3}"/>
          </ac:spMkLst>
        </pc:spChg>
        <pc:spChg chg="add del mod">
          <ac:chgData name="Marissa Kilgore" userId="S::marissa.kilgore@sanantoniopetsalive.org::0c880238-fb8e-4019-83a5-c29dc6742f24" providerId="AD" clId="Web-{97EA0837-9429-3238-714B-483BF26BE51D}" dt="2022-11-09T17:28:11.150" v="7"/>
          <ac:spMkLst>
            <pc:docMk/>
            <pc:sldMk cId="715794368" sldId="258"/>
            <ac:spMk id="6" creationId="{09949095-E13C-222C-FAF2-27D347875FF9}"/>
          </ac:spMkLst>
        </pc:spChg>
      </pc:sldChg>
      <pc:sldChg chg="addSp delSp modSp">
        <pc:chgData name="Marissa Kilgore" userId="S::marissa.kilgore@sanantoniopetsalive.org::0c880238-fb8e-4019-83a5-c29dc6742f24" providerId="AD" clId="Web-{97EA0837-9429-3238-714B-483BF26BE51D}" dt="2022-11-09T17:28:14.557" v="8"/>
        <pc:sldMkLst>
          <pc:docMk/>
          <pc:sldMk cId="4260106134" sldId="259"/>
        </pc:sldMkLst>
        <pc:spChg chg="add mod">
          <ac:chgData name="Marissa Kilgore" userId="S::marissa.kilgore@sanantoniopetsalive.org::0c880238-fb8e-4019-83a5-c29dc6742f24" providerId="AD" clId="Web-{97EA0837-9429-3238-714B-483BF26BE51D}" dt="2022-11-09T17:27:57.946" v="2"/>
          <ac:spMkLst>
            <pc:docMk/>
            <pc:sldMk cId="4260106134" sldId="259"/>
            <ac:spMk id="21" creationId="{885D2FF1-404C-EBDD-3383-CA95C188F900}"/>
          </ac:spMkLst>
        </pc:spChg>
        <pc:spChg chg="add del mod">
          <ac:chgData name="Marissa Kilgore" userId="S::marissa.kilgore@sanantoniopetsalive.org::0c880238-fb8e-4019-83a5-c29dc6742f24" providerId="AD" clId="Web-{97EA0837-9429-3238-714B-483BF26BE51D}" dt="2022-11-09T17:28:14.557" v="8"/>
          <ac:spMkLst>
            <pc:docMk/>
            <pc:sldMk cId="4260106134" sldId="259"/>
            <ac:spMk id="29" creationId="{BE583D28-F8C1-27E5-E259-8655AF891BA4}"/>
          </ac:spMkLst>
        </pc:spChg>
      </pc:sldChg>
      <pc:sldChg chg="addSp delSp modSp">
        <pc:chgData name="Marissa Kilgore" userId="S::marissa.kilgore@sanantoniopetsalive.org::0c880238-fb8e-4019-83a5-c29dc6742f24" providerId="AD" clId="Web-{97EA0837-9429-3238-714B-483BF26BE51D}" dt="2022-11-09T17:28:14.557" v="8"/>
        <pc:sldMkLst>
          <pc:docMk/>
          <pc:sldMk cId="3321195041" sldId="260"/>
        </pc:sldMkLst>
        <pc:spChg chg="add mod">
          <ac:chgData name="Marissa Kilgore" userId="S::marissa.kilgore@sanantoniopetsalive.org::0c880238-fb8e-4019-83a5-c29dc6742f24" providerId="AD" clId="Web-{97EA0837-9429-3238-714B-483BF26BE51D}" dt="2022-11-09T17:27:57.946" v="2"/>
          <ac:spMkLst>
            <pc:docMk/>
            <pc:sldMk cId="3321195041" sldId="260"/>
            <ac:spMk id="4" creationId="{CE10BAE6-2298-005C-5691-45F9BBC71BDC}"/>
          </ac:spMkLst>
        </pc:spChg>
        <pc:spChg chg="add del mod">
          <ac:chgData name="Marissa Kilgore" userId="S::marissa.kilgore@sanantoniopetsalive.org::0c880238-fb8e-4019-83a5-c29dc6742f24" providerId="AD" clId="Web-{97EA0837-9429-3238-714B-483BF26BE51D}" dt="2022-11-09T17:28:14.557" v="8"/>
          <ac:spMkLst>
            <pc:docMk/>
            <pc:sldMk cId="3321195041" sldId="260"/>
            <ac:spMk id="5" creationId="{F5FAE999-E0A2-1421-655B-BADB640F3E03}"/>
          </ac:spMkLst>
        </pc:spChg>
      </pc:sldChg>
      <pc:sldChg chg="addSp delSp modSp">
        <pc:chgData name="Marissa Kilgore" userId="S::marissa.kilgore@sanantoniopetsalive.org::0c880238-fb8e-4019-83a5-c29dc6742f24" providerId="AD" clId="Web-{97EA0837-9429-3238-714B-483BF26BE51D}" dt="2022-11-09T17:28:14.557" v="8"/>
        <pc:sldMkLst>
          <pc:docMk/>
          <pc:sldMk cId="4044011157" sldId="261"/>
        </pc:sldMkLst>
        <pc:spChg chg="add mod">
          <ac:chgData name="Marissa Kilgore" userId="S::marissa.kilgore@sanantoniopetsalive.org::0c880238-fb8e-4019-83a5-c29dc6742f24" providerId="AD" clId="Web-{97EA0837-9429-3238-714B-483BF26BE51D}" dt="2022-11-09T17:27:57.946" v="2"/>
          <ac:spMkLst>
            <pc:docMk/>
            <pc:sldMk cId="4044011157" sldId="261"/>
            <ac:spMk id="11" creationId="{F3EEA17A-1FDB-88FC-21FE-19D195CA88CA}"/>
          </ac:spMkLst>
        </pc:spChg>
        <pc:spChg chg="add del mod">
          <ac:chgData name="Marissa Kilgore" userId="S::marissa.kilgore@sanantoniopetsalive.org::0c880238-fb8e-4019-83a5-c29dc6742f24" providerId="AD" clId="Web-{97EA0837-9429-3238-714B-483BF26BE51D}" dt="2022-11-09T17:28:14.557" v="8"/>
          <ac:spMkLst>
            <pc:docMk/>
            <pc:sldMk cId="4044011157" sldId="261"/>
            <ac:spMk id="17" creationId="{03DDAE52-48DD-93B5-D87D-03D2CE6E5455}"/>
          </ac:spMkLst>
        </pc:spChg>
      </pc:sldChg>
      <pc:sldChg chg="addSp delSp modSp">
        <pc:chgData name="Marissa Kilgore" userId="S::marissa.kilgore@sanantoniopetsalive.org::0c880238-fb8e-4019-83a5-c29dc6742f24" providerId="AD" clId="Web-{97EA0837-9429-3238-714B-483BF26BE51D}" dt="2022-11-09T17:28:14.557" v="8"/>
        <pc:sldMkLst>
          <pc:docMk/>
          <pc:sldMk cId="3870985010" sldId="262"/>
        </pc:sldMkLst>
        <pc:spChg chg="add mod">
          <ac:chgData name="Marissa Kilgore" userId="S::marissa.kilgore@sanantoniopetsalive.org::0c880238-fb8e-4019-83a5-c29dc6742f24" providerId="AD" clId="Web-{97EA0837-9429-3238-714B-483BF26BE51D}" dt="2022-11-09T17:27:57.946" v="2"/>
          <ac:spMkLst>
            <pc:docMk/>
            <pc:sldMk cId="3870985010" sldId="262"/>
            <ac:spMk id="2" creationId="{83F79056-2436-A83C-3F02-A035862F7484}"/>
          </ac:spMkLst>
        </pc:spChg>
        <pc:spChg chg="add del mod">
          <ac:chgData name="Marissa Kilgore" userId="S::marissa.kilgore@sanantoniopetsalive.org::0c880238-fb8e-4019-83a5-c29dc6742f24" providerId="AD" clId="Web-{97EA0837-9429-3238-714B-483BF26BE51D}" dt="2022-11-09T17:28:14.557" v="8"/>
          <ac:spMkLst>
            <pc:docMk/>
            <pc:sldMk cId="3870985010" sldId="262"/>
            <ac:spMk id="4" creationId="{77F6E6C1-B488-E5F3-5797-9275F5EC7F80}"/>
          </ac:spMkLst>
        </pc:spChg>
      </pc:sldChg>
      <pc:sldChg chg="addSp delSp modSp">
        <pc:chgData name="Marissa Kilgore" userId="S::marissa.kilgore@sanantoniopetsalive.org::0c880238-fb8e-4019-83a5-c29dc6742f24" providerId="AD" clId="Web-{97EA0837-9429-3238-714B-483BF26BE51D}" dt="2022-11-09T17:28:14.557" v="8"/>
        <pc:sldMkLst>
          <pc:docMk/>
          <pc:sldMk cId="1294588289" sldId="263"/>
        </pc:sldMkLst>
        <pc:spChg chg="add mod">
          <ac:chgData name="Marissa Kilgore" userId="S::marissa.kilgore@sanantoniopetsalive.org::0c880238-fb8e-4019-83a5-c29dc6742f24" providerId="AD" clId="Web-{97EA0837-9429-3238-714B-483BF26BE51D}" dt="2022-11-09T17:27:57.946" v="2"/>
          <ac:spMkLst>
            <pc:docMk/>
            <pc:sldMk cId="1294588289" sldId="263"/>
            <ac:spMk id="2" creationId="{322AC2BE-9308-E01E-3133-7FF79A006BB0}"/>
          </ac:spMkLst>
        </pc:spChg>
        <pc:spChg chg="add del mod">
          <ac:chgData name="Marissa Kilgore" userId="S::marissa.kilgore@sanantoniopetsalive.org::0c880238-fb8e-4019-83a5-c29dc6742f24" providerId="AD" clId="Web-{97EA0837-9429-3238-714B-483BF26BE51D}" dt="2022-11-09T17:28:14.557" v="8"/>
          <ac:spMkLst>
            <pc:docMk/>
            <pc:sldMk cId="1294588289" sldId="263"/>
            <ac:spMk id="4" creationId="{FF7641CC-FF1E-C40B-890F-82D49DE49306}"/>
          </ac:spMkLst>
        </pc:spChg>
      </pc:sldChg>
      <pc:sldChg chg="addSp delSp modSp">
        <pc:chgData name="Marissa Kilgore" userId="S::marissa.kilgore@sanantoniopetsalive.org::0c880238-fb8e-4019-83a5-c29dc6742f24" providerId="AD" clId="Web-{97EA0837-9429-3238-714B-483BF26BE51D}" dt="2022-11-09T17:28:14.557" v="8"/>
        <pc:sldMkLst>
          <pc:docMk/>
          <pc:sldMk cId="1436571176" sldId="264"/>
        </pc:sldMkLst>
        <pc:spChg chg="add mod">
          <ac:chgData name="Marissa Kilgore" userId="S::marissa.kilgore@sanantoniopetsalive.org::0c880238-fb8e-4019-83a5-c29dc6742f24" providerId="AD" clId="Web-{97EA0837-9429-3238-714B-483BF26BE51D}" dt="2022-11-09T17:27:57.946" v="2"/>
          <ac:spMkLst>
            <pc:docMk/>
            <pc:sldMk cId="1436571176" sldId="264"/>
            <ac:spMk id="2" creationId="{A3E678E7-6742-CB1E-CC49-18269A2F6379}"/>
          </ac:spMkLst>
        </pc:spChg>
        <pc:spChg chg="add del mod">
          <ac:chgData name="Marissa Kilgore" userId="S::marissa.kilgore@sanantoniopetsalive.org::0c880238-fb8e-4019-83a5-c29dc6742f24" providerId="AD" clId="Web-{97EA0837-9429-3238-714B-483BF26BE51D}" dt="2022-11-09T17:28:14.557" v="8"/>
          <ac:spMkLst>
            <pc:docMk/>
            <pc:sldMk cId="1436571176" sldId="264"/>
            <ac:spMk id="5" creationId="{48E34CD8-3E8D-1F91-1F40-D92C8790D04F}"/>
          </ac:spMkLst>
        </pc:spChg>
      </pc:sldChg>
      <pc:sldChg chg="addSp delSp modSp">
        <pc:chgData name="Marissa Kilgore" userId="S::marissa.kilgore@sanantoniopetsalive.org::0c880238-fb8e-4019-83a5-c29dc6742f24" providerId="AD" clId="Web-{97EA0837-9429-3238-714B-483BF26BE51D}" dt="2022-11-09T17:28:14.557" v="8"/>
        <pc:sldMkLst>
          <pc:docMk/>
          <pc:sldMk cId="1718603188" sldId="265"/>
        </pc:sldMkLst>
        <pc:spChg chg="add mod">
          <ac:chgData name="Marissa Kilgore" userId="S::marissa.kilgore@sanantoniopetsalive.org::0c880238-fb8e-4019-83a5-c29dc6742f24" providerId="AD" clId="Web-{97EA0837-9429-3238-714B-483BF26BE51D}" dt="2022-11-09T17:27:57.946" v="2"/>
          <ac:spMkLst>
            <pc:docMk/>
            <pc:sldMk cId="1718603188" sldId="265"/>
            <ac:spMk id="6" creationId="{27A18C3F-0727-164B-2CB8-C1310945928E}"/>
          </ac:spMkLst>
        </pc:spChg>
        <pc:spChg chg="add del mod">
          <ac:chgData name="Marissa Kilgore" userId="S::marissa.kilgore@sanantoniopetsalive.org::0c880238-fb8e-4019-83a5-c29dc6742f24" providerId="AD" clId="Web-{97EA0837-9429-3238-714B-483BF26BE51D}" dt="2022-11-09T17:28:14.557" v="8"/>
          <ac:spMkLst>
            <pc:docMk/>
            <pc:sldMk cId="1718603188" sldId="265"/>
            <ac:spMk id="7" creationId="{0CC98855-3BF6-C559-0033-DA0D02F4C72B}"/>
          </ac:spMkLst>
        </pc:spChg>
      </pc:sldChg>
      <pc:sldChg chg="addSp delSp modSp">
        <pc:chgData name="Marissa Kilgore" userId="S::marissa.kilgore@sanantoniopetsalive.org::0c880238-fb8e-4019-83a5-c29dc6742f24" providerId="AD" clId="Web-{97EA0837-9429-3238-714B-483BF26BE51D}" dt="2022-11-09T17:28:14.557" v="8"/>
        <pc:sldMkLst>
          <pc:docMk/>
          <pc:sldMk cId="579493383" sldId="266"/>
        </pc:sldMkLst>
        <pc:spChg chg="add mod">
          <ac:chgData name="Marissa Kilgore" userId="S::marissa.kilgore@sanantoniopetsalive.org::0c880238-fb8e-4019-83a5-c29dc6742f24" providerId="AD" clId="Web-{97EA0837-9429-3238-714B-483BF26BE51D}" dt="2022-11-09T17:27:57.946" v="2"/>
          <ac:spMkLst>
            <pc:docMk/>
            <pc:sldMk cId="579493383" sldId="266"/>
            <ac:spMk id="4" creationId="{75474972-DF4C-EE5C-7DA6-232E3E67B813}"/>
          </ac:spMkLst>
        </pc:spChg>
        <pc:spChg chg="add del mod">
          <ac:chgData name="Marissa Kilgore" userId="S::marissa.kilgore@sanantoniopetsalive.org::0c880238-fb8e-4019-83a5-c29dc6742f24" providerId="AD" clId="Web-{97EA0837-9429-3238-714B-483BF26BE51D}" dt="2022-11-09T17:28:14.557" v="8"/>
          <ac:spMkLst>
            <pc:docMk/>
            <pc:sldMk cId="579493383" sldId="266"/>
            <ac:spMk id="6" creationId="{74A6ABCD-D32B-9C81-9150-B56CB040B44F}"/>
          </ac:spMkLst>
        </pc:spChg>
      </pc:sldChg>
      <pc:sldChg chg="addSp delSp modSp">
        <pc:chgData name="Marissa Kilgore" userId="S::marissa.kilgore@sanantoniopetsalive.org::0c880238-fb8e-4019-83a5-c29dc6742f24" providerId="AD" clId="Web-{97EA0837-9429-3238-714B-483BF26BE51D}" dt="2022-11-09T17:28:14.557" v="8"/>
        <pc:sldMkLst>
          <pc:docMk/>
          <pc:sldMk cId="1044633835" sldId="267"/>
        </pc:sldMkLst>
        <pc:spChg chg="add mod">
          <ac:chgData name="Marissa Kilgore" userId="S::marissa.kilgore@sanantoniopetsalive.org::0c880238-fb8e-4019-83a5-c29dc6742f24" providerId="AD" clId="Web-{97EA0837-9429-3238-714B-483BF26BE51D}" dt="2022-11-09T17:27:57.946" v="2"/>
          <ac:spMkLst>
            <pc:docMk/>
            <pc:sldMk cId="1044633835" sldId="267"/>
            <ac:spMk id="4" creationId="{77C432E7-A977-67AF-95FE-870D3CBDB88C}"/>
          </ac:spMkLst>
        </pc:spChg>
        <pc:spChg chg="add del mod">
          <ac:chgData name="Marissa Kilgore" userId="S::marissa.kilgore@sanantoniopetsalive.org::0c880238-fb8e-4019-83a5-c29dc6742f24" providerId="AD" clId="Web-{97EA0837-9429-3238-714B-483BF26BE51D}" dt="2022-11-09T17:28:14.557" v="8"/>
          <ac:spMkLst>
            <pc:docMk/>
            <pc:sldMk cId="1044633835" sldId="267"/>
            <ac:spMk id="5" creationId="{DA3700E5-974B-EA1D-89BE-011797F581EA}"/>
          </ac:spMkLst>
        </pc:spChg>
      </pc:sldChg>
      <pc:sldChg chg="addSp delSp modSp">
        <pc:chgData name="Marissa Kilgore" userId="S::marissa.kilgore@sanantoniopetsalive.org::0c880238-fb8e-4019-83a5-c29dc6742f24" providerId="AD" clId="Web-{97EA0837-9429-3238-714B-483BF26BE51D}" dt="2022-11-09T17:28:14.557" v="8"/>
        <pc:sldMkLst>
          <pc:docMk/>
          <pc:sldMk cId="3189014371" sldId="268"/>
        </pc:sldMkLst>
        <pc:spChg chg="add mod">
          <ac:chgData name="Marissa Kilgore" userId="S::marissa.kilgore@sanantoniopetsalive.org::0c880238-fb8e-4019-83a5-c29dc6742f24" providerId="AD" clId="Web-{97EA0837-9429-3238-714B-483BF26BE51D}" dt="2022-11-09T17:27:57.946" v="2"/>
          <ac:spMkLst>
            <pc:docMk/>
            <pc:sldMk cId="3189014371" sldId="268"/>
            <ac:spMk id="17" creationId="{A269D8F9-9F94-AC0B-E7D6-E0B6B3193F1D}"/>
          </ac:spMkLst>
        </pc:spChg>
        <pc:spChg chg="add del mod">
          <ac:chgData name="Marissa Kilgore" userId="S::marissa.kilgore@sanantoniopetsalive.org::0c880238-fb8e-4019-83a5-c29dc6742f24" providerId="AD" clId="Web-{97EA0837-9429-3238-714B-483BF26BE51D}" dt="2022-11-09T17:28:14.557" v="8"/>
          <ac:spMkLst>
            <pc:docMk/>
            <pc:sldMk cId="3189014371" sldId="268"/>
            <ac:spMk id="24" creationId="{5A464C67-9126-C12D-CF1B-8E8B0D65FF9D}"/>
          </ac:spMkLst>
        </pc:spChg>
      </pc:sldChg>
      <pc:sldChg chg="addSp delSp modSp">
        <pc:chgData name="Marissa Kilgore" userId="S::marissa.kilgore@sanantoniopetsalive.org::0c880238-fb8e-4019-83a5-c29dc6742f24" providerId="AD" clId="Web-{97EA0837-9429-3238-714B-483BF26BE51D}" dt="2022-11-09T17:28:14.557" v="8"/>
        <pc:sldMkLst>
          <pc:docMk/>
          <pc:sldMk cId="1721483508" sldId="269"/>
        </pc:sldMkLst>
        <pc:spChg chg="add mod">
          <ac:chgData name="Marissa Kilgore" userId="S::marissa.kilgore@sanantoniopetsalive.org::0c880238-fb8e-4019-83a5-c29dc6742f24" providerId="AD" clId="Web-{97EA0837-9429-3238-714B-483BF26BE51D}" dt="2022-11-09T17:27:57.946" v="2"/>
          <ac:spMkLst>
            <pc:docMk/>
            <pc:sldMk cId="1721483508" sldId="269"/>
            <ac:spMk id="2" creationId="{D67F2349-557E-66CA-3226-F9596A5327DC}"/>
          </ac:spMkLst>
        </pc:spChg>
        <pc:spChg chg="add del mod">
          <ac:chgData name="Marissa Kilgore" userId="S::marissa.kilgore@sanantoniopetsalive.org::0c880238-fb8e-4019-83a5-c29dc6742f24" providerId="AD" clId="Web-{97EA0837-9429-3238-714B-483BF26BE51D}" dt="2022-11-09T17:28:14.557" v="8"/>
          <ac:spMkLst>
            <pc:docMk/>
            <pc:sldMk cId="1721483508" sldId="269"/>
            <ac:spMk id="4" creationId="{892D7F48-B1BE-E393-E2BC-5A5A63D9BA7D}"/>
          </ac:spMkLst>
        </pc:spChg>
      </pc:sldChg>
      <pc:sldChg chg="addSp delSp modSp">
        <pc:chgData name="Marissa Kilgore" userId="S::marissa.kilgore@sanantoniopetsalive.org::0c880238-fb8e-4019-83a5-c29dc6742f24" providerId="AD" clId="Web-{97EA0837-9429-3238-714B-483BF26BE51D}" dt="2022-11-09T17:28:14.557" v="8"/>
        <pc:sldMkLst>
          <pc:docMk/>
          <pc:sldMk cId="1635253804" sldId="270"/>
        </pc:sldMkLst>
        <pc:spChg chg="add mod">
          <ac:chgData name="Marissa Kilgore" userId="S::marissa.kilgore@sanantoniopetsalive.org::0c880238-fb8e-4019-83a5-c29dc6742f24" providerId="AD" clId="Web-{97EA0837-9429-3238-714B-483BF26BE51D}" dt="2022-11-09T17:27:57.946" v="2"/>
          <ac:spMkLst>
            <pc:docMk/>
            <pc:sldMk cId="1635253804" sldId="270"/>
            <ac:spMk id="2" creationId="{68023923-2823-0180-8813-D0DD88A5756D}"/>
          </ac:spMkLst>
        </pc:spChg>
        <pc:spChg chg="add del mod">
          <ac:chgData name="Marissa Kilgore" userId="S::marissa.kilgore@sanantoniopetsalive.org::0c880238-fb8e-4019-83a5-c29dc6742f24" providerId="AD" clId="Web-{97EA0837-9429-3238-714B-483BF26BE51D}" dt="2022-11-09T17:28:14.557" v="8"/>
          <ac:spMkLst>
            <pc:docMk/>
            <pc:sldMk cId="1635253804" sldId="270"/>
            <ac:spMk id="7" creationId="{D7EB560B-C4E4-0C51-4032-60D13AD9A901}"/>
          </ac:spMkLst>
        </pc:spChg>
      </pc:sldChg>
      <pc:sldChg chg="addSp delSp modSp">
        <pc:chgData name="Marissa Kilgore" userId="S::marissa.kilgore@sanantoniopetsalive.org::0c880238-fb8e-4019-83a5-c29dc6742f24" providerId="AD" clId="Web-{97EA0837-9429-3238-714B-483BF26BE51D}" dt="2022-11-09T17:28:14.557" v="8"/>
        <pc:sldMkLst>
          <pc:docMk/>
          <pc:sldMk cId="3058964620" sldId="272"/>
        </pc:sldMkLst>
        <pc:spChg chg="add mod">
          <ac:chgData name="Marissa Kilgore" userId="S::marissa.kilgore@sanantoniopetsalive.org::0c880238-fb8e-4019-83a5-c29dc6742f24" providerId="AD" clId="Web-{97EA0837-9429-3238-714B-483BF26BE51D}" dt="2022-11-09T17:27:57.946" v="2"/>
          <ac:spMkLst>
            <pc:docMk/>
            <pc:sldMk cId="3058964620" sldId="272"/>
            <ac:spMk id="2" creationId="{D30D293A-09B2-5498-16D3-2845E7C229B4}"/>
          </ac:spMkLst>
        </pc:spChg>
        <pc:spChg chg="add del mod">
          <ac:chgData name="Marissa Kilgore" userId="S::marissa.kilgore@sanantoniopetsalive.org::0c880238-fb8e-4019-83a5-c29dc6742f24" providerId="AD" clId="Web-{97EA0837-9429-3238-714B-483BF26BE51D}" dt="2022-11-09T17:28:14.557" v="8"/>
          <ac:spMkLst>
            <pc:docMk/>
            <pc:sldMk cId="3058964620" sldId="272"/>
            <ac:spMk id="6" creationId="{54121A39-634F-0301-E5B1-1F320D6E2126}"/>
          </ac:spMkLst>
        </pc:spChg>
      </pc:sldChg>
      <pc:sldChg chg="addSp delSp modSp">
        <pc:chgData name="Marissa Kilgore" userId="S::marissa.kilgore@sanantoniopetsalive.org::0c880238-fb8e-4019-83a5-c29dc6742f24" providerId="AD" clId="Web-{97EA0837-9429-3238-714B-483BF26BE51D}" dt="2022-11-09T17:28:14.557" v="8"/>
        <pc:sldMkLst>
          <pc:docMk/>
          <pc:sldMk cId="845644229" sldId="273"/>
        </pc:sldMkLst>
        <pc:spChg chg="add mod">
          <ac:chgData name="Marissa Kilgore" userId="S::marissa.kilgore@sanantoniopetsalive.org::0c880238-fb8e-4019-83a5-c29dc6742f24" providerId="AD" clId="Web-{97EA0837-9429-3238-714B-483BF26BE51D}" dt="2022-11-09T17:27:57.946" v="2"/>
          <ac:spMkLst>
            <pc:docMk/>
            <pc:sldMk cId="845644229" sldId="273"/>
            <ac:spMk id="19" creationId="{246A6897-9B91-2635-92E9-9AA0E03CBD54}"/>
          </ac:spMkLst>
        </pc:spChg>
        <pc:spChg chg="add del mod">
          <ac:chgData name="Marissa Kilgore" userId="S::marissa.kilgore@sanantoniopetsalive.org::0c880238-fb8e-4019-83a5-c29dc6742f24" providerId="AD" clId="Web-{97EA0837-9429-3238-714B-483BF26BE51D}" dt="2022-11-09T17:28:14.557" v="8"/>
          <ac:spMkLst>
            <pc:docMk/>
            <pc:sldMk cId="845644229" sldId="273"/>
            <ac:spMk id="26" creationId="{9F52A168-0FED-67A4-CC1D-23C1775FA48B}"/>
          </ac:spMkLst>
        </pc:spChg>
      </pc:sldChg>
      <pc:sldChg chg="addSp delSp modSp">
        <pc:chgData name="Marissa Kilgore" userId="S::marissa.kilgore@sanantoniopetsalive.org::0c880238-fb8e-4019-83a5-c29dc6742f24" providerId="AD" clId="Web-{97EA0837-9429-3238-714B-483BF26BE51D}" dt="2022-11-09T17:28:14.557" v="8"/>
        <pc:sldMkLst>
          <pc:docMk/>
          <pc:sldMk cId="3055942201" sldId="274"/>
        </pc:sldMkLst>
        <pc:spChg chg="add mod">
          <ac:chgData name="Marissa Kilgore" userId="S::marissa.kilgore@sanantoniopetsalive.org::0c880238-fb8e-4019-83a5-c29dc6742f24" providerId="AD" clId="Web-{97EA0837-9429-3238-714B-483BF26BE51D}" dt="2022-11-09T17:27:57.946" v="2"/>
          <ac:spMkLst>
            <pc:docMk/>
            <pc:sldMk cId="3055942201" sldId="274"/>
            <ac:spMk id="2" creationId="{B39A8AD8-C74C-C1AF-7C32-C8183510803D}"/>
          </ac:spMkLst>
        </pc:spChg>
        <pc:spChg chg="add del mod">
          <ac:chgData name="Marissa Kilgore" userId="S::marissa.kilgore@sanantoniopetsalive.org::0c880238-fb8e-4019-83a5-c29dc6742f24" providerId="AD" clId="Web-{97EA0837-9429-3238-714B-483BF26BE51D}" dt="2022-11-09T17:28:14.557" v="8"/>
          <ac:spMkLst>
            <pc:docMk/>
            <pc:sldMk cId="3055942201" sldId="274"/>
            <ac:spMk id="7" creationId="{E1842065-9613-452F-AAC1-299FF840FBFB}"/>
          </ac:spMkLst>
        </pc:spChg>
      </pc:sldChg>
      <pc:sldChg chg="addSp delSp modSp">
        <pc:chgData name="Marissa Kilgore" userId="S::marissa.kilgore@sanantoniopetsalive.org::0c880238-fb8e-4019-83a5-c29dc6742f24" providerId="AD" clId="Web-{97EA0837-9429-3238-714B-483BF26BE51D}" dt="2022-11-09T17:28:14.557" v="8"/>
        <pc:sldMkLst>
          <pc:docMk/>
          <pc:sldMk cId="443924690" sldId="275"/>
        </pc:sldMkLst>
        <pc:spChg chg="add mod">
          <ac:chgData name="Marissa Kilgore" userId="S::marissa.kilgore@sanantoniopetsalive.org::0c880238-fb8e-4019-83a5-c29dc6742f24" providerId="AD" clId="Web-{97EA0837-9429-3238-714B-483BF26BE51D}" dt="2022-11-09T17:27:57.946" v="2"/>
          <ac:spMkLst>
            <pc:docMk/>
            <pc:sldMk cId="443924690" sldId="275"/>
            <ac:spMk id="2" creationId="{86D160C2-21CF-5729-81D3-663967D41F50}"/>
          </ac:spMkLst>
        </pc:spChg>
        <pc:spChg chg="add del mod">
          <ac:chgData name="Marissa Kilgore" userId="S::marissa.kilgore@sanantoniopetsalive.org::0c880238-fb8e-4019-83a5-c29dc6742f24" providerId="AD" clId="Web-{97EA0837-9429-3238-714B-483BF26BE51D}" dt="2022-11-09T17:28:14.557" v="8"/>
          <ac:spMkLst>
            <pc:docMk/>
            <pc:sldMk cId="443924690" sldId="275"/>
            <ac:spMk id="4" creationId="{64BF4803-3ECF-5E34-8369-DDC9C68403F2}"/>
          </ac:spMkLst>
        </pc:spChg>
      </pc:sldChg>
      <pc:sldChg chg="addSp delSp modSp">
        <pc:chgData name="Marissa Kilgore" userId="S::marissa.kilgore@sanantoniopetsalive.org::0c880238-fb8e-4019-83a5-c29dc6742f24" providerId="AD" clId="Web-{97EA0837-9429-3238-714B-483BF26BE51D}" dt="2022-11-09T17:28:14.557" v="8"/>
        <pc:sldMkLst>
          <pc:docMk/>
          <pc:sldMk cId="3999559732" sldId="276"/>
        </pc:sldMkLst>
        <pc:spChg chg="add mod">
          <ac:chgData name="Marissa Kilgore" userId="S::marissa.kilgore@sanantoniopetsalive.org::0c880238-fb8e-4019-83a5-c29dc6742f24" providerId="AD" clId="Web-{97EA0837-9429-3238-714B-483BF26BE51D}" dt="2022-11-09T17:27:57.946" v="2"/>
          <ac:spMkLst>
            <pc:docMk/>
            <pc:sldMk cId="3999559732" sldId="276"/>
            <ac:spMk id="2" creationId="{33819DB9-F75E-7247-9409-69FBD74BBE70}"/>
          </ac:spMkLst>
        </pc:spChg>
        <pc:spChg chg="add del mod">
          <ac:chgData name="Marissa Kilgore" userId="S::marissa.kilgore@sanantoniopetsalive.org::0c880238-fb8e-4019-83a5-c29dc6742f24" providerId="AD" clId="Web-{97EA0837-9429-3238-714B-483BF26BE51D}" dt="2022-11-09T17:28:14.557" v="8"/>
          <ac:spMkLst>
            <pc:docMk/>
            <pc:sldMk cId="3999559732" sldId="276"/>
            <ac:spMk id="4" creationId="{314EFBF8-85C2-5F4E-4D25-6F3D1E488D19}"/>
          </ac:spMkLst>
        </pc:spChg>
      </pc:sldChg>
      <pc:sldChg chg="addSp delSp modSp">
        <pc:chgData name="Marissa Kilgore" userId="S::marissa.kilgore@sanantoniopetsalive.org::0c880238-fb8e-4019-83a5-c29dc6742f24" providerId="AD" clId="Web-{97EA0837-9429-3238-714B-483BF26BE51D}" dt="2022-11-09T17:28:14.557" v="8"/>
        <pc:sldMkLst>
          <pc:docMk/>
          <pc:sldMk cId="1830425526" sldId="277"/>
        </pc:sldMkLst>
        <pc:spChg chg="add mod">
          <ac:chgData name="Marissa Kilgore" userId="S::marissa.kilgore@sanantoniopetsalive.org::0c880238-fb8e-4019-83a5-c29dc6742f24" providerId="AD" clId="Web-{97EA0837-9429-3238-714B-483BF26BE51D}" dt="2022-11-09T17:27:57.946" v="2"/>
          <ac:spMkLst>
            <pc:docMk/>
            <pc:sldMk cId="1830425526" sldId="277"/>
            <ac:spMk id="2" creationId="{6489F2E8-D072-C964-11CB-9E8F2E9CE3FE}"/>
          </ac:spMkLst>
        </pc:spChg>
        <pc:spChg chg="add del mod">
          <ac:chgData name="Marissa Kilgore" userId="S::marissa.kilgore@sanantoniopetsalive.org::0c880238-fb8e-4019-83a5-c29dc6742f24" providerId="AD" clId="Web-{97EA0837-9429-3238-714B-483BF26BE51D}" dt="2022-11-09T17:28:14.557" v="8"/>
          <ac:spMkLst>
            <pc:docMk/>
            <pc:sldMk cId="1830425526" sldId="277"/>
            <ac:spMk id="5" creationId="{FA8F1E65-5636-277E-1700-570A955223D6}"/>
          </ac:spMkLst>
        </pc:spChg>
      </pc:sldChg>
      <pc:sldChg chg="addSp delSp modSp">
        <pc:chgData name="Marissa Kilgore" userId="S::marissa.kilgore@sanantoniopetsalive.org::0c880238-fb8e-4019-83a5-c29dc6742f24" providerId="AD" clId="Web-{97EA0837-9429-3238-714B-483BF26BE51D}" dt="2022-11-09T17:28:14.557" v="8"/>
        <pc:sldMkLst>
          <pc:docMk/>
          <pc:sldMk cId="696067041" sldId="278"/>
        </pc:sldMkLst>
        <pc:spChg chg="add mod">
          <ac:chgData name="Marissa Kilgore" userId="S::marissa.kilgore@sanantoniopetsalive.org::0c880238-fb8e-4019-83a5-c29dc6742f24" providerId="AD" clId="Web-{97EA0837-9429-3238-714B-483BF26BE51D}" dt="2022-11-09T17:27:57.946" v="2"/>
          <ac:spMkLst>
            <pc:docMk/>
            <pc:sldMk cId="696067041" sldId="278"/>
            <ac:spMk id="17" creationId="{C22C3E38-D6F6-2340-89D2-CBF858105A74}"/>
          </ac:spMkLst>
        </pc:spChg>
        <pc:spChg chg="add del mod">
          <ac:chgData name="Marissa Kilgore" userId="S::marissa.kilgore@sanantoniopetsalive.org::0c880238-fb8e-4019-83a5-c29dc6742f24" providerId="AD" clId="Web-{97EA0837-9429-3238-714B-483BF26BE51D}" dt="2022-11-09T17:28:14.557" v="8"/>
          <ac:spMkLst>
            <pc:docMk/>
            <pc:sldMk cId="696067041" sldId="278"/>
            <ac:spMk id="23" creationId="{9A7205DC-9C56-5FAC-6D69-24CAF79E8265}"/>
          </ac:spMkLst>
        </pc:spChg>
      </pc:sldChg>
      <pc:sldChg chg="addSp delSp modSp">
        <pc:chgData name="Marissa Kilgore" userId="S::marissa.kilgore@sanantoniopetsalive.org::0c880238-fb8e-4019-83a5-c29dc6742f24" providerId="AD" clId="Web-{97EA0837-9429-3238-714B-483BF26BE51D}" dt="2022-11-09T17:28:14.557" v="8"/>
        <pc:sldMkLst>
          <pc:docMk/>
          <pc:sldMk cId="1873038673" sldId="279"/>
        </pc:sldMkLst>
        <pc:spChg chg="add mod">
          <ac:chgData name="Marissa Kilgore" userId="S::marissa.kilgore@sanantoniopetsalive.org::0c880238-fb8e-4019-83a5-c29dc6742f24" providerId="AD" clId="Web-{97EA0837-9429-3238-714B-483BF26BE51D}" dt="2022-11-09T17:27:57.946" v="2"/>
          <ac:spMkLst>
            <pc:docMk/>
            <pc:sldMk cId="1873038673" sldId="279"/>
            <ac:spMk id="15" creationId="{56748DDA-9D81-F40E-7BD9-20F235F6B4FD}"/>
          </ac:spMkLst>
        </pc:spChg>
        <pc:spChg chg="add del mod">
          <ac:chgData name="Marissa Kilgore" userId="S::marissa.kilgore@sanantoniopetsalive.org::0c880238-fb8e-4019-83a5-c29dc6742f24" providerId="AD" clId="Web-{97EA0837-9429-3238-714B-483BF26BE51D}" dt="2022-11-09T17:28:14.557" v="8"/>
          <ac:spMkLst>
            <pc:docMk/>
            <pc:sldMk cId="1873038673" sldId="279"/>
            <ac:spMk id="21" creationId="{D666AD95-C718-BC12-0D83-99575F36097E}"/>
          </ac:spMkLst>
        </pc:spChg>
      </pc:sldChg>
      <pc:sldChg chg="addSp delSp modSp">
        <pc:chgData name="Marissa Kilgore" userId="S::marissa.kilgore@sanantoniopetsalive.org::0c880238-fb8e-4019-83a5-c29dc6742f24" providerId="AD" clId="Web-{97EA0837-9429-3238-714B-483BF26BE51D}" dt="2022-11-09T17:28:14.557" v="8"/>
        <pc:sldMkLst>
          <pc:docMk/>
          <pc:sldMk cId="3415307355" sldId="280"/>
        </pc:sldMkLst>
        <pc:spChg chg="add mod">
          <ac:chgData name="Marissa Kilgore" userId="S::marissa.kilgore@sanantoniopetsalive.org::0c880238-fb8e-4019-83a5-c29dc6742f24" providerId="AD" clId="Web-{97EA0837-9429-3238-714B-483BF26BE51D}" dt="2022-11-09T17:27:57.946" v="2"/>
          <ac:spMkLst>
            <pc:docMk/>
            <pc:sldMk cId="3415307355" sldId="280"/>
            <ac:spMk id="15" creationId="{AC1018A3-74FE-BC5E-7EAE-7ACDECE028A8}"/>
          </ac:spMkLst>
        </pc:spChg>
        <pc:spChg chg="add del mod">
          <ac:chgData name="Marissa Kilgore" userId="S::marissa.kilgore@sanantoniopetsalive.org::0c880238-fb8e-4019-83a5-c29dc6742f24" providerId="AD" clId="Web-{97EA0837-9429-3238-714B-483BF26BE51D}" dt="2022-11-09T17:28:14.557" v="8"/>
          <ac:spMkLst>
            <pc:docMk/>
            <pc:sldMk cId="3415307355" sldId="280"/>
            <ac:spMk id="21" creationId="{A99B3420-6794-2BEE-3B14-80ED6ED2F243}"/>
          </ac:spMkLst>
        </pc:spChg>
      </pc:sldChg>
      <pc:sldChg chg="addSp delSp modSp">
        <pc:chgData name="Marissa Kilgore" userId="S::marissa.kilgore@sanantoniopetsalive.org::0c880238-fb8e-4019-83a5-c29dc6742f24" providerId="AD" clId="Web-{97EA0837-9429-3238-714B-483BF26BE51D}" dt="2022-11-09T17:28:14.557" v="8"/>
        <pc:sldMkLst>
          <pc:docMk/>
          <pc:sldMk cId="768065278" sldId="281"/>
        </pc:sldMkLst>
        <pc:spChg chg="add mod">
          <ac:chgData name="Marissa Kilgore" userId="S::marissa.kilgore@sanantoniopetsalive.org::0c880238-fb8e-4019-83a5-c29dc6742f24" providerId="AD" clId="Web-{97EA0837-9429-3238-714B-483BF26BE51D}" dt="2022-11-09T17:27:57.946" v="2"/>
          <ac:spMkLst>
            <pc:docMk/>
            <pc:sldMk cId="768065278" sldId="281"/>
            <ac:spMk id="15" creationId="{55060276-4D15-ADEB-3397-0E9521B5F825}"/>
          </ac:spMkLst>
        </pc:spChg>
        <pc:spChg chg="add del mod">
          <ac:chgData name="Marissa Kilgore" userId="S::marissa.kilgore@sanantoniopetsalive.org::0c880238-fb8e-4019-83a5-c29dc6742f24" providerId="AD" clId="Web-{97EA0837-9429-3238-714B-483BF26BE51D}" dt="2022-11-09T17:28:14.557" v="8"/>
          <ac:spMkLst>
            <pc:docMk/>
            <pc:sldMk cId="768065278" sldId="281"/>
            <ac:spMk id="21" creationId="{40C8397C-754C-DF82-1AEF-2DDF934E39D7}"/>
          </ac:spMkLst>
        </pc:spChg>
      </pc:sldChg>
      <pc:sldChg chg="addSp delSp modSp">
        <pc:chgData name="Marissa Kilgore" userId="S::marissa.kilgore@sanantoniopetsalive.org::0c880238-fb8e-4019-83a5-c29dc6742f24" providerId="AD" clId="Web-{97EA0837-9429-3238-714B-483BF26BE51D}" dt="2022-11-09T17:28:14.557" v="8"/>
        <pc:sldMkLst>
          <pc:docMk/>
          <pc:sldMk cId="1216803730" sldId="282"/>
        </pc:sldMkLst>
        <pc:spChg chg="add mod">
          <ac:chgData name="Marissa Kilgore" userId="S::marissa.kilgore@sanantoniopetsalive.org::0c880238-fb8e-4019-83a5-c29dc6742f24" providerId="AD" clId="Web-{97EA0837-9429-3238-714B-483BF26BE51D}" dt="2022-11-09T17:27:57.946" v="2"/>
          <ac:spMkLst>
            <pc:docMk/>
            <pc:sldMk cId="1216803730" sldId="282"/>
            <ac:spMk id="17" creationId="{7E14F7E5-93E5-362E-FC61-32109853CA71}"/>
          </ac:spMkLst>
        </pc:spChg>
        <pc:spChg chg="add del mod">
          <ac:chgData name="Marissa Kilgore" userId="S::marissa.kilgore@sanantoniopetsalive.org::0c880238-fb8e-4019-83a5-c29dc6742f24" providerId="AD" clId="Web-{97EA0837-9429-3238-714B-483BF26BE51D}" dt="2022-11-09T17:28:14.557" v="8"/>
          <ac:spMkLst>
            <pc:docMk/>
            <pc:sldMk cId="1216803730" sldId="282"/>
            <ac:spMk id="24" creationId="{9B1523FD-E864-6C73-422C-ACDC45A80023}"/>
          </ac:spMkLst>
        </pc:spChg>
      </pc:sldChg>
      <pc:sldChg chg="addSp delSp modSp">
        <pc:chgData name="Marissa Kilgore" userId="S::marissa.kilgore@sanantoniopetsalive.org::0c880238-fb8e-4019-83a5-c29dc6742f24" providerId="AD" clId="Web-{97EA0837-9429-3238-714B-483BF26BE51D}" dt="2022-11-09T17:28:14.557" v="8"/>
        <pc:sldMkLst>
          <pc:docMk/>
          <pc:sldMk cId="674550071" sldId="283"/>
        </pc:sldMkLst>
        <pc:spChg chg="add mod">
          <ac:chgData name="Marissa Kilgore" userId="S::marissa.kilgore@sanantoniopetsalive.org::0c880238-fb8e-4019-83a5-c29dc6742f24" providerId="AD" clId="Web-{97EA0837-9429-3238-714B-483BF26BE51D}" dt="2022-11-09T17:27:57.946" v="2"/>
          <ac:spMkLst>
            <pc:docMk/>
            <pc:sldMk cId="674550071" sldId="283"/>
            <ac:spMk id="17" creationId="{BC2659D4-4A1C-FC04-EA94-F9385410BC1B}"/>
          </ac:spMkLst>
        </pc:spChg>
        <pc:spChg chg="add del mod">
          <ac:chgData name="Marissa Kilgore" userId="S::marissa.kilgore@sanantoniopetsalive.org::0c880238-fb8e-4019-83a5-c29dc6742f24" providerId="AD" clId="Web-{97EA0837-9429-3238-714B-483BF26BE51D}" dt="2022-11-09T17:28:14.557" v="8"/>
          <ac:spMkLst>
            <pc:docMk/>
            <pc:sldMk cId="674550071" sldId="283"/>
            <ac:spMk id="23" creationId="{859F3176-4CA8-0A3F-C793-A2F33D985FFB}"/>
          </ac:spMkLst>
        </pc:spChg>
      </pc:sldChg>
      <pc:sldChg chg="addSp delSp modSp">
        <pc:chgData name="Marissa Kilgore" userId="S::marissa.kilgore@sanantoniopetsalive.org::0c880238-fb8e-4019-83a5-c29dc6742f24" providerId="AD" clId="Web-{97EA0837-9429-3238-714B-483BF26BE51D}" dt="2022-11-09T17:28:14.557" v="8"/>
        <pc:sldMkLst>
          <pc:docMk/>
          <pc:sldMk cId="4088715255" sldId="284"/>
        </pc:sldMkLst>
        <pc:spChg chg="add mod">
          <ac:chgData name="Marissa Kilgore" userId="S::marissa.kilgore@sanantoniopetsalive.org::0c880238-fb8e-4019-83a5-c29dc6742f24" providerId="AD" clId="Web-{97EA0837-9429-3238-714B-483BF26BE51D}" dt="2022-11-09T17:27:57.946" v="2"/>
          <ac:spMkLst>
            <pc:docMk/>
            <pc:sldMk cId="4088715255" sldId="284"/>
            <ac:spMk id="2" creationId="{D0B1357C-19BB-D6A9-4672-16EB387C39A3}"/>
          </ac:spMkLst>
        </pc:spChg>
        <pc:spChg chg="add del mod">
          <ac:chgData name="Marissa Kilgore" userId="S::marissa.kilgore@sanantoniopetsalive.org::0c880238-fb8e-4019-83a5-c29dc6742f24" providerId="AD" clId="Web-{97EA0837-9429-3238-714B-483BF26BE51D}" dt="2022-11-09T17:28:14.557" v="8"/>
          <ac:spMkLst>
            <pc:docMk/>
            <pc:sldMk cId="4088715255" sldId="284"/>
            <ac:spMk id="6" creationId="{BE037B63-69D6-F99E-B84A-F57C167CF249}"/>
          </ac:spMkLst>
        </pc:spChg>
      </pc:sldChg>
      <pc:sldChg chg="addSp delSp modSp">
        <pc:chgData name="Marissa Kilgore" userId="S::marissa.kilgore@sanantoniopetsalive.org::0c880238-fb8e-4019-83a5-c29dc6742f24" providerId="AD" clId="Web-{97EA0837-9429-3238-714B-483BF26BE51D}" dt="2022-11-09T17:28:14.557" v="8"/>
        <pc:sldMkLst>
          <pc:docMk/>
          <pc:sldMk cId="1408879211" sldId="285"/>
        </pc:sldMkLst>
        <pc:spChg chg="add mod">
          <ac:chgData name="Marissa Kilgore" userId="S::marissa.kilgore@sanantoniopetsalive.org::0c880238-fb8e-4019-83a5-c29dc6742f24" providerId="AD" clId="Web-{97EA0837-9429-3238-714B-483BF26BE51D}" dt="2022-11-09T17:27:57.946" v="2"/>
          <ac:spMkLst>
            <pc:docMk/>
            <pc:sldMk cId="1408879211" sldId="285"/>
            <ac:spMk id="2" creationId="{2B4A304D-E6AD-AAF4-955B-4DE9D985CCC3}"/>
          </ac:spMkLst>
        </pc:spChg>
        <pc:spChg chg="add del mod">
          <ac:chgData name="Marissa Kilgore" userId="S::marissa.kilgore@sanantoniopetsalive.org::0c880238-fb8e-4019-83a5-c29dc6742f24" providerId="AD" clId="Web-{97EA0837-9429-3238-714B-483BF26BE51D}" dt="2022-11-09T17:28:14.557" v="8"/>
          <ac:spMkLst>
            <pc:docMk/>
            <pc:sldMk cId="1408879211" sldId="285"/>
            <ac:spMk id="4" creationId="{3B225A98-0571-3D2D-2279-AE3FA0C1D6AE}"/>
          </ac:spMkLst>
        </pc:spChg>
      </pc:sldChg>
      <pc:sldChg chg="addSp delSp modSp">
        <pc:chgData name="Marissa Kilgore" userId="S::marissa.kilgore@sanantoniopetsalive.org::0c880238-fb8e-4019-83a5-c29dc6742f24" providerId="AD" clId="Web-{97EA0837-9429-3238-714B-483BF26BE51D}" dt="2022-11-09T17:28:14.557" v="8"/>
        <pc:sldMkLst>
          <pc:docMk/>
          <pc:sldMk cId="2931068803" sldId="286"/>
        </pc:sldMkLst>
        <pc:spChg chg="add mod">
          <ac:chgData name="Marissa Kilgore" userId="S::marissa.kilgore@sanantoniopetsalive.org::0c880238-fb8e-4019-83a5-c29dc6742f24" providerId="AD" clId="Web-{97EA0837-9429-3238-714B-483BF26BE51D}" dt="2022-11-09T17:27:57.946" v="2"/>
          <ac:spMkLst>
            <pc:docMk/>
            <pc:sldMk cId="2931068803" sldId="286"/>
            <ac:spMk id="2" creationId="{A01076AA-6D67-F8A8-ADBD-209E4E7C3CEB}"/>
          </ac:spMkLst>
        </pc:spChg>
        <pc:spChg chg="add del mod">
          <ac:chgData name="Marissa Kilgore" userId="S::marissa.kilgore@sanantoniopetsalive.org::0c880238-fb8e-4019-83a5-c29dc6742f24" providerId="AD" clId="Web-{97EA0837-9429-3238-714B-483BF26BE51D}" dt="2022-11-09T17:28:14.557" v="8"/>
          <ac:spMkLst>
            <pc:docMk/>
            <pc:sldMk cId="2931068803" sldId="286"/>
            <ac:spMk id="3" creationId="{F2B736AB-939D-7C18-CF38-FA5C64AB34F0}"/>
          </ac:spMkLst>
        </pc:spChg>
      </pc:sldChg>
      <pc:sldChg chg="addSp delSp modSp">
        <pc:chgData name="Marissa Kilgore" userId="S::marissa.kilgore@sanantoniopetsalive.org::0c880238-fb8e-4019-83a5-c29dc6742f24" providerId="AD" clId="Web-{97EA0837-9429-3238-714B-483BF26BE51D}" dt="2022-11-09T17:28:14.557" v="8"/>
        <pc:sldMkLst>
          <pc:docMk/>
          <pc:sldMk cId="615792873" sldId="287"/>
        </pc:sldMkLst>
        <pc:spChg chg="add mod">
          <ac:chgData name="Marissa Kilgore" userId="S::marissa.kilgore@sanantoniopetsalive.org::0c880238-fb8e-4019-83a5-c29dc6742f24" providerId="AD" clId="Web-{97EA0837-9429-3238-714B-483BF26BE51D}" dt="2022-11-09T17:27:57.946" v="2"/>
          <ac:spMkLst>
            <pc:docMk/>
            <pc:sldMk cId="615792873" sldId="287"/>
            <ac:spMk id="2" creationId="{DC8FCEC8-82BB-6906-3532-FCE1DF63AE62}"/>
          </ac:spMkLst>
        </pc:spChg>
        <pc:spChg chg="add del mod">
          <ac:chgData name="Marissa Kilgore" userId="S::marissa.kilgore@sanantoniopetsalive.org::0c880238-fb8e-4019-83a5-c29dc6742f24" providerId="AD" clId="Web-{97EA0837-9429-3238-714B-483BF26BE51D}" dt="2022-11-09T17:28:14.557" v="8"/>
          <ac:spMkLst>
            <pc:docMk/>
            <pc:sldMk cId="615792873" sldId="287"/>
            <ac:spMk id="3" creationId="{BD2A7BAC-1BD5-994D-C6C4-A171D875CAF5}"/>
          </ac:spMkLst>
        </pc:spChg>
      </pc:sldChg>
      <pc:sldChg chg="addSp delSp modSp">
        <pc:chgData name="Marissa Kilgore" userId="S::marissa.kilgore@sanantoniopetsalive.org::0c880238-fb8e-4019-83a5-c29dc6742f24" providerId="AD" clId="Web-{97EA0837-9429-3238-714B-483BF26BE51D}" dt="2022-11-09T17:28:14.557" v="8"/>
        <pc:sldMkLst>
          <pc:docMk/>
          <pc:sldMk cId="933698416" sldId="288"/>
        </pc:sldMkLst>
        <pc:spChg chg="add mod">
          <ac:chgData name="Marissa Kilgore" userId="S::marissa.kilgore@sanantoniopetsalive.org::0c880238-fb8e-4019-83a5-c29dc6742f24" providerId="AD" clId="Web-{97EA0837-9429-3238-714B-483BF26BE51D}" dt="2022-11-09T17:27:57.946" v="2"/>
          <ac:spMkLst>
            <pc:docMk/>
            <pc:sldMk cId="933698416" sldId="288"/>
            <ac:spMk id="2" creationId="{CA724BDD-8B34-E1E3-7853-D732700AC5D5}"/>
          </ac:spMkLst>
        </pc:spChg>
        <pc:spChg chg="add del mod">
          <ac:chgData name="Marissa Kilgore" userId="S::marissa.kilgore@sanantoniopetsalive.org::0c880238-fb8e-4019-83a5-c29dc6742f24" providerId="AD" clId="Web-{97EA0837-9429-3238-714B-483BF26BE51D}" dt="2022-11-09T17:28:14.557" v="8"/>
          <ac:spMkLst>
            <pc:docMk/>
            <pc:sldMk cId="933698416" sldId="288"/>
            <ac:spMk id="3" creationId="{61F57569-74C5-2420-776D-13A419EDADF4}"/>
          </ac:spMkLst>
        </pc:spChg>
      </pc:sldChg>
      <pc:sldChg chg="addSp delSp modSp">
        <pc:chgData name="Marissa Kilgore" userId="S::marissa.kilgore@sanantoniopetsalive.org::0c880238-fb8e-4019-83a5-c29dc6742f24" providerId="AD" clId="Web-{97EA0837-9429-3238-714B-483BF26BE51D}" dt="2022-11-09T17:28:14.557" v="8"/>
        <pc:sldMkLst>
          <pc:docMk/>
          <pc:sldMk cId="172037590" sldId="289"/>
        </pc:sldMkLst>
        <pc:spChg chg="add mod">
          <ac:chgData name="Marissa Kilgore" userId="S::marissa.kilgore@sanantoniopetsalive.org::0c880238-fb8e-4019-83a5-c29dc6742f24" providerId="AD" clId="Web-{97EA0837-9429-3238-714B-483BF26BE51D}" dt="2022-11-09T17:27:57.946" v="2"/>
          <ac:spMkLst>
            <pc:docMk/>
            <pc:sldMk cId="172037590" sldId="289"/>
            <ac:spMk id="2" creationId="{08627676-95D0-B544-8122-CD88F48729A8}"/>
          </ac:spMkLst>
        </pc:spChg>
        <pc:spChg chg="add del mod">
          <ac:chgData name="Marissa Kilgore" userId="S::marissa.kilgore@sanantoniopetsalive.org::0c880238-fb8e-4019-83a5-c29dc6742f24" providerId="AD" clId="Web-{97EA0837-9429-3238-714B-483BF26BE51D}" dt="2022-11-09T17:28:14.557" v="8"/>
          <ac:spMkLst>
            <pc:docMk/>
            <pc:sldMk cId="172037590" sldId="289"/>
            <ac:spMk id="3" creationId="{472C4FFC-A049-18C1-D000-8DB6F2F153BE}"/>
          </ac:spMkLst>
        </pc:spChg>
      </pc:sldChg>
      <pc:sldChg chg="addSp delSp modSp">
        <pc:chgData name="Marissa Kilgore" userId="S::marissa.kilgore@sanantoniopetsalive.org::0c880238-fb8e-4019-83a5-c29dc6742f24" providerId="AD" clId="Web-{97EA0837-9429-3238-714B-483BF26BE51D}" dt="2022-11-09T17:28:14.557" v="8"/>
        <pc:sldMkLst>
          <pc:docMk/>
          <pc:sldMk cId="426764682" sldId="290"/>
        </pc:sldMkLst>
        <pc:spChg chg="add mod">
          <ac:chgData name="Marissa Kilgore" userId="S::marissa.kilgore@sanantoniopetsalive.org::0c880238-fb8e-4019-83a5-c29dc6742f24" providerId="AD" clId="Web-{97EA0837-9429-3238-714B-483BF26BE51D}" dt="2022-11-09T17:27:57.946" v="2"/>
          <ac:spMkLst>
            <pc:docMk/>
            <pc:sldMk cId="426764682" sldId="290"/>
            <ac:spMk id="2" creationId="{023D65F5-A414-1FC6-115C-D24B4E58A714}"/>
          </ac:spMkLst>
        </pc:spChg>
        <pc:spChg chg="add del mod">
          <ac:chgData name="Marissa Kilgore" userId="S::marissa.kilgore@sanantoniopetsalive.org::0c880238-fb8e-4019-83a5-c29dc6742f24" providerId="AD" clId="Web-{97EA0837-9429-3238-714B-483BF26BE51D}" dt="2022-11-09T17:28:14.557" v="8"/>
          <ac:spMkLst>
            <pc:docMk/>
            <pc:sldMk cId="426764682" sldId="290"/>
            <ac:spMk id="3" creationId="{981F3D38-197E-BC08-7DBA-5A4A012A2894}"/>
          </ac:spMkLst>
        </pc:spChg>
      </pc:sldChg>
      <pc:sldChg chg="addSp delSp modSp">
        <pc:chgData name="Marissa Kilgore" userId="S::marissa.kilgore@sanantoniopetsalive.org::0c880238-fb8e-4019-83a5-c29dc6742f24" providerId="AD" clId="Web-{97EA0837-9429-3238-714B-483BF26BE51D}" dt="2022-11-09T17:28:14.557" v="8"/>
        <pc:sldMkLst>
          <pc:docMk/>
          <pc:sldMk cId="3569879545" sldId="291"/>
        </pc:sldMkLst>
        <pc:spChg chg="add mod">
          <ac:chgData name="Marissa Kilgore" userId="S::marissa.kilgore@sanantoniopetsalive.org::0c880238-fb8e-4019-83a5-c29dc6742f24" providerId="AD" clId="Web-{97EA0837-9429-3238-714B-483BF26BE51D}" dt="2022-11-09T17:27:57.946" v="2"/>
          <ac:spMkLst>
            <pc:docMk/>
            <pc:sldMk cId="3569879545" sldId="291"/>
            <ac:spMk id="2" creationId="{04ED905B-B7D0-92A0-3C82-CFB565EAE6F6}"/>
          </ac:spMkLst>
        </pc:spChg>
        <pc:spChg chg="add del mod">
          <ac:chgData name="Marissa Kilgore" userId="S::marissa.kilgore@sanantoniopetsalive.org::0c880238-fb8e-4019-83a5-c29dc6742f24" providerId="AD" clId="Web-{97EA0837-9429-3238-714B-483BF26BE51D}" dt="2022-11-09T17:28:14.557" v="8"/>
          <ac:spMkLst>
            <pc:docMk/>
            <pc:sldMk cId="3569879545" sldId="291"/>
            <ac:spMk id="3" creationId="{9E5BB282-6169-BFFC-6B14-1DFB87FAB0BA}"/>
          </ac:spMkLst>
        </pc:spChg>
      </pc:sldChg>
      <pc:sldChg chg="addSp delSp modSp">
        <pc:chgData name="Marissa Kilgore" userId="S::marissa.kilgore@sanantoniopetsalive.org::0c880238-fb8e-4019-83a5-c29dc6742f24" providerId="AD" clId="Web-{97EA0837-9429-3238-714B-483BF26BE51D}" dt="2022-11-09T17:28:14.557" v="8"/>
        <pc:sldMkLst>
          <pc:docMk/>
          <pc:sldMk cId="1985037761" sldId="292"/>
        </pc:sldMkLst>
        <pc:spChg chg="add mod">
          <ac:chgData name="Marissa Kilgore" userId="S::marissa.kilgore@sanantoniopetsalive.org::0c880238-fb8e-4019-83a5-c29dc6742f24" providerId="AD" clId="Web-{97EA0837-9429-3238-714B-483BF26BE51D}" dt="2022-11-09T17:27:57.946" v="2"/>
          <ac:spMkLst>
            <pc:docMk/>
            <pc:sldMk cId="1985037761" sldId="292"/>
            <ac:spMk id="2" creationId="{7C2E3776-461A-12BF-412C-3F1434169465}"/>
          </ac:spMkLst>
        </pc:spChg>
        <pc:spChg chg="add del mod">
          <ac:chgData name="Marissa Kilgore" userId="S::marissa.kilgore@sanantoniopetsalive.org::0c880238-fb8e-4019-83a5-c29dc6742f24" providerId="AD" clId="Web-{97EA0837-9429-3238-714B-483BF26BE51D}" dt="2022-11-09T17:28:14.557" v="8"/>
          <ac:spMkLst>
            <pc:docMk/>
            <pc:sldMk cId="1985037761" sldId="292"/>
            <ac:spMk id="3" creationId="{D9348439-6431-DA3E-AED9-98A7E78A8F44}"/>
          </ac:spMkLst>
        </pc:spChg>
      </pc:sldChg>
      <pc:sldChg chg="addSp delSp modSp">
        <pc:chgData name="Marissa Kilgore" userId="S::marissa.kilgore@sanantoniopetsalive.org::0c880238-fb8e-4019-83a5-c29dc6742f24" providerId="AD" clId="Web-{97EA0837-9429-3238-714B-483BF26BE51D}" dt="2022-11-09T17:28:14.557" v="8"/>
        <pc:sldMkLst>
          <pc:docMk/>
          <pc:sldMk cId="3217102338" sldId="293"/>
        </pc:sldMkLst>
        <pc:spChg chg="add mod">
          <ac:chgData name="Marissa Kilgore" userId="S::marissa.kilgore@sanantoniopetsalive.org::0c880238-fb8e-4019-83a5-c29dc6742f24" providerId="AD" clId="Web-{97EA0837-9429-3238-714B-483BF26BE51D}" dt="2022-11-09T17:27:57.946" v="2"/>
          <ac:spMkLst>
            <pc:docMk/>
            <pc:sldMk cId="3217102338" sldId="293"/>
            <ac:spMk id="2" creationId="{291AAEA1-417E-5E26-66B4-BDF3EE5405D2}"/>
          </ac:spMkLst>
        </pc:spChg>
        <pc:spChg chg="add del mod">
          <ac:chgData name="Marissa Kilgore" userId="S::marissa.kilgore@sanantoniopetsalive.org::0c880238-fb8e-4019-83a5-c29dc6742f24" providerId="AD" clId="Web-{97EA0837-9429-3238-714B-483BF26BE51D}" dt="2022-11-09T17:28:14.557" v="8"/>
          <ac:spMkLst>
            <pc:docMk/>
            <pc:sldMk cId="3217102338" sldId="293"/>
            <ac:spMk id="5" creationId="{3A129C8A-A4C7-A9F9-CCCF-616B3D1375AD}"/>
          </ac:spMkLst>
        </pc:spChg>
      </pc:sldChg>
      <pc:sldChg chg="addSp delSp modSp">
        <pc:chgData name="Marissa Kilgore" userId="S::marissa.kilgore@sanantoniopetsalive.org::0c880238-fb8e-4019-83a5-c29dc6742f24" providerId="AD" clId="Web-{97EA0837-9429-3238-714B-483BF26BE51D}" dt="2022-11-09T17:28:14.557" v="8"/>
        <pc:sldMkLst>
          <pc:docMk/>
          <pc:sldMk cId="4058407246" sldId="294"/>
        </pc:sldMkLst>
        <pc:spChg chg="add mod">
          <ac:chgData name="Marissa Kilgore" userId="S::marissa.kilgore@sanantoniopetsalive.org::0c880238-fb8e-4019-83a5-c29dc6742f24" providerId="AD" clId="Web-{97EA0837-9429-3238-714B-483BF26BE51D}" dt="2022-11-09T17:27:57.946" v="2"/>
          <ac:spMkLst>
            <pc:docMk/>
            <pc:sldMk cId="4058407246" sldId="294"/>
            <ac:spMk id="2" creationId="{2B2FE4F5-D649-6CBF-8E1C-233AEE33851B}"/>
          </ac:spMkLst>
        </pc:spChg>
        <pc:spChg chg="add del mod">
          <ac:chgData name="Marissa Kilgore" userId="S::marissa.kilgore@sanantoniopetsalive.org::0c880238-fb8e-4019-83a5-c29dc6742f24" providerId="AD" clId="Web-{97EA0837-9429-3238-714B-483BF26BE51D}" dt="2022-11-09T17:28:14.557" v="8"/>
          <ac:spMkLst>
            <pc:docMk/>
            <pc:sldMk cId="4058407246" sldId="294"/>
            <ac:spMk id="3" creationId="{F0D177A8-1CDD-B7C5-86A5-4B3233767276}"/>
          </ac:spMkLst>
        </pc:spChg>
      </pc:sldChg>
      <pc:sldChg chg="addSp delSp modSp">
        <pc:chgData name="Marissa Kilgore" userId="S::marissa.kilgore@sanantoniopetsalive.org::0c880238-fb8e-4019-83a5-c29dc6742f24" providerId="AD" clId="Web-{97EA0837-9429-3238-714B-483BF26BE51D}" dt="2022-11-09T17:28:14.557" v="8"/>
        <pc:sldMkLst>
          <pc:docMk/>
          <pc:sldMk cId="3579125704" sldId="295"/>
        </pc:sldMkLst>
        <pc:spChg chg="add mod">
          <ac:chgData name="Marissa Kilgore" userId="S::marissa.kilgore@sanantoniopetsalive.org::0c880238-fb8e-4019-83a5-c29dc6742f24" providerId="AD" clId="Web-{97EA0837-9429-3238-714B-483BF26BE51D}" dt="2022-11-09T17:27:57.946" v="2"/>
          <ac:spMkLst>
            <pc:docMk/>
            <pc:sldMk cId="3579125704" sldId="295"/>
            <ac:spMk id="2" creationId="{83FA485F-254F-1C66-6E5C-D251AD820C2C}"/>
          </ac:spMkLst>
        </pc:spChg>
        <pc:spChg chg="add del mod">
          <ac:chgData name="Marissa Kilgore" userId="S::marissa.kilgore@sanantoniopetsalive.org::0c880238-fb8e-4019-83a5-c29dc6742f24" providerId="AD" clId="Web-{97EA0837-9429-3238-714B-483BF26BE51D}" dt="2022-11-09T17:28:14.557" v="8"/>
          <ac:spMkLst>
            <pc:docMk/>
            <pc:sldMk cId="3579125704" sldId="295"/>
            <ac:spMk id="5" creationId="{E3A12D12-EB39-E9F1-0546-E46313526141}"/>
          </ac:spMkLst>
        </pc:spChg>
      </pc:sldChg>
      <pc:sldChg chg="addSp delSp modSp">
        <pc:chgData name="Marissa Kilgore" userId="S::marissa.kilgore@sanantoniopetsalive.org::0c880238-fb8e-4019-83a5-c29dc6742f24" providerId="AD" clId="Web-{97EA0837-9429-3238-714B-483BF26BE51D}" dt="2022-11-09T17:28:14.557" v="8"/>
        <pc:sldMkLst>
          <pc:docMk/>
          <pc:sldMk cId="3880328427" sldId="296"/>
        </pc:sldMkLst>
        <pc:spChg chg="add mod">
          <ac:chgData name="Marissa Kilgore" userId="S::marissa.kilgore@sanantoniopetsalive.org::0c880238-fb8e-4019-83a5-c29dc6742f24" providerId="AD" clId="Web-{97EA0837-9429-3238-714B-483BF26BE51D}" dt="2022-11-09T17:27:57.946" v="2"/>
          <ac:spMkLst>
            <pc:docMk/>
            <pc:sldMk cId="3880328427" sldId="296"/>
            <ac:spMk id="2" creationId="{6A483AB7-8E83-8470-463D-D55FE04A3391}"/>
          </ac:spMkLst>
        </pc:spChg>
        <pc:spChg chg="add del mod">
          <ac:chgData name="Marissa Kilgore" userId="S::marissa.kilgore@sanantoniopetsalive.org::0c880238-fb8e-4019-83a5-c29dc6742f24" providerId="AD" clId="Web-{97EA0837-9429-3238-714B-483BF26BE51D}" dt="2022-11-09T17:28:14.557" v="8"/>
          <ac:spMkLst>
            <pc:docMk/>
            <pc:sldMk cId="3880328427" sldId="296"/>
            <ac:spMk id="3" creationId="{13B02A6D-536A-1E54-283B-CD29E2F9A97D}"/>
          </ac:spMkLst>
        </pc:spChg>
      </pc:sldChg>
      <pc:sldChg chg="addSp delSp modSp">
        <pc:chgData name="Marissa Kilgore" userId="S::marissa.kilgore@sanantoniopetsalive.org::0c880238-fb8e-4019-83a5-c29dc6742f24" providerId="AD" clId="Web-{97EA0837-9429-3238-714B-483BF26BE51D}" dt="2022-11-09T17:28:14.557" v="8"/>
        <pc:sldMkLst>
          <pc:docMk/>
          <pc:sldMk cId="2946956898" sldId="297"/>
        </pc:sldMkLst>
        <pc:spChg chg="add mod">
          <ac:chgData name="Marissa Kilgore" userId="S::marissa.kilgore@sanantoniopetsalive.org::0c880238-fb8e-4019-83a5-c29dc6742f24" providerId="AD" clId="Web-{97EA0837-9429-3238-714B-483BF26BE51D}" dt="2022-11-09T17:27:57.946" v="2"/>
          <ac:spMkLst>
            <pc:docMk/>
            <pc:sldMk cId="2946956898" sldId="297"/>
            <ac:spMk id="2" creationId="{0A381311-7A6B-DFB7-B755-168BB5C6420A}"/>
          </ac:spMkLst>
        </pc:spChg>
        <pc:spChg chg="add del mod">
          <ac:chgData name="Marissa Kilgore" userId="S::marissa.kilgore@sanantoniopetsalive.org::0c880238-fb8e-4019-83a5-c29dc6742f24" providerId="AD" clId="Web-{97EA0837-9429-3238-714B-483BF26BE51D}" dt="2022-11-09T17:28:14.557" v="8"/>
          <ac:spMkLst>
            <pc:docMk/>
            <pc:sldMk cId="2946956898" sldId="297"/>
            <ac:spMk id="5" creationId="{C69DBAFA-3458-53DC-8CF8-C60C1E382C04}"/>
          </ac:spMkLst>
        </pc:spChg>
      </pc:sldChg>
      <pc:sldChg chg="addSp delSp modSp">
        <pc:chgData name="Marissa Kilgore" userId="S::marissa.kilgore@sanantoniopetsalive.org::0c880238-fb8e-4019-83a5-c29dc6742f24" providerId="AD" clId="Web-{97EA0837-9429-3238-714B-483BF26BE51D}" dt="2022-11-09T17:28:14.557" v="8"/>
        <pc:sldMkLst>
          <pc:docMk/>
          <pc:sldMk cId="4023078703" sldId="298"/>
        </pc:sldMkLst>
        <pc:spChg chg="add mod">
          <ac:chgData name="Marissa Kilgore" userId="S::marissa.kilgore@sanantoniopetsalive.org::0c880238-fb8e-4019-83a5-c29dc6742f24" providerId="AD" clId="Web-{97EA0837-9429-3238-714B-483BF26BE51D}" dt="2022-11-09T17:27:57.946" v="2"/>
          <ac:spMkLst>
            <pc:docMk/>
            <pc:sldMk cId="4023078703" sldId="298"/>
            <ac:spMk id="2" creationId="{3D85F10B-4E62-D77E-83BB-206355D0E5BA}"/>
          </ac:spMkLst>
        </pc:spChg>
        <pc:spChg chg="add del mod">
          <ac:chgData name="Marissa Kilgore" userId="S::marissa.kilgore@sanantoniopetsalive.org::0c880238-fb8e-4019-83a5-c29dc6742f24" providerId="AD" clId="Web-{97EA0837-9429-3238-714B-483BF26BE51D}" dt="2022-11-09T17:28:14.557" v="8"/>
          <ac:spMkLst>
            <pc:docMk/>
            <pc:sldMk cId="4023078703" sldId="298"/>
            <ac:spMk id="3" creationId="{E9A0E6B9-D3C9-C516-4CEC-DEE5009CE037}"/>
          </ac:spMkLst>
        </pc:spChg>
      </pc:sldChg>
      <pc:sldChg chg="addSp delSp modSp">
        <pc:chgData name="Marissa Kilgore" userId="S::marissa.kilgore@sanantoniopetsalive.org::0c880238-fb8e-4019-83a5-c29dc6742f24" providerId="AD" clId="Web-{97EA0837-9429-3238-714B-483BF26BE51D}" dt="2022-11-09T17:28:14.557" v="8"/>
        <pc:sldMkLst>
          <pc:docMk/>
          <pc:sldMk cId="2700569731" sldId="299"/>
        </pc:sldMkLst>
        <pc:spChg chg="add mod">
          <ac:chgData name="Marissa Kilgore" userId="S::marissa.kilgore@sanantoniopetsalive.org::0c880238-fb8e-4019-83a5-c29dc6742f24" providerId="AD" clId="Web-{97EA0837-9429-3238-714B-483BF26BE51D}" dt="2022-11-09T17:27:57.946" v="2"/>
          <ac:spMkLst>
            <pc:docMk/>
            <pc:sldMk cId="2700569731" sldId="299"/>
            <ac:spMk id="2" creationId="{CF62B105-1EF3-738D-23FE-E30F248A4886}"/>
          </ac:spMkLst>
        </pc:spChg>
        <pc:spChg chg="add del mod">
          <ac:chgData name="Marissa Kilgore" userId="S::marissa.kilgore@sanantoniopetsalive.org::0c880238-fb8e-4019-83a5-c29dc6742f24" providerId="AD" clId="Web-{97EA0837-9429-3238-714B-483BF26BE51D}" dt="2022-11-09T17:28:14.557" v="8"/>
          <ac:spMkLst>
            <pc:docMk/>
            <pc:sldMk cId="2700569731" sldId="299"/>
            <ac:spMk id="6" creationId="{88C2DEDA-C6FB-ECA0-2C36-8075BAAFEFBE}"/>
          </ac:spMkLst>
        </pc:spChg>
      </pc:sldChg>
      <pc:sldChg chg="addSp delSp modSp">
        <pc:chgData name="Marissa Kilgore" userId="S::marissa.kilgore@sanantoniopetsalive.org::0c880238-fb8e-4019-83a5-c29dc6742f24" providerId="AD" clId="Web-{97EA0837-9429-3238-714B-483BF26BE51D}" dt="2022-11-09T17:28:14.557" v="8"/>
        <pc:sldMkLst>
          <pc:docMk/>
          <pc:sldMk cId="3915215997" sldId="300"/>
        </pc:sldMkLst>
        <pc:spChg chg="add mod">
          <ac:chgData name="Marissa Kilgore" userId="S::marissa.kilgore@sanantoniopetsalive.org::0c880238-fb8e-4019-83a5-c29dc6742f24" providerId="AD" clId="Web-{97EA0837-9429-3238-714B-483BF26BE51D}" dt="2022-11-09T17:27:57.946" v="2"/>
          <ac:spMkLst>
            <pc:docMk/>
            <pc:sldMk cId="3915215997" sldId="300"/>
            <ac:spMk id="2" creationId="{D8DB5BB1-8734-4FC8-649D-3D708874175E}"/>
          </ac:spMkLst>
        </pc:spChg>
        <pc:spChg chg="add del mod">
          <ac:chgData name="Marissa Kilgore" userId="S::marissa.kilgore@sanantoniopetsalive.org::0c880238-fb8e-4019-83a5-c29dc6742f24" providerId="AD" clId="Web-{97EA0837-9429-3238-714B-483BF26BE51D}" dt="2022-11-09T17:28:14.557" v="8"/>
          <ac:spMkLst>
            <pc:docMk/>
            <pc:sldMk cId="3915215997" sldId="300"/>
            <ac:spMk id="5" creationId="{C9D90C85-AF5F-6914-EB35-E056206DD631}"/>
          </ac:spMkLst>
        </pc:spChg>
      </pc:sldChg>
      <pc:sldChg chg="addSp delSp modSp">
        <pc:chgData name="Marissa Kilgore" userId="S::marissa.kilgore@sanantoniopetsalive.org::0c880238-fb8e-4019-83a5-c29dc6742f24" providerId="AD" clId="Web-{97EA0837-9429-3238-714B-483BF26BE51D}" dt="2022-11-09T17:28:14.557" v="8"/>
        <pc:sldMkLst>
          <pc:docMk/>
          <pc:sldMk cId="3957354436" sldId="301"/>
        </pc:sldMkLst>
        <pc:spChg chg="add mod">
          <ac:chgData name="Marissa Kilgore" userId="S::marissa.kilgore@sanantoniopetsalive.org::0c880238-fb8e-4019-83a5-c29dc6742f24" providerId="AD" clId="Web-{97EA0837-9429-3238-714B-483BF26BE51D}" dt="2022-11-09T17:27:57.946" v="2"/>
          <ac:spMkLst>
            <pc:docMk/>
            <pc:sldMk cId="3957354436" sldId="301"/>
            <ac:spMk id="2" creationId="{DBABFC19-4D99-D129-C3A7-270A95A53177}"/>
          </ac:spMkLst>
        </pc:spChg>
        <pc:spChg chg="add del mod">
          <ac:chgData name="Marissa Kilgore" userId="S::marissa.kilgore@sanantoniopetsalive.org::0c880238-fb8e-4019-83a5-c29dc6742f24" providerId="AD" clId="Web-{97EA0837-9429-3238-714B-483BF26BE51D}" dt="2022-11-09T17:28:14.557" v="8"/>
          <ac:spMkLst>
            <pc:docMk/>
            <pc:sldMk cId="3957354436" sldId="301"/>
            <ac:spMk id="5" creationId="{A78BEB05-47F4-8F25-DE02-79F73FECF0F0}"/>
          </ac:spMkLst>
        </pc:spChg>
      </pc:sldChg>
      <pc:sldChg chg="addSp delSp modSp">
        <pc:chgData name="Marissa Kilgore" userId="S::marissa.kilgore@sanantoniopetsalive.org::0c880238-fb8e-4019-83a5-c29dc6742f24" providerId="AD" clId="Web-{97EA0837-9429-3238-714B-483BF26BE51D}" dt="2022-11-09T17:28:14.557" v="8"/>
        <pc:sldMkLst>
          <pc:docMk/>
          <pc:sldMk cId="3051876976" sldId="302"/>
        </pc:sldMkLst>
        <pc:spChg chg="add mod">
          <ac:chgData name="Marissa Kilgore" userId="S::marissa.kilgore@sanantoniopetsalive.org::0c880238-fb8e-4019-83a5-c29dc6742f24" providerId="AD" clId="Web-{97EA0837-9429-3238-714B-483BF26BE51D}" dt="2022-11-09T17:27:57.946" v="2"/>
          <ac:spMkLst>
            <pc:docMk/>
            <pc:sldMk cId="3051876976" sldId="302"/>
            <ac:spMk id="2" creationId="{1AB88532-3688-3C22-8BDD-05CFCA9F4B32}"/>
          </ac:spMkLst>
        </pc:spChg>
        <pc:spChg chg="add del mod">
          <ac:chgData name="Marissa Kilgore" userId="S::marissa.kilgore@sanantoniopetsalive.org::0c880238-fb8e-4019-83a5-c29dc6742f24" providerId="AD" clId="Web-{97EA0837-9429-3238-714B-483BF26BE51D}" dt="2022-11-09T17:28:14.557" v="8"/>
          <ac:spMkLst>
            <pc:docMk/>
            <pc:sldMk cId="3051876976" sldId="302"/>
            <ac:spMk id="4" creationId="{18C4BE33-46B8-53A9-9CC1-73C756FBEC7B}"/>
          </ac:spMkLst>
        </pc:spChg>
      </pc:sldChg>
      <pc:sldChg chg="addSp delSp modSp">
        <pc:chgData name="Marissa Kilgore" userId="S::marissa.kilgore@sanantoniopetsalive.org::0c880238-fb8e-4019-83a5-c29dc6742f24" providerId="AD" clId="Web-{97EA0837-9429-3238-714B-483BF26BE51D}" dt="2022-11-09T17:28:14.557" v="8"/>
        <pc:sldMkLst>
          <pc:docMk/>
          <pc:sldMk cId="3660197407" sldId="303"/>
        </pc:sldMkLst>
        <pc:spChg chg="add mod">
          <ac:chgData name="Marissa Kilgore" userId="S::marissa.kilgore@sanantoniopetsalive.org::0c880238-fb8e-4019-83a5-c29dc6742f24" providerId="AD" clId="Web-{97EA0837-9429-3238-714B-483BF26BE51D}" dt="2022-11-09T17:27:57.946" v="2"/>
          <ac:spMkLst>
            <pc:docMk/>
            <pc:sldMk cId="3660197407" sldId="303"/>
            <ac:spMk id="2" creationId="{98D4B0BA-5377-4C03-0BD9-A7E96A362363}"/>
          </ac:spMkLst>
        </pc:spChg>
        <pc:spChg chg="add del mod">
          <ac:chgData name="Marissa Kilgore" userId="S::marissa.kilgore@sanantoniopetsalive.org::0c880238-fb8e-4019-83a5-c29dc6742f24" providerId="AD" clId="Web-{97EA0837-9429-3238-714B-483BF26BE51D}" dt="2022-11-09T17:28:14.557" v="8"/>
          <ac:spMkLst>
            <pc:docMk/>
            <pc:sldMk cId="3660197407" sldId="303"/>
            <ac:spMk id="4" creationId="{D3A86685-50D8-7DA6-8B1F-31CA4024432A}"/>
          </ac:spMkLst>
        </pc:spChg>
      </pc:sldChg>
      <pc:sldChg chg="addSp delSp modSp">
        <pc:chgData name="Marissa Kilgore" userId="S::marissa.kilgore@sanantoniopetsalive.org::0c880238-fb8e-4019-83a5-c29dc6742f24" providerId="AD" clId="Web-{97EA0837-9429-3238-714B-483BF26BE51D}" dt="2022-11-09T17:28:14.557" v="8"/>
        <pc:sldMkLst>
          <pc:docMk/>
          <pc:sldMk cId="1602543072" sldId="305"/>
        </pc:sldMkLst>
        <pc:spChg chg="add mod">
          <ac:chgData name="Marissa Kilgore" userId="S::marissa.kilgore@sanantoniopetsalive.org::0c880238-fb8e-4019-83a5-c29dc6742f24" providerId="AD" clId="Web-{97EA0837-9429-3238-714B-483BF26BE51D}" dt="2022-11-09T17:27:57.946" v="2"/>
          <ac:spMkLst>
            <pc:docMk/>
            <pc:sldMk cId="1602543072" sldId="305"/>
            <ac:spMk id="21" creationId="{CE43A394-24E0-EF6E-43DA-43523527054E}"/>
          </ac:spMkLst>
        </pc:spChg>
        <pc:spChg chg="add del mod">
          <ac:chgData name="Marissa Kilgore" userId="S::marissa.kilgore@sanantoniopetsalive.org::0c880238-fb8e-4019-83a5-c29dc6742f24" providerId="AD" clId="Web-{97EA0837-9429-3238-714B-483BF26BE51D}" dt="2022-11-09T17:28:14.557" v="8"/>
          <ac:spMkLst>
            <pc:docMk/>
            <pc:sldMk cId="1602543072" sldId="305"/>
            <ac:spMk id="29" creationId="{1F470B4E-49EF-0C8C-DFD6-1D573778EC21}"/>
          </ac:spMkLst>
        </pc:spChg>
      </pc:sldChg>
      <pc:sldChg chg="addSp delSp modSp">
        <pc:chgData name="Marissa Kilgore" userId="S::marissa.kilgore@sanantoniopetsalive.org::0c880238-fb8e-4019-83a5-c29dc6742f24" providerId="AD" clId="Web-{97EA0837-9429-3238-714B-483BF26BE51D}" dt="2022-11-09T17:28:14.557" v="8"/>
        <pc:sldMkLst>
          <pc:docMk/>
          <pc:sldMk cId="3765224948" sldId="306"/>
        </pc:sldMkLst>
        <pc:spChg chg="add mod">
          <ac:chgData name="Marissa Kilgore" userId="S::marissa.kilgore@sanantoniopetsalive.org::0c880238-fb8e-4019-83a5-c29dc6742f24" providerId="AD" clId="Web-{97EA0837-9429-3238-714B-483BF26BE51D}" dt="2022-11-09T17:27:57.946" v="2"/>
          <ac:spMkLst>
            <pc:docMk/>
            <pc:sldMk cId="3765224948" sldId="306"/>
            <ac:spMk id="2" creationId="{C60E32C6-2DD5-5B0A-DF9B-2DE3765837B4}"/>
          </ac:spMkLst>
        </pc:spChg>
        <pc:spChg chg="add del mod">
          <ac:chgData name="Marissa Kilgore" userId="S::marissa.kilgore@sanantoniopetsalive.org::0c880238-fb8e-4019-83a5-c29dc6742f24" providerId="AD" clId="Web-{97EA0837-9429-3238-714B-483BF26BE51D}" dt="2022-11-09T17:28:14.557" v="8"/>
          <ac:spMkLst>
            <pc:docMk/>
            <pc:sldMk cId="3765224948" sldId="306"/>
            <ac:spMk id="7" creationId="{84902A45-7177-DFD3-545B-67F93C3274BD}"/>
          </ac:spMkLst>
        </pc:spChg>
      </pc:sldChg>
      <pc:sldChg chg="addSp delSp modSp">
        <pc:chgData name="Marissa Kilgore" userId="S::marissa.kilgore@sanantoniopetsalive.org::0c880238-fb8e-4019-83a5-c29dc6742f24" providerId="AD" clId="Web-{97EA0837-9429-3238-714B-483BF26BE51D}" dt="2022-11-09T17:28:14.557" v="8"/>
        <pc:sldMkLst>
          <pc:docMk/>
          <pc:sldMk cId="657558483" sldId="307"/>
        </pc:sldMkLst>
        <pc:spChg chg="add mod">
          <ac:chgData name="Marissa Kilgore" userId="S::marissa.kilgore@sanantoniopetsalive.org::0c880238-fb8e-4019-83a5-c29dc6742f24" providerId="AD" clId="Web-{97EA0837-9429-3238-714B-483BF26BE51D}" dt="2022-11-09T17:27:57.946" v="2"/>
          <ac:spMkLst>
            <pc:docMk/>
            <pc:sldMk cId="657558483" sldId="307"/>
            <ac:spMk id="5" creationId="{D596A44B-1DB5-CB63-DAC5-679E95537E9A}"/>
          </ac:spMkLst>
        </pc:spChg>
        <pc:spChg chg="add del mod">
          <ac:chgData name="Marissa Kilgore" userId="S::marissa.kilgore@sanantoniopetsalive.org::0c880238-fb8e-4019-83a5-c29dc6742f24" providerId="AD" clId="Web-{97EA0837-9429-3238-714B-483BF26BE51D}" dt="2022-11-09T17:28:14.557" v="8"/>
          <ac:spMkLst>
            <pc:docMk/>
            <pc:sldMk cId="657558483" sldId="307"/>
            <ac:spMk id="6" creationId="{AB0CBA67-B31E-09E6-E0C8-65F66FFF34A1}"/>
          </ac:spMkLst>
        </pc:spChg>
      </pc:sldChg>
      <pc:sldChg chg="addSp delSp modSp">
        <pc:chgData name="Marissa Kilgore" userId="S::marissa.kilgore@sanantoniopetsalive.org::0c880238-fb8e-4019-83a5-c29dc6742f24" providerId="AD" clId="Web-{97EA0837-9429-3238-714B-483BF26BE51D}" dt="2022-11-09T17:28:14.557" v="8"/>
        <pc:sldMkLst>
          <pc:docMk/>
          <pc:sldMk cId="4229324837" sldId="308"/>
        </pc:sldMkLst>
        <pc:spChg chg="add mod">
          <ac:chgData name="Marissa Kilgore" userId="S::marissa.kilgore@sanantoniopetsalive.org::0c880238-fb8e-4019-83a5-c29dc6742f24" providerId="AD" clId="Web-{97EA0837-9429-3238-714B-483BF26BE51D}" dt="2022-11-09T17:27:57.946" v="2"/>
          <ac:spMkLst>
            <pc:docMk/>
            <pc:sldMk cId="4229324837" sldId="308"/>
            <ac:spMk id="2" creationId="{9BF8F7F2-AFCC-17D7-AB80-4433E1B85E12}"/>
          </ac:spMkLst>
        </pc:spChg>
        <pc:spChg chg="add del mod">
          <ac:chgData name="Marissa Kilgore" userId="S::marissa.kilgore@sanantoniopetsalive.org::0c880238-fb8e-4019-83a5-c29dc6742f24" providerId="AD" clId="Web-{97EA0837-9429-3238-714B-483BF26BE51D}" dt="2022-11-09T17:28:14.557" v="8"/>
          <ac:spMkLst>
            <pc:docMk/>
            <pc:sldMk cId="4229324837" sldId="308"/>
            <ac:spMk id="4" creationId="{F622FABC-8CE9-48F9-2C3D-093D7B45722D}"/>
          </ac:spMkLst>
        </pc:spChg>
      </pc:sldChg>
      <pc:sldChg chg="addSp delSp modSp">
        <pc:chgData name="Marissa Kilgore" userId="S::marissa.kilgore@sanantoniopetsalive.org::0c880238-fb8e-4019-83a5-c29dc6742f24" providerId="AD" clId="Web-{97EA0837-9429-3238-714B-483BF26BE51D}" dt="2022-11-09T17:28:14.557" v="8"/>
        <pc:sldMkLst>
          <pc:docMk/>
          <pc:sldMk cId="1807887750" sldId="309"/>
        </pc:sldMkLst>
        <pc:spChg chg="add mod">
          <ac:chgData name="Marissa Kilgore" userId="S::marissa.kilgore@sanantoniopetsalive.org::0c880238-fb8e-4019-83a5-c29dc6742f24" providerId="AD" clId="Web-{97EA0837-9429-3238-714B-483BF26BE51D}" dt="2022-11-09T17:27:57.946" v="2"/>
          <ac:spMkLst>
            <pc:docMk/>
            <pc:sldMk cId="1807887750" sldId="309"/>
            <ac:spMk id="13" creationId="{B71E330C-4D3D-F1F5-D960-81CE06C25C0B}"/>
          </ac:spMkLst>
        </pc:spChg>
        <pc:spChg chg="add del mod">
          <ac:chgData name="Marissa Kilgore" userId="S::marissa.kilgore@sanantoniopetsalive.org::0c880238-fb8e-4019-83a5-c29dc6742f24" providerId="AD" clId="Web-{97EA0837-9429-3238-714B-483BF26BE51D}" dt="2022-11-09T17:28:14.557" v="8"/>
          <ac:spMkLst>
            <pc:docMk/>
            <pc:sldMk cId="1807887750" sldId="309"/>
            <ac:spMk id="18" creationId="{700BFAD9-8887-2A16-232F-DC88E75EB5E2}"/>
          </ac:spMkLst>
        </pc:spChg>
      </pc:sldChg>
      <pc:sldChg chg="addSp delSp modSp">
        <pc:chgData name="Marissa Kilgore" userId="S::marissa.kilgore@sanantoniopetsalive.org::0c880238-fb8e-4019-83a5-c29dc6742f24" providerId="AD" clId="Web-{97EA0837-9429-3238-714B-483BF26BE51D}" dt="2022-11-09T17:28:14.557" v="8"/>
        <pc:sldMkLst>
          <pc:docMk/>
          <pc:sldMk cId="2397438648" sldId="310"/>
        </pc:sldMkLst>
        <pc:spChg chg="add mod">
          <ac:chgData name="Marissa Kilgore" userId="S::marissa.kilgore@sanantoniopetsalive.org::0c880238-fb8e-4019-83a5-c29dc6742f24" providerId="AD" clId="Web-{97EA0837-9429-3238-714B-483BF26BE51D}" dt="2022-11-09T17:27:57.946" v="2"/>
          <ac:spMkLst>
            <pc:docMk/>
            <pc:sldMk cId="2397438648" sldId="310"/>
            <ac:spMk id="11" creationId="{AB135B24-AAF6-EAA9-8C89-D7D485984A89}"/>
          </ac:spMkLst>
        </pc:spChg>
        <pc:spChg chg="add del mod">
          <ac:chgData name="Marissa Kilgore" userId="S::marissa.kilgore@sanantoniopetsalive.org::0c880238-fb8e-4019-83a5-c29dc6742f24" providerId="AD" clId="Web-{97EA0837-9429-3238-714B-483BF26BE51D}" dt="2022-11-09T17:28:14.557" v="8"/>
          <ac:spMkLst>
            <pc:docMk/>
            <pc:sldMk cId="2397438648" sldId="310"/>
            <ac:spMk id="15" creationId="{205E9543-2980-08AD-6CCF-D3E06C0DD878}"/>
          </ac:spMkLst>
        </pc:spChg>
      </pc:sldChg>
      <pc:sldChg chg="addSp delSp modSp">
        <pc:chgData name="Marissa Kilgore" userId="S::marissa.kilgore@sanantoniopetsalive.org::0c880238-fb8e-4019-83a5-c29dc6742f24" providerId="AD" clId="Web-{97EA0837-9429-3238-714B-483BF26BE51D}" dt="2022-11-09T17:28:14.557" v="8"/>
        <pc:sldMkLst>
          <pc:docMk/>
          <pc:sldMk cId="1124571134" sldId="311"/>
        </pc:sldMkLst>
        <pc:spChg chg="add mod">
          <ac:chgData name="Marissa Kilgore" userId="S::marissa.kilgore@sanantoniopetsalive.org::0c880238-fb8e-4019-83a5-c29dc6742f24" providerId="AD" clId="Web-{97EA0837-9429-3238-714B-483BF26BE51D}" dt="2022-11-09T17:27:57.946" v="2"/>
          <ac:spMkLst>
            <pc:docMk/>
            <pc:sldMk cId="1124571134" sldId="311"/>
            <ac:spMk id="4" creationId="{20DE94F3-8567-4FDE-4E5D-FBB7914A2CA1}"/>
          </ac:spMkLst>
        </pc:spChg>
        <pc:spChg chg="add del mod">
          <ac:chgData name="Marissa Kilgore" userId="S::marissa.kilgore@sanantoniopetsalive.org::0c880238-fb8e-4019-83a5-c29dc6742f24" providerId="AD" clId="Web-{97EA0837-9429-3238-714B-483BF26BE51D}" dt="2022-11-09T17:28:14.557" v="8"/>
          <ac:spMkLst>
            <pc:docMk/>
            <pc:sldMk cId="1124571134" sldId="311"/>
            <ac:spMk id="6" creationId="{BDB08509-22DA-CFFB-92BD-14A343509081}"/>
          </ac:spMkLst>
        </pc:spChg>
      </pc:sldChg>
      <pc:sldChg chg="addSp delSp modSp">
        <pc:chgData name="Marissa Kilgore" userId="S::marissa.kilgore@sanantoniopetsalive.org::0c880238-fb8e-4019-83a5-c29dc6742f24" providerId="AD" clId="Web-{97EA0837-9429-3238-714B-483BF26BE51D}" dt="2022-11-09T17:28:14.557" v="8"/>
        <pc:sldMkLst>
          <pc:docMk/>
          <pc:sldMk cId="217893793" sldId="312"/>
        </pc:sldMkLst>
        <pc:spChg chg="add mod">
          <ac:chgData name="Marissa Kilgore" userId="S::marissa.kilgore@sanantoniopetsalive.org::0c880238-fb8e-4019-83a5-c29dc6742f24" providerId="AD" clId="Web-{97EA0837-9429-3238-714B-483BF26BE51D}" dt="2022-11-09T17:27:57.946" v="2"/>
          <ac:spMkLst>
            <pc:docMk/>
            <pc:sldMk cId="217893793" sldId="312"/>
            <ac:spMk id="2" creationId="{CC97C9F2-3365-39F8-2354-91F72B47CE81}"/>
          </ac:spMkLst>
        </pc:spChg>
        <pc:spChg chg="add del mod">
          <ac:chgData name="Marissa Kilgore" userId="S::marissa.kilgore@sanantoniopetsalive.org::0c880238-fb8e-4019-83a5-c29dc6742f24" providerId="AD" clId="Web-{97EA0837-9429-3238-714B-483BF26BE51D}" dt="2022-11-09T17:28:14.557" v="8"/>
          <ac:spMkLst>
            <pc:docMk/>
            <pc:sldMk cId="217893793" sldId="312"/>
            <ac:spMk id="7" creationId="{44363216-4687-8E10-0169-D135E0FF0242}"/>
          </ac:spMkLst>
        </pc:spChg>
      </pc:sldChg>
      <pc:sldChg chg="addSp delSp modSp">
        <pc:chgData name="Marissa Kilgore" userId="S::marissa.kilgore@sanantoniopetsalive.org::0c880238-fb8e-4019-83a5-c29dc6742f24" providerId="AD" clId="Web-{97EA0837-9429-3238-714B-483BF26BE51D}" dt="2022-11-09T17:28:14.557" v="8"/>
        <pc:sldMkLst>
          <pc:docMk/>
          <pc:sldMk cId="3461770881" sldId="313"/>
        </pc:sldMkLst>
        <pc:spChg chg="add mod">
          <ac:chgData name="Marissa Kilgore" userId="S::marissa.kilgore@sanantoniopetsalive.org::0c880238-fb8e-4019-83a5-c29dc6742f24" providerId="AD" clId="Web-{97EA0837-9429-3238-714B-483BF26BE51D}" dt="2022-11-09T17:27:57.946" v="2"/>
          <ac:spMkLst>
            <pc:docMk/>
            <pc:sldMk cId="3461770881" sldId="313"/>
            <ac:spMk id="2" creationId="{C2AD9FE2-FBD4-B4F8-D4D7-9485A39F3EAD}"/>
          </ac:spMkLst>
        </pc:spChg>
        <pc:spChg chg="add del mod">
          <ac:chgData name="Marissa Kilgore" userId="S::marissa.kilgore@sanantoniopetsalive.org::0c880238-fb8e-4019-83a5-c29dc6742f24" providerId="AD" clId="Web-{97EA0837-9429-3238-714B-483BF26BE51D}" dt="2022-11-09T17:28:14.557" v="8"/>
          <ac:spMkLst>
            <pc:docMk/>
            <pc:sldMk cId="3461770881" sldId="313"/>
            <ac:spMk id="3" creationId="{DCEA24C8-19E9-ED95-332E-0EF136AADA43}"/>
          </ac:spMkLst>
        </pc:spChg>
      </pc:sldChg>
      <pc:sldChg chg="addSp delSp modSp">
        <pc:chgData name="Marissa Kilgore" userId="S::marissa.kilgore@sanantoniopetsalive.org::0c880238-fb8e-4019-83a5-c29dc6742f24" providerId="AD" clId="Web-{97EA0837-9429-3238-714B-483BF26BE51D}" dt="2022-11-09T17:28:14.557" v="8"/>
        <pc:sldMkLst>
          <pc:docMk/>
          <pc:sldMk cId="509238858" sldId="314"/>
        </pc:sldMkLst>
        <pc:spChg chg="add mod">
          <ac:chgData name="Marissa Kilgore" userId="S::marissa.kilgore@sanantoniopetsalive.org::0c880238-fb8e-4019-83a5-c29dc6742f24" providerId="AD" clId="Web-{97EA0837-9429-3238-714B-483BF26BE51D}" dt="2022-11-09T17:27:57.946" v="2"/>
          <ac:spMkLst>
            <pc:docMk/>
            <pc:sldMk cId="509238858" sldId="314"/>
            <ac:spMk id="2" creationId="{A3032B34-EA0B-9576-3371-9B5E9404CAC5}"/>
          </ac:spMkLst>
        </pc:spChg>
        <pc:spChg chg="add del mod">
          <ac:chgData name="Marissa Kilgore" userId="S::marissa.kilgore@sanantoniopetsalive.org::0c880238-fb8e-4019-83a5-c29dc6742f24" providerId="AD" clId="Web-{97EA0837-9429-3238-714B-483BF26BE51D}" dt="2022-11-09T17:28:14.557" v="8"/>
          <ac:spMkLst>
            <pc:docMk/>
            <pc:sldMk cId="509238858" sldId="314"/>
            <ac:spMk id="7" creationId="{B72A8C02-2A46-241D-4DBA-26384B15FBDB}"/>
          </ac:spMkLst>
        </pc:spChg>
      </pc:sldChg>
      <pc:sldChg chg="addSp delSp modSp">
        <pc:chgData name="Marissa Kilgore" userId="S::marissa.kilgore@sanantoniopetsalive.org::0c880238-fb8e-4019-83a5-c29dc6742f24" providerId="AD" clId="Web-{97EA0837-9429-3238-714B-483BF26BE51D}" dt="2022-11-09T17:28:14.557" v="8"/>
        <pc:sldMkLst>
          <pc:docMk/>
          <pc:sldMk cId="543031653" sldId="315"/>
        </pc:sldMkLst>
        <pc:spChg chg="add mod">
          <ac:chgData name="Marissa Kilgore" userId="S::marissa.kilgore@sanantoniopetsalive.org::0c880238-fb8e-4019-83a5-c29dc6742f24" providerId="AD" clId="Web-{97EA0837-9429-3238-714B-483BF26BE51D}" dt="2022-11-09T17:27:57.946" v="2"/>
          <ac:spMkLst>
            <pc:docMk/>
            <pc:sldMk cId="543031653" sldId="315"/>
            <ac:spMk id="4" creationId="{4F420F0D-9DD7-5260-F3FC-9BFDFCF07E93}"/>
          </ac:spMkLst>
        </pc:spChg>
        <pc:spChg chg="add del mod">
          <ac:chgData name="Marissa Kilgore" userId="S::marissa.kilgore@sanantoniopetsalive.org::0c880238-fb8e-4019-83a5-c29dc6742f24" providerId="AD" clId="Web-{97EA0837-9429-3238-714B-483BF26BE51D}" dt="2022-11-09T17:28:14.557" v="8"/>
          <ac:spMkLst>
            <pc:docMk/>
            <pc:sldMk cId="543031653" sldId="315"/>
            <ac:spMk id="5" creationId="{A7858A75-9C2B-AF6F-956B-19ECB4DA3AB3}"/>
          </ac:spMkLst>
        </pc:spChg>
      </pc:sldChg>
      <pc:sldMasterChg chg="modSp mod modSldLayout">
        <pc:chgData name="Marissa Kilgore" userId="S::marissa.kilgore@sanantoniopetsalive.org::0c880238-fb8e-4019-83a5-c29dc6742f24" providerId="AD" clId="Web-{97EA0837-9429-3238-714B-483BF26BE51D}" dt="2022-11-09T17:28:14.557" v="8"/>
        <pc:sldMasterMkLst>
          <pc:docMk/>
          <pc:sldMasterMk cId="2460954070" sldId="2147483660"/>
        </pc:sldMasterMkLst>
        <pc:spChg chg="mod">
          <ac:chgData name="Marissa Kilgore" userId="S::marissa.kilgore@sanantoniopetsalive.org::0c880238-fb8e-4019-83a5-c29dc6742f24" providerId="AD" clId="Web-{97EA0837-9429-3238-714B-483BF26BE51D}" dt="2022-11-09T17:27:57.946" v="2"/>
          <ac:spMkLst>
            <pc:docMk/>
            <pc:sldMasterMk cId="2460954070" sldId="2147483660"/>
            <ac:spMk id="5" creationId="{00000000-0000-0000-0000-000000000000}"/>
          </ac:spMkLst>
        </pc:spChg>
        <pc:sldLayoutChg chg="modSp mod">
          <pc:chgData name="Marissa Kilgore" userId="S::marissa.kilgore@sanantoniopetsalive.org::0c880238-fb8e-4019-83a5-c29dc6742f24" providerId="AD" clId="Web-{97EA0837-9429-3238-714B-483BF26BE51D}" dt="2022-11-09T17:28:14.557" v="8"/>
          <pc:sldLayoutMkLst>
            <pc:docMk/>
            <pc:sldMasterMk cId="2460954070" sldId="2147483660"/>
            <pc:sldLayoutMk cId="2385387890" sldId="2147483661"/>
          </pc:sldLayoutMkLst>
          <pc:spChg chg="mod">
            <ac:chgData name="Marissa Kilgore" userId="S::marissa.kilgore@sanantoniopetsalive.org::0c880238-fb8e-4019-83a5-c29dc6742f24" providerId="AD" clId="Web-{97EA0837-9429-3238-714B-483BF26BE51D}" dt="2022-11-09T17:27:57.946" v="2"/>
            <ac:spMkLst>
              <pc:docMk/>
              <pc:sldMasterMk cId="2460954070" sldId="2147483660"/>
              <pc:sldLayoutMk cId="2385387890" sldId="2147483661"/>
              <ac:spMk id="5" creationId="{00000000-0000-0000-0000-000000000000}"/>
            </ac:spMkLst>
          </pc:spChg>
        </pc:sldLayoutChg>
        <pc:sldLayoutChg chg="modSp mod">
          <pc:chgData name="Marissa Kilgore" userId="S::marissa.kilgore@sanantoniopetsalive.org::0c880238-fb8e-4019-83a5-c29dc6742f24" providerId="AD" clId="Web-{97EA0837-9429-3238-714B-483BF26BE51D}" dt="2022-11-09T17:28:14.557" v="8"/>
          <pc:sldLayoutMkLst>
            <pc:docMk/>
            <pc:sldMasterMk cId="2460954070" sldId="2147483660"/>
            <pc:sldLayoutMk cId="949138452" sldId="2147483662"/>
          </pc:sldLayoutMkLst>
          <pc:spChg chg="mod">
            <ac:chgData name="Marissa Kilgore" userId="S::marissa.kilgore@sanantoniopetsalive.org::0c880238-fb8e-4019-83a5-c29dc6742f24" providerId="AD" clId="Web-{97EA0837-9429-3238-714B-483BF26BE51D}" dt="2022-11-09T17:27:57.946" v="2"/>
            <ac:spMkLst>
              <pc:docMk/>
              <pc:sldMasterMk cId="2460954070" sldId="2147483660"/>
              <pc:sldLayoutMk cId="949138452" sldId="2147483662"/>
              <ac:spMk id="5" creationId="{00000000-0000-0000-0000-000000000000}"/>
            </ac:spMkLst>
          </pc:spChg>
        </pc:sldLayoutChg>
        <pc:sldLayoutChg chg="modSp mod">
          <pc:chgData name="Marissa Kilgore" userId="S::marissa.kilgore@sanantoniopetsalive.org::0c880238-fb8e-4019-83a5-c29dc6742f24" providerId="AD" clId="Web-{97EA0837-9429-3238-714B-483BF26BE51D}" dt="2022-11-09T17:28:14.557" v="8"/>
          <pc:sldLayoutMkLst>
            <pc:docMk/>
            <pc:sldMasterMk cId="2460954070" sldId="2147483660"/>
            <pc:sldLayoutMk cId="2591524520" sldId="2147483663"/>
          </pc:sldLayoutMkLst>
          <pc:spChg chg="mod">
            <ac:chgData name="Marissa Kilgore" userId="S::marissa.kilgore@sanantoniopetsalive.org::0c880238-fb8e-4019-83a5-c29dc6742f24" providerId="AD" clId="Web-{97EA0837-9429-3238-714B-483BF26BE51D}" dt="2022-11-09T17:27:57.946" v="2"/>
            <ac:spMkLst>
              <pc:docMk/>
              <pc:sldMasterMk cId="2460954070" sldId="2147483660"/>
              <pc:sldLayoutMk cId="2591524520" sldId="2147483663"/>
              <ac:spMk id="5" creationId="{00000000-0000-0000-0000-000000000000}"/>
            </ac:spMkLst>
          </pc:spChg>
        </pc:sldLayoutChg>
        <pc:sldLayoutChg chg="modSp mod">
          <pc:chgData name="Marissa Kilgore" userId="S::marissa.kilgore@sanantoniopetsalive.org::0c880238-fb8e-4019-83a5-c29dc6742f24" providerId="AD" clId="Web-{97EA0837-9429-3238-714B-483BF26BE51D}" dt="2022-11-09T17:28:14.557" v="8"/>
          <pc:sldLayoutMkLst>
            <pc:docMk/>
            <pc:sldMasterMk cId="2460954070" sldId="2147483660"/>
            <pc:sldLayoutMk cId="1203092039" sldId="2147483664"/>
          </pc:sldLayoutMkLst>
          <pc:spChg chg="mod">
            <ac:chgData name="Marissa Kilgore" userId="S::marissa.kilgore@sanantoniopetsalive.org::0c880238-fb8e-4019-83a5-c29dc6742f24" providerId="AD" clId="Web-{97EA0837-9429-3238-714B-483BF26BE51D}" dt="2022-11-09T17:27:57.946" v="2"/>
            <ac:spMkLst>
              <pc:docMk/>
              <pc:sldMasterMk cId="2460954070" sldId="2147483660"/>
              <pc:sldLayoutMk cId="1203092039" sldId="2147483664"/>
              <ac:spMk id="6" creationId="{00000000-0000-0000-0000-000000000000}"/>
            </ac:spMkLst>
          </pc:spChg>
        </pc:sldLayoutChg>
        <pc:sldLayoutChg chg="modSp mod">
          <pc:chgData name="Marissa Kilgore" userId="S::marissa.kilgore@sanantoniopetsalive.org::0c880238-fb8e-4019-83a5-c29dc6742f24" providerId="AD" clId="Web-{97EA0837-9429-3238-714B-483BF26BE51D}" dt="2022-11-09T17:28:14.557" v="8"/>
          <pc:sldLayoutMkLst>
            <pc:docMk/>
            <pc:sldMasterMk cId="2460954070" sldId="2147483660"/>
            <pc:sldLayoutMk cId="3733172339" sldId="2147483665"/>
          </pc:sldLayoutMkLst>
          <pc:spChg chg="mod">
            <ac:chgData name="Marissa Kilgore" userId="S::marissa.kilgore@sanantoniopetsalive.org::0c880238-fb8e-4019-83a5-c29dc6742f24" providerId="AD" clId="Web-{97EA0837-9429-3238-714B-483BF26BE51D}" dt="2022-11-09T17:27:57.946" v="2"/>
            <ac:spMkLst>
              <pc:docMk/>
              <pc:sldMasterMk cId="2460954070" sldId="2147483660"/>
              <pc:sldLayoutMk cId="3733172339" sldId="2147483665"/>
              <ac:spMk id="8" creationId="{00000000-0000-0000-0000-000000000000}"/>
            </ac:spMkLst>
          </pc:spChg>
        </pc:sldLayoutChg>
        <pc:sldLayoutChg chg="modSp mod">
          <pc:chgData name="Marissa Kilgore" userId="S::marissa.kilgore@sanantoniopetsalive.org::0c880238-fb8e-4019-83a5-c29dc6742f24" providerId="AD" clId="Web-{97EA0837-9429-3238-714B-483BF26BE51D}" dt="2022-11-09T17:28:14.557" v="8"/>
          <pc:sldLayoutMkLst>
            <pc:docMk/>
            <pc:sldMasterMk cId="2460954070" sldId="2147483660"/>
            <pc:sldLayoutMk cId="3210312558" sldId="2147483666"/>
          </pc:sldLayoutMkLst>
          <pc:spChg chg="mod">
            <ac:chgData name="Marissa Kilgore" userId="S::marissa.kilgore@sanantoniopetsalive.org::0c880238-fb8e-4019-83a5-c29dc6742f24" providerId="AD" clId="Web-{97EA0837-9429-3238-714B-483BF26BE51D}" dt="2022-11-09T17:27:57.946" v="2"/>
            <ac:spMkLst>
              <pc:docMk/>
              <pc:sldMasterMk cId="2460954070" sldId="2147483660"/>
              <pc:sldLayoutMk cId="3210312558" sldId="2147483666"/>
              <ac:spMk id="4" creationId="{00000000-0000-0000-0000-000000000000}"/>
            </ac:spMkLst>
          </pc:spChg>
        </pc:sldLayoutChg>
        <pc:sldLayoutChg chg="modSp mod">
          <pc:chgData name="Marissa Kilgore" userId="S::marissa.kilgore@sanantoniopetsalive.org::0c880238-fb8e-4019-83a5-c29dc6742f24" providerId="AD" clId="Web-{97EA0837-9429-3238-714B-483BF26BE51D}" dt="2022-11-09T17:28:14.557" v="8"/>
          <pc:sldLayoutMkLst>
            <pc:docMk/>
            <pc:sldMasterMk cId="2460954070" sldId="2147483660"/>
            <pc:sldLayoutMk cId="3146388984" sldId="2147483667"/>
          </pc:sldLayoutMkLst>
          <pc:spChg chg="mod">
            <ac:chgData name="Marissa Kilgore" userId="S::marissa.kilgore@sanantoniopetsalive.org::0c880238-fb8e-4019-83a5-c29dc6742f24" providerId="AD" clId="Web-{97EA0837-9429-3238-714B-483BF26BE51D}" dt="2022-11-09T17:27:57.946" v="2"/>
            <ac:spMkLst>
              <pc:docMk/>
              <pc:sldMasterMk cId="2460954070" sldId="2147483660"/>
              <pc:sldLayoutMk cId="3146388984" sldId="2147483667"/>
              <ac:spMk id="3" creationId="{00000000-0000-0000-0000-000000000000}"/>
            </ac:spMkLst>
          </pc:spChg>
        </pc:sldLayoutChg>
        <pc:sldLayoutChg chg="modSp mod">
          <pc:chgData name="Marissa Kilgore" userId="S::marissa.kilgore@sanantoniopetsalive.org::0c880238-fb8e-4019-83a5-c29dc6742f24" providerId="AD" clId="Web-{97EA0837-9429-3238-714B-483BF26BE51D}" dt="2022-11-09T17:28:14.557" v="8"/>
          <pc:sldLayoutMkLst>
            <pc:docMk/>
            <pc:sldMasterMk cId="2460954070" sldId="2147483660"/>
            <pc:sldLayoutMk cId="3171841454" sldId="2147483668"/>
          </pc:sldLayoutMkLst>
          <pc:spChg chg="mod">
            <ac:chgData name="Marissa Kilgore" userId="S::marissa.kilgore@sanantoniopetsalive.org::0c880238-fb8e-4019-83a5-c29dc6742f24" providerId="AD" clId="Web-{97EA0837-9429-3238-714B-483BF26BE51D}" dt="2022-11-09T17:27:57.946" v="2"/>
            <ac:spMkLst>
              <pc:docMk/>
              <pc:sldMasterMk cId="2460954070" sldId="2147483660"/>
              <pc:sldLayoutMk cId="3171841454" sldId="2147483668"/>
              <ac:spMk id="6" creationId="{00000000-0000-0000-0000-000000000000}"/>
            </ac:spMkLst>
          </pc:spChg>
        </pc:sldLayoutChg>
        <pc:sldLayoutChg chg="modSp mod">
          <pc:chgData name="Marissa Kilgore" userId="S::marissa.kilgore@sanantoniopetsalive.org::0c880238-fb8e-4019-83a5-c29dc6742f24" providerId="AD" clId="Web-{97EA0837-9429-3238-714B-483BF26BE51D}" dt="2022-11-09T17:28:14.557" v="8"/>
          <pc:sldLayoutMkLst>
            <pc:docMk/>
            <pc:sldMasterMk cId="2460954070" sldId="2147483660"/>
            <pc:sldLayoutMk cId="1718958274" sldId="2147483669"/>
          </pc:sldLayoutMkLst>
          <pc:spChg chg="mod">
            <ac:chgData name="Marissa Kilgore" userId="S::marissa.kilgore@sanantoniopetsalive.org::0c880238-fb8e-4019-83a5-c29dc6742f24" providerId="AD" clId="Web-{97EA0837-9429-3238-714B-483BF26BE51D}" dt="2022-11-09T17:27:57.946" v="2"/>
            <ac:spMkLst>
              <pc:docMk/>
              <pc:sldMasterMk cId="2460954070" sldId="2147483660"/>
              <pc:sldLayoutMk cId="1718958274" sldId="2147483669"/>
              <ac:spMk id="6" creationId="{00000000-0000-0000-0000-000000000000}"/>
            </ac:spMkLst>
          </pc:spChg>
        </pc:sldLayoutChg>
        <pc:sldLayoutChg chg="modSp mod">
          <pc:chgData name="Marissa Kilgore" userId="S::marissa.kilgore@sanantoniopetsalive.org::0c880238-fb8e-4019-83a5-c29dc6742f24" providerId="AD" clId="Web-{97EA0837-9429-3238-714B-483BF26BE51D}" dt="2022-11-09T17:28:14.557" v="8"/>
          <pc:sldLayoutMkLst>
            <pc:docMk/>
            <pc:sldMasterMk cId="2460954070" sldId="2147483660"/>
            <pc:sldLayoutMk cId="2202905451" sldId="2147483670"/>
          </pc:sldLayoutMkLst>
          <pc:spChg chg="mod">
            <ac:chgData name="Marissa Kilgore" userId="S::marissa.kilgore@sanantoniopetsalive.org::0c880238-fb8e-4019-83a5-c29dc6742f24" providerId="AD" clId="Web-{97EA0837-9429-3238-714B-483BF26BE51D}" dt="2022-11-09T17:27:57.946" v="2"/>
            <ac:spMkLst>
              <pc:docMk/>
              <pc:sldMasterMk cId="2460954070" sldId="2147483660"/>
              <pc:sldLayoutMk cId="2202905451" sldId="2147483670"/>
              <ac:spMk id="5" creationId="{00000000-0000-0000-0000-000000000000}"/>
            </ac:spMkLst>
          </pc:spChg>
        </pc:sldLayoutChg>
        <pc:sldLayoutChg chg="modSp mod">
          <pc:chgData name="Marissa Kilgore" userId="S::marissa.kilgore@sanantoniopetsalive.org::0c880238-fb8e-4019-83a5-c29dc6742f24" providerId="AD" clId="Web-{97EA0837-9429-3238-714B-483BF26BE51D}" dt="2022-11-09T17:28:14.557" v="8"/>
          <pc:sldLayoutMkLst>
            <pc:docMk/>
            <pc:sldMasterMk cId="2460954070" sldId="2147483660"/>
            <pc:sldLayoutMk cId="3479445657" sldId="2147483671"/>
          </pc:sldLayoutMkLst>
          <pc:spChg chg="mod">
            <ac:chgData name="Marissa Kilgore" userId="S::marissa.kilgore@sanantoniopetsalive.org::0c880238-fb8e-4019-83a5-c29dc6742f24" providerId="AD" clId="Web-{97EA0837-9429-3238-714B-483BF26BE51D}" dt="2022-11-09T17:27:57.946" v="2"/>
            <ac:spMkLst>
              <pc:docMk/>
              <pc:sldMasterMk cId="2460954070" sldId="2147483660"/>
              <pc:sldLayoutMk cId="3479445657" sldId="2147483671"/>
              <ac:spMk id="5" creationId="{00000000-0000-0000-0000-000000000000}"/>
            </ac:spMkLst>
          </pc:spChg>
        </pc:sldLayoutChg>
      </pc:sldMasterChg>
    </pc:docChg>
  </pc:docChgLst>
  <pc:docChgLst>
    <pc:chgData name="Volunteer" userId="S::volunteer@sanantoniopetsalive.org::d447baf0-2777-4513-9b2c-b667f3dfed75" providerId="AD" clId="Web-{BF746700-94F5-596D-0CCB-599345746979}"/>
    <pc:docChg chg="modSld">
      <pc:chgData name="Volunteer" userId="S::volunteer@sanantoniopetsalive.org::d447baf0-2777-4513-9b2c-b667f3dfed75" providerId="AD" clId="Web-{BF746700-94F5-596D-0CCB-599345746979}" dt="2022-11-17T18:02:22.644" v="265" actId="20577"/>
      <pc:docMkLst>
        <pc:docMk/>
      </pc:docMkLst>
      <pc:sldChg chg="addSp delSp modSp mod setBg">
        <pc:chgData name="Volunteer" userId="S::volunteer@sanantoniopetsalive.org::d447baf0-2777-4513-9b2c-b667f3dfed75" providerId="AD" clId="Web-{BF746700-94F5-596D-0CCB-599345746979}" dt="2022-11-17T18:01:35.518" v="228" actId="1076"/>
        <pc:sldMkLst>
          <pc:docMk/>
          <pc:sldMk cId="3501177666" sldId="316"/>
        </pc:sldMkLst>
        <pc:spChg chg="mod">
          <ac:chgData name="Volunteer" userId="S::volunteer@sanantoniopetsalive.org::d447baf0-2777-4513-9b2c-b667f3dfed75" providerId="AD" clId="Web-{BF746700-94F5-596D-0CCB-599345746979}" dt="2022-11-17T18:01:35.518" v="228" actId="1076"/>
          <ac:spMkLst>
            <pc:docMk/>
            <pc:sldMk cId="3501177666" sldId="316"/>
            <ac:spMk id="2" creationId="{3112D4B3-7BAB-95F5-8461-63BAE2D0FD30}"/>
          </ac:spMkLst>
        </pc:spChg>
        <pc:spChg chg="del">
          <ac:chgData name="Volunteer" userId="S::volunteer@sanantoniopetsalive.org::d447baf0-2777-4513-9b2c-b667f3dfed75" providerId="AD" clId="Web-{BF746700-94F5-596D-0CCB-599345746979}" dt="2022-11-17T17:55:05.739" v="1"/>
          <ac:spMkLst>
            <pc:docMk/>
            <pc:sldMk cId="3501177666" sldId="316"/>
            <ac:spMk id="3" creationId="{1DDCFB13-BD44-3034-E17E-D4F3B868AD3A}"/>
          </ac:spMkLst>
        </pc:spChg>
        <pc:spChg chg="mod ord">
          <ac:chgData name="Volunteer" userId="S::volunteer@sanantoniopetsalive.org::d447baf0-2777-4513-9b2c-b667f3dfed75" providerId="AD" clId="Web-{BF746700-94F5-596D-0CCB-599345746979}" dt="2022-11-17T17:55:16.880" v="4"/>
          <ac:spMkLst>
            <pc:docMk/>
            <pc:sldMk cId="3501177666" sldId="316"/>
            <ac:spMk id="4" creationId="{B242FEC2-B8CF-F872-F3E4-92EAEB7D6CB8}"/>
          </ac:spMkLst>
        </pc:spChg>
        <pc:spChg chg="add mod">
          <ac:chgData name="Volunteer" userId="S::volunteer@sanantoniopetsalive.org::d447baf0-2777-4513-9b2c-b667f3dfed75" providerId="AD" clId="Web-{BF746700-94F5-596D-0CCB-599345746979}" dt="2022-11-17T18:01:11.314" v="223" actId="20577"/>
          <ac:spMkLst>
            <pc:docMk/>
            <pc:sldMk cId="3501177666" sldId="316"/>
            <ac:spMk id="8" creationId="{09540E3E-5708-6A18-CD89-05B30CEEDD77}"/>
          </ac:spMkLst>
        </pc:spChg>
        <pc:spChg chg="add del mod">
          <ac:chgData name="Volunteer" userId="S::volunteer@sanantoniopetsalive.org::d447baf0-2777-4513-9b2c-b667f3dfed75" providerId="AD" clId="Web-{BF746700-94F5-596D-0CCB-599345746979}" dt="2022-11-17T17:58:17.276" v="72"/>
          <ac:spMkLst>
            <pc:docMk/>
            <pc:sldMk cId="3501177666" sldId="316"/>
            <ac:spMk id="11" creationId="{50FD018C-FBE8-48F2-65B7-ECB7C59B572F}"/>
          </ac:spMkLst>
        </pc:spChg>
        <pc:spChg chg="add mod">
          <ac:chgData name="Volunteer" userId="S::volunteer@sanantoniopetsalive.org::d447baf0-2777-4513-9b2c-b667f3dfed75" providerId="AD" clId="Web-{BF746700-94F5-596D-0CCB-599345746979}" dt="2022-11-17T18:01:08.892" v="222" actId="20577"/>
          <ac:spMkLst>
            <pc:docMk/>
            <pc:sldMk cId="3501177666" sldId="316"/>
            <ac:spMk id="13" creationId="{D0BA0D9F-B19B-AE29-AC99-70ABEB7862CC}"/>
          </ac:spMkLst>
        </pc:spChg>
        <pc:spChg chg="add mod">
          <ac:chgData name="Volunteer" userId="S::volunteer@sanantoniopetsalive.org::d447baf0-2777-4513-9b2c-b667f3dfed75" providerId="AD" clId="Web-{BF746700-94F5-596D-0CCB-599345746979}" dt="2022-11-17T18:01:05.532" v="221" actId="20577"/>
          <ac:spMkLst>
            <pc:docMk/>
            <pc:sldMk cId="3501177666" sldId="316"/>
            <ac:spMk id="14" creationId="{992D64F9-1CCF-67DB-CCB8-D3199861DCF5}"/>
          </ac:spMkLst>
        </pc:spChg>
        <pc:graphicFrameChg chg="add del mod">
          <ac:chgData name="Volunteer" userId="S::volunteer@sanantoniopetsalive.org::d447baf0-2777-4513-9b2c-b667f3dfed75" providerId="AD" clId="Web-{BF746700-94F5-596D-0CCB-599345746979}" dt="2022-11-17T17:58:17.276" v="73"/>
          <ac:graphicFrameMkLst>
            <pc:docMk/>
            <pc:sldMk cId="3501177666" sldId="316"/>
            <ac:graphicFrameMk id="10" creationId="{FF9C7BF2-A884-BCFD-E7B7-1EBFAF487597}"/>
          </ac:graphicFrameMkLst>
        </pc:graphicFrameChg>
        <pc:picChg chg="add mod ord">
          <ac:chgData name="Volunteer" userId="S::volunteer@sanantoniopetsalive.org::d447baf0-2777-4513-9b2c-b667f3dfed75" providerId="AD" clId="Web-{BF746700-94F5-596D-0CCB-599345746979}" dt="2022-11-17T18:01:24.799" v="226" actId="1076"/>
          <ac:picMkLst>
            <pc:docMk/>
            <pc:sldMk cId="3501177666" sldId="316"/>
            <ac:picMk id="5" creationId="{963B40C4-29D9-1602-04A3-0AF1F95AD215}"/>
          </ac:picMkLst>
        </pc:picChg>
        <pc:picChg chg="add mod">
          <ac:chgData name="Volunteer" userId="S::volunteer@sanantoniopetsalive.org::d447baf0-2777-4513-9b2c-b667f3dfed75" providerId="AD" clId="Web-{BF746700-94F5-596D-0CCB-599345746979}" dt="2022-11-17T17:57:47.135" v="57" actId="1076"/>
          <ac:picMkLst>
            <pc:docMk/>
            <pc:sldMk cId="3501177666" sldId="316"/>
            <ac:picMk id="6" creationId="{774A5F71-6949-0343-502F-A0BDDE4FB006}"/>
          </ac:picMkLst>
        </pc:picChg>
        <pc:picChg chg="add mod">
          <ac:chgData name="Volunteer" userId="S::volunteer@sanantoniopetsalive.org::d447baf0-2777-4513-9b2c-b667f3dfed75" providerId="AD" clId="Web-{BF746700-94F5-596D-0CCB-599345746979}" dt="2022-11-17T17:58:03.167" v="59" actId="1076"/>
          <ac:picMkLst>
            <pc:docMk/>
            <pc:sldMk cId="3501177666" sldId="316"/>
            <ac:picMk id="7" creationId="{751C7AC8-95CD-8274-E91B-6CB9B49C3739}"/>
          </ac:picMkLst>
        </pc:picChg>
        <pc:cxnChg chg="add">
          <ac:chgData name="Volunteer" userId="S::volunteer@sanantoniopetsalive.org::d447baf0-2777-4513-9b2c-b667f3dfed75" providerId="AD" clId="Web-{BF746700-94F5-596D-0CCB-599345746979}" dt="2022-11-17T17:55:16.880" v="4"/>
          <ac:cxnSpMkLst>
            <pc:docMk/>
            <pc:sldMk cId="3501177666" sldId="316"/>
            <ac:cxnSpMk id="12" creationId="{60188E89-AF78-40F6-B787-E9BD9C625686}"/>
          </ac:cxnSpMkLst>
        </pc:cxnChg>
      </pc:sldChg>
      <pc:sldChg chg="modSp">
        <pc:chgData name="Volunteer" userId="S::volunteer@sanantoniopetsalive.org::d447baf0-2777-4513-9b2c-b667f3dfed75" providerId="AD" clId="Web-{BF746700-94F5-596D-0CCB-599345746979}" dt="2022-11-17T18:02:22.644" v="265" actId="20577"/>
        <pc:sldMkLst>
          <pc:docMk/>
          <pc:sldMk cId="1861743548" sldId="317"/>
        </pc:sldMkLst>
        <pc:spChg chg="mod">
          <ac:chgData name="Volunteer" userId="S::volunteer@sanantoniopetsalive.org::d447baf0-2777-4513-9b2c-b667f3dfed75" providerId="AD" clId="Web-{BF746700-94F5-596D-0CCB-599345746979}" dt="2022-11-17T18:02:22.644" v="265" actId="20577"/>
          <ac:spMkLst>
            <pc:docMk/>
            <pc:sldMk cId="1861743548" sldId="317"/>
            <ac:spMk id="9" creationId="{CF136AAC-5972-3BEF-9401-7EE324E70466}"/>
          </ac:spMkLst>
        </pc:spChg>
      </pc:sldChg>
    </pc:docChg>
  </pc:docChgLst>
</pc:chgInfo>
</file>

<file path=ppt/diagrams/_rels/data11.xml.rels><?xml version="1.0" encoding="UTF-8" standalone="yes"?>
<Relationships xmlns="http://schemas.openxmlformats.org/package/2006/relationships"><Relationship Id="rId1" Type="http://schemas.openxmlformats.org/officeDocument/2006/relationships/hyperlink" Target="http://www.dogster.com/dog-training/whale-eyes-in-dogs-what-it-means-when-the-whites-of-your-dogs-eyes-show" TargetMode="External"/></Relationships>
</file>

<file path=ppt/diagrams/_rels/drawing11.xml.rels><?xml version="1.0" encoding="UTF-8" standalone="yes"?>
<Relationships xmlns="http://schemas.openxmlformats.org/package/2006/relationships"><Relationship Id="rId1" Type="http://schemas.openxmlformats.org/officeDocument/2006/relationships/hyperlink" Target="http://www.dogster.com/dog-training/whale-eyes-in-dogs-what-it-means-when-the-whites-of-your-dogs-eyes-show"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5FCBC0-9659-491E-8110-EC8E8E1CE5C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640C162-740D-4799-9B35-5A3FE3EAC038}">
      <dgm:prSet/>
      <dgm:spPr/>
      <dgm:t>
        <a:bodyPr/>
        <a:lstStyle/>
        <a:p>
          <a:r>
            <a:rPr lang="en-US" b="1"/>
            <a:t>Green:</a:t>
          </a:r>
          <a:r>
            <a:rPr lang="en-US"/>
            <a:t> Dog displays little to no concerning behaviors. Walks well on a leash.  Any handler can walk this dog. </a:t>
          </a:r>
        </a:p>
      </dgm:t>
    </dgm:pt>
    <dgm:pt modelId="{00EC1EC3-77CC-4D7D-9559-25C5E7E0C140}" type="parTrans" cxnId="{39F9E4EB-4196-4B60-AD3C-26DB92CB7931}">
      <dgm:prSet/>
      <dgm:spPr/>
      <dgm:t>
        <a:bodyPr/>
        <a:lstStyle/>
        <a:p>
          <a:endParaRPr lang="en-US"/>
        </a:p>
      </dgm:t>
    </dgm:pt>
    <dgm:pt modelId="{31A91BBE-F8AC-4580-9855-83E643E769BA}" type="sibTrans" cxnId="{39F9E4EB-4196-4B60-AD3C-26DB92CB7931}">
      <dgm:prSet/>
      <dgm:spPr/>
      <dgm:t>
        <a:bodyPr/>
        <a:lstStyle/>
        <a:p>
          <a:endParaRPr lang="en-US"/>
        </a:p>
      </dgm:t>
    </dgm:pt>
    <dgm:pt modelId="{B67A903D-D494-4FDD-A4A3-C3BD815C9775}">
      <dgm:prSet/>
      <dgm:spPr/>
      <dgm:t>
        <a:bodyPr/>
        <a:lstStyle/>
        <a:p>
          <a:r>
            <a:rPr lang="en-US" b="1"/>
            <a:t>Blue:</a:t>
          </a:r>
          <a:r>
            <a:rPr lang="en-US"/>
            <a:t> Dog is shy, timid or fearful.  Requires handler with knowledge about safely handling shy, timid or fearful dogs </a:t>
          </a:r>
        </a:p>
      </dgm:t>
    </dgm:pt>
    <dgm:pt modelId="{2B91D3E8-79FF-4D69-B092-D03D36FAF9AB}" type="parTrans" cxnId="{07380D67-C660-494C-B32A-AAA865702A7F}">
      <dgm:prSet/>
      <dgm:spPr/>
      <dgm:t>
        <a:bodyPr/>
        <a:lstStyle/>
        <a:p>
          <a:endParaRPr lang="en-US"/>
        </a:p>
      </dgm:t>
    </dgm:pt>
    <dgm:pt modelId="{EC9C6BD6-1737-40AC-B658-BEF16AB235DD}" type="sibTrans" cxnId="{07380D67-C660-494C-B32A-AAA865702A7F}">
      <dgm:prSet/>
      <dgm:spPr/>
      <dgm:t>
        <a:bodyPr/>
        <a:lstStyle/>
        <a:p>
          <a:endParaRPr lang="en-US"/>
        </a:p>
      </dgm:t>
    </dgm:pt>
    <dgm:pt modelId="{540A0146-DD5B-4410-BBB6-F2746D9DECDC}">
      <dgm:prSet/>
      <dgm:spPr/>
      <dgm:t>
        <a:bodyPr/>
        <a:lstStyle/>
        <a:p>
          <a:r>
            <a:rPr lang="en-US" b="1"/>
            <a:t>Orange:</a:t>
          </a:r>
          <a:r>
            <a:rPr lang="en-US"/>
            <a:t> Dog displays some concerning behaviors such as jumping, mouthing and/or poor leash skills.  Requires handler who has experience and is comfortable handling an untrained dog.</a:t>
          </a:r>
        </a:p>
      </dgm:t>
    </dgm:pt>
    <dgm:pt modelId="{AE8C1AE6-D7E1-46D3-A0B5-6C6C752E3818}" type="parTrans" cxnId="{F63296F4-7565-4FD8-A091-BCF396C88436}">
      <dgm:prSet/>
      <dgm:spPr/>
      <dgm:t>
        <a:bodyPr/>
        <a:lstStyle/>
        <a:p>
          <a:endParaRPr lang="en-US"/>
        </a:p>
      </dgm:t>
    </dgm:pt>
    <dgm:pt modelId="{E96ECBAE-01DF-48B8-ACA3-C47381884C7E}" type="sibTrans" cxnId="{F63296F4-7565-4FD8-A091-BCF396C88436}">
      <dgm:prSet/>
      <dgm:spPr/>
      <dgm:t>
        <a:bodyPr/>
        <a:lstStyle/>
        <a:p>
          <a:endParaRPr lang="en-US"/>
        </a:p>
      </dgm:t>
    </dgm:pt>
    <dgm:pt modelId="{717C2DC6-0132-4BCC-A9EB-9B1405F12E04}" type="pres">
      <dgm:prSet presAssocID="{325FCBC0-9659-491E-8110-EC8E8E1CE5C8}" presName="vert0" presStyleCnt="0">
        <dgm:presLayoutVars>
          <dgm:dir/>
          <dgm:animOne val="branch"/>
          <dgm:animLvl val="lvl"/>
        </dgm:presLayoutVars>
      </dgm:prSet>
      <dgm:spPr/>
    </dgm:pt>
    <dgm:pt modelId="{DEB95DB8-A884-4901-B4EA-E33409C017E0}" type="pres">
      <dgm:prSet presAssocID="{6640C162-740D-4799-9B35-5A3FE3EAC038}" presName="thickLine" presStyleLbl="alignNode1" presStyleIdx="0" presStyleCnt="3"/>
      <dgm:spPr/>
    </dgm:pt>
    <dgm:pt modelId="{4B22467A-A7A9-4AEC-8BE8-080FC0035EC7}" type="pres">
      <dgm:prSet presAssocID="{6640C162-740D-4799-9B35-5A3FE3EAC038}" presName="horz1" presStyleCnt="0"/>
      <dgm:spPr/>
    </dgm:pt>
    <dgm:pt modelId="{588AB931-B871-493C-BFAF-DC4758D67ED0}" type="pres">
      <dgm:prSet presAssocID="{6640C162-740D-4799-9B35-5A3FE3EAC038}" presName="tx1" presStyleLbl="revTx" presStyleIdx="0" presStyleCnt="3"/>
      <dgm:spPr/>
    </dgm:pt>
    <dgm:pt modelId="{6FB56947-4DE4-49A1-AECD-E03142268A65}" type="pres">
      <dgm:prSet presAssocID="{6640C162-740D-4799-9B35-5A3FE3EAC038}" presName="vert1" presStyleCnt="0"/>
      <dgm:spPr/>
    </dgm:pt>
    <dgm:pt modelId="{A5AA0A92-159A-4FC0-856F-DBDC98F8290A}" type="pres">
      <dgm:prSet presAssocID="{B67A903D-D494-4FDD-A4A3-C3BD815C9775}" presName="thickLine" presStyleLbl="alignNode1" presStyleIdx="1" presStyleCnt="3"/>
      <dgm:spPr/>
    </dgm:pt>
    <dgm:pt modelId="{4AA984C3-BF60-45EB-9D4E-8E4CAAE4EE38}" type="pres">
      <dgm:prSet presAssocID="{B67A903D-D494-4FDD-A4A3-C3BD815C9775}" presName="horz1" presStyleCnt="0"/>
      <dgm:spPr/>
    </dgm:pt>
    <dgm:pt modelId="{6392D092-51D6-4147-ACD2-B53A8EA51B68}" type="pres">
      <dgm:prSet presAssocID="{B67A903D-D494-4FDD-A4A3-C3BD815C9775}" presName="tx1" presStyleLbl="revTx" presStyleIdx="1" presStyleCnt="3"/>
      <dgm:spPr/>
    </dgm:pt>
    <dgm:pt modelId="{B94F1FFD-B2D7-49FC-A737-2B2995B0F8EF}" type="pres">
      <dgm:prSet presAssocID="{B67A903D-D494-4FDD-A4A3-C3BD815C9775}" presName="vert1" presStyleCnt="0"/>
      <dgm:spPr/>
    </dgm:pt>
    <dgm:pt modelId="{0CAD2CB1-1072-4BFB-9B38-B8B3B8F4CB25}" type="pres">
      <dgm:prSet presAssocID="{540A0146-DD5B-4410-BBB6-F2746D9DECDC}" presName="thickLine" presStyleLbl="alignNode1" presStyleIdx="2" presStyleCnt="3"/>
      <dgm:spPr/>
    </dgm:pt>
    <dgm:pt modelId="{F25C1B79-C1A1-4586-9E85-EBC793176EFA}" type="pres">
      <dgm:prSet presAssocID="{540A0146-DD5B-4410-BBB6-F2746D9DECDC}" presName="horz1" presStyleCnt="0"/>
      <dgm:spPr/>
    </dgm:pt>
    <dgm:pt modelId="{2304017C-A7B4-4CF2-89EC-99F7029EADBD}" type="pres">
      <dgm:prSet presAssocID="{540A0146-DD5B-4410-BBB6-F2746D9DECDC}" presName="tx1" presStyleLbl="revTx" presStyleIdx="2" presStyleCnt="3"/>
      <dgm:spPr/>
    </dgm:pt>
    <dgm:pt modelId="{4138A78C-51B0-44B9-98AE-C2CC6C66BDEF}" type="pres">
      <dgm:prSet presAssocID="{540A0146-DD5B-4410-BBB6-F2746D9DECDC}" presName="vert1" presStyleCnt="0"/>
      <dgm:spPr/>
    </dgm:pt>
  </dgm:ptLst>
  <dgm:cxnLst>
    <dgm:cxn modelId="{022DD927-AB75-4829-B717-0AD9889F3DB0}" type="presOf" srcId="{6640C162-740D-4799-9B35-5A3FE3EAC038}" destId="{588AB931-B871-493C-BFAF-DC4758D67ED0}" srcOrd="0" destOrd="0" presId="urn:microsoft.com/office/officeart/2008/layout/LinedList"/>
    <dgm:cxn modelId="{07380D67-C660-494C-B32A-AAA865702A7F}" srcId="{325FCBC0-9659-491E-8110-EC8E8E1CE5C8}" destId="{B67A903D-D494-4FDD-A4A3-C3BD815C9775}" srcOrd="1" destOrd="0" parTransId="{2B91D3E8-79FF-4D69-B092-D03D36FAF9AB}" sibTransId="{EC9C6BD6-1737-40AC-B658-BEF16AB235DD}"/>
    <dgm:cxn modelId="{9FEC717E-7F43-409D-B03F-E1F48F4561D1}" type="presOf" srcId="{540A0146-DD5B-4410-BBB6-F2746D9DECDC}" destId="{2304017C-A7B4-4CF2-89EC-99F7029EADBD}" srcOrd="0" destOrd="0" presId="urn:microsoft.com/office/officeart/2008/layout/LinedList"/>
    <dgm:cxn modelId="{AA9BD3B7-BE66-4987-940D-51BF0CC7D027}" type="presOf" srcId="{B67A903D-D494-4FDD-A4A3-C3BD815C9775}" destId="{6392D092-51D6-4147-ACD2-B53A8EA51B68}" srcOrd="0" destOrd="0" presId="urn:microsoft.com/office/officeart/2008/layout/LinedList"/>
    <dgm:cxn modelId="{39F9E4EB-4196-4B60-AD3C-26DB92CB7931}" srcId="{325FCBC0-9659-491E-8110-EC8E8E1CE5C8}" destId="{6640C162-740D-4799-9B35-5A3FE3EAC038}" srcOrd="0" destOrd="0" parTransId="{00EC1EC3-77CC-4D7D-9559-25C5E7E0C140}" sibTransId="{31A91BBE-F8AC-4580-9855-83E643E769BA}"/>
    <dgm:cxn modelId="{F63296F4-7565-4FD8-A091-BCF396C88436}" srcId="{325FCBC0-9659-491E-8110-EC8E8E1CE5C8}" destId="{540A0146-DD5B-4410-BBB6-F2746D9DECDC}" srcOrd="2" destOrd="0" parTransId="{AE8C1AE6-D7E1-46D3-A0B5-6C6C752E3818}" sibTransId="{E96ECBAE-01DF-48B8-ACA3-C47381884C7E}"/>
    <dgm:cxn modelId="{4F8E19FF-07BF-4960-B081-91D41206D376}" type="presOf" srcId="{325FCBC0-9659-491E-8110-EC8E8E1CE5C8}" destId="{717C2DC6-0132-4BCC-A9EB-9B1405F12E04}" srcOrd="0" destOrd="0" presId="urn:microsoft.com/office/officeart/2008/layout/LinedList"/>
    <dgm:cxn modelId="{DDA6B3BE-D171-4A7C-B96B-F77E498D15F8}" type="presParOf" srcId="{717C2DC6-0132-4BCC-A9EB-9B1405F12E04}" destId="{DEB95DB8-A884-4901-B4EA-E33409C017E0}" srcOrd="0" destOrd="0" presId="urn:microsoft.com/office/officeart/2008/layout/LinedList"/>
    <dgm:cxn modelId="{95C9344C-7F67-4E2E-B41A-4E358C3E80DA}" type="presParOf" srcId="{717C2DC6-0132-4BCC-A9EB-9B1405F12E04}" destId="{4B22467A-A7A9-4AEC-8BE8-080FC0035EC7}" srcOrd="1" destOrd="0" presId="urn:microsoft.com/office/officeart/2008/layout/LinedList"/>
    <dgm:cxn modelId="{7076DB50-56FE-41A6-AB53-248FD3F9A9C4}" type="presParOf" srcId="{4B22467A-A7A9-4AEC-8BE8-080FC0035EC7}" destId="{588AB931-B871-493C-BFAF-DC4758D67ED0}" srcOrd="0" destOrd="0" presId="urn:microsoft.com/office/officeart/2008/layout/LinedList"/>
    <dgm:cxn modelId="{E4B533E5-064F-42FD-83D2-CAAE137A6F84}" type="presParOf" srcId="{4B22467A-A7A9-4AEC-8BE8-080FC0035EC7}" destId="{6FB56947-4DE4-49A1-AECD-E03142268A65}" srcOrd="1" destOrd="0" presId="urn:microsoft.com/office/officeart/2008/layout/LinedList"/>
    <dgm:cxn modelId="{41EBEB6C-8412-4A46-8CC3-96CD4E9E4612}" type="presParOf" srcId="{717C2DC6-0132-4BCC-A9EB-9B1405F12E04}" destId="{A5AA0A92-159A-4FC0-856F-DBDC98F8290A}" srcOrd="2" destOrd="0" presId="urn:microsoft.com/office/officeart/2008/layout/LinedList"/>
    <dgm:cxn modelId="{7214BA13-2754-4E64-9BBE-8D7949181120}" type="presParOf" srcId="{717C2DC6-0132-4BCC-A9EB-9B1405F12E04}" destId="{4AA984C3-BF60-45EB-9D4E-8E4CAAE4EE38}" srcOrd="3" destOrd="0" presId="urn:microsoft.com/office/officeart/2008/layout/LinedList"/>
    <dgm:cxn modelId="{DEE9D6C9-66C5-40C9-B506-0AB6DE71F464}" type="presParOf" srcId="{4AA984C3-BF60-45EB-9D4E-8E4CAAE4EE38}" destId="{6392D092-51D6-4147-ACD2-B53A8EA51B68}" srcOrd="0" destOrd="0" presId="urn:microsoft.com/office/officeart/2008/layout/LinedList"/>
    <dgm:cxn modelId="{2D681E43-A608-4FBD-8F18-E70435ED6E22}" type="presParOf" srcId="{4AA984C3-BF60-45EB-9D4E-8E4CAAE4EE38}" destId="{B94F1FFD-B2D7-49FC-A737-2B2995B0F8EF}" srcOrd="1" destOrd="0" presId="urn:microsoft.com/office/officeart/2008/layout/LinedList"/>
    <dgm:cxn modelId="{4B12F17F-770A-480A-A566-22069F8DD567}" type="presParOf" srcId="{717C2DC6-0132-4BCC-A9EB-9B1405F12E04}" destId="{0CAD2CB1-1072-4BFB-9B38-B8B3B8F4CB25}" srcOrd="4" destOrd="0" presId="urn:microsoft.com/office/officeart/2008/layout/LinedList"/>
    <dgm:cxn modelId="{47E08651-B40F-49C2-AB56-B11D085D5885}" type="presParOf" srcId="{717C2DC6-0132-4BCC-A9EB-9B1405F12E04}" destId="{F25C1B79-C1A1-4586-9E85-EBC793176EFA}" srcOrd="5" destOrd="0" presId="urn:microsoft.com/office/officeart/2008/layout/LinedList"/>
    <dgm:cxn modelId="{45E3FBA1-5244-4032-878A-8626C640EBE6}" type="presParOf" srcId="{F25C1B79-C1A1-4586-9E85-EBC793176EFA}" destId="{2304017C-A7B4-4CF2-89EC-99F7029EADBD}" srcOrd="0" destOrd="0" presId="urn:microsoft.com/office/officeart/2008/layout/LinedList"/>
    <dgm:cxn modelId="{A701CD1B-5091-4523-83E7-2C46E08703CE}" type="presParOf" srcId="{F25C1B79-C1A1-4586-9E85-EBC793176EFA}" destId="{4138A78C-51B0-44B9-98AE-C2CC6C66BDE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299EC5-CBC7-4B2F-8F49-3677E73D157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03BD073-8814-4BED-8BCA-7365852B007A}">
      <dgm:prSet/>
      <dgm:spPr/>
      <dgm:t>
        <a:bodyPr/>
        <a:lstStyle/>
        <a:p>
          <a:r>
            <a:rPr lang="en-US" b="1" u="sng"/>
            <a:t>A Dog's Eyes</a:t>
          </a:r>
          <a:endParaRPr lang="en-US"/>
        </a:p>
      </dgm:t>
    </dgm:pt>
    <dgm:pt modelId="{AE3D214C-2EE3-4540-B247-DD3F88EF4DBB}" type="parTrans" cxnId="{D7A72672-52B7-4376-BD5B-EA772D760B42}">
      <dgm:prSet/>
      <dgm:spPr/>
      <dgm:t>
        <a:bodyPr/>
        <a:lstStyle/>
        <a:p>
          <a:endParaRPr lang="en-US"/>
        </a:p>
      </dgm:t>
    </dgm:pt>
    <dgm:pt modelId="{A5E458EA-64A2-4544-BF0D-8882B1BF5887}" type="sibTrans" cxnId="{D7A72672-52B7-4376-BD5B-EA772D760B42}">
      <dgm:prSet/>
      <dgm:spPr/>
      <dgm:t>
        <a:bodyPr/>
        <a:lstStyle/>
        <a:p>
          <a:endParaRPr lang="en-US"/>
        </a:p>
      </dgm:t>
    </dgm:pt>
    <dgm:pt modelId="{B17935E8-213C-4E20-BFD2-B9083D160AD4}">
      <dgm:prSet/>
      <dgm:spPr/>
      <dgm:t>
        <a:bodyPr/>
        <a:lstStyle/>
        <a:p>
          <a:r>
            <a:rPr lang="en-US"/>
            <a:t>Soft Eye Contact</a:t>
          </a:r>
        </a:p>
      </dgm:t>
    </dgm:pt>
    <dgm:pt modelId="{45B79C32-097F-4A25-85C4-DBD55D50AD7A}" type="parTrans" cxnId="{FF4ACFFC-6C47-4972-86A6-2954D8540B75}">
      <dgm:prSet/>
      <dgm:spPr/>
      <dgm:t>
        <a:bodyPr/>
        <a:lstStyle/>
        <a:p>
          <a:endParaRPr lang="en-US"/>
        </a:p>
      </dgm:t>
    </dgm:pt>
    <dgm:pt modelId="{9B4FC55D-CEBC-42E0-8B2C-1B464FB0CD88}" type="sibTrans" cxnId="{FF4ACFFC-6C47-4972-86A6-2954D8540B75}">
      <dgm:prSet/>
      <dgm:spPr/>
      <dgm:t>
        <a:bodyPr/>
        <a:lstStyle/>
        <a:p>
          <a:endParaRPr lang="en-US"/>
        </a:p>
      </dgm:t>
    </dgm:pt>
    <dgm:pt modelId="{05CA6A7F-07A9-4B6E-AA87-B4158199D7A4}">
      <dgm:prSet/>
      <dgm:spPr/>
      <dgm:t>
        <a:bodyPr/>
        <a:lstStyle/>
        <a:p>
          <a:r>
            <a:rPr lang="en-US"/>
            <a:t>Conveys a dog is  social, confident and friendly. </a:t>
          </a:r>
        </a:p>
      </dgm:t>
    </dgm:pt>
    <dgm:pt modelId="{B894703C-7FB1-47EA-8833-4F8122717677}" type="parTrans" cxnId="{74DA4D1F-80C3-4F04-9180-0A43470297FF}">
      <dgm:prSet/>
      <dgm:spPr/>
      <dgm:t>
        <a:bodyPr/>
        <a:lstStyle/>
        <a:p>
          <a:endParaRPr lang="en-US"/>
        </a:p>
      </dgm:t>
    </dgm:pt>
    <dgm:pt modelId="{8386C3A0-DFFA-4118-9A77-C58AD5444927}" type="sibTrans" cxnId="{74DA4D1F-80C3-4F04-9180-0A43470297FF}">
      <dgm:prSet/>
      <dgm:spPr/>
      <dgm:t>
        <a:bodyPr/>
        <a:lstStyle/>
        <a:p>
          <a:endParaRPr lang="en-US"/>
        </a:p>
      </dgm:t>
    </dgm:pt>
    <dgm:pt modelId="{B2A3CB5A-7438-453E-B379-A679DD34DFBA}">
      <dgm:prSet/>
      <dgm:spPr/>
      <dgm:t>
        <a:bodyPr/>
        <a:lstStyle/>
        <a:p>
          <a:r>
            <a:rPr lang="en-US"/>
            <a:t>The eyes are round or almond-shaped and soft, with the pupils dilated appropriately for available lighting . </a:t>
          </a:r>
        </a:p>
      </dgm:t>
    </dgm:pt>
    <dgm:pt modelId="{86AB4EF8-B87F-4F92-A4A8-61386CE89FC4}" type="parTrans" cxnId="{395D3817-7BAC-44AB-B18F-22D7F67A2CE3}">
      <dgm:prSet/>
      <dgm:spPr/>
      <dgm:t>
        <a:bodyPr/>
        <a:lstStyle/>
        <a:p>
          <a:endParaRPr lang="en-US"/>
        </a:p>
      </dgm:t>
    </dgm:pt>
    <dgm:pt modelId="{C20DFE80-7BB5-4AF0-A09E-D648A99EB9C5}" type="sibTrans" cxnId="{395D3817-7BAC-44AB-B18F-22D7F67A2CE3}">
      <dgm:prSet/>
      <dgm:spPr/>
      <dgm:t>
        <a:bodyPr/>
        <a:lstStyle/>
        <a:p>
          <a:endParaRPr lang="en-US"/>
        </a:p>
      </dgm:t>
    </dgm:pt>
    <dgm:pt modelId="{05458076-4621-4918-A8F7-5A8A06A420B6}">
      <dgm:prSet/>
      <dgm:spPr/>
      <dgm:t>
        <a:bodyPr/>
        <a:lstStyle/>
        <a:p>
          <a:r>
            <a:rPr lang="en-US"/>
            <a:t>Often accompanied by affiliative (distance decreasing) behavior such as a relaxed tail wag, and body curved or even wiggling.</a:t>
          </a:r>
        </a:p>
      </dgm:t>
    </dgm:pt>
    <dgm:pt modelId="{8D0698A7-D3C2-4313-AE01-88B16C35759D}" type="parTrans" cxnId="{A6829606-8E0A-4D87-ADB6-7D9866410A41}">
      <dgm:prSet/>
      <dgm:spPr/>
      <dgm:t>
        <a:bodyPr/>
        <a:lstStyle/>
        <a:p>
          <a:endParaRPr lang="en-US"/>
        </a:p>
      </dgm:t>
    </dgm:pt>
    <dgm:pt modelId="{C2F3788B-5DCD-4DB5-BCA1-87C527D3A093}" type="sibTrans" cxnId="{A6829606-8E0A-4D87-ADB6-7D9866410A41}">
      <dgm:prSet/>
      <dgm:spPr/>
      <dgm:t>
        <a:bodyPr/>
        <a:lstStyle/>
        <a:p>
          <a:endParaRPr lang="en-US"/>
        </a:p>
      </dgm:t>
    </dgm:pt>
    <dgm:pt modelId="{6C388E74-FF6A-466C-BC54-64C24C86DC59}">
      <dgm:prSet/>
      <dgm:spPr/>
      <dgm:t>
        <a:bodyPr/>
        <a:lstStyle/>
        <a:p>
          <a:r>
            <a:rPr lang="en-US"/>
            <a:t>Hard Eye Contact</a:t>
          </a:r>
        </a:p>
      </dgm:t>
    </dgm:pt>
    <dgm:pt modelId="{B04CAC2F-820F-4A76-908D-9ED248C85E98}" type="parTrans" cxnId="{4DA9252E-B2F9-4A76-82D4-98F709C800AA}">
      <dgm:prSet/>
      <dgm:spPr/>
      <dgm:t>
        <a:bodyPr/>
        <a:lstStyle/>
        <a:p>
          <a:endParaRPr lang="en-US"/>
        </a:p>
      </dgm:t>
    </dgm:pt>
    <dgm:pt modelId="{E6A5943E-B724-46E7-972A-50C8B5B1B7F5}" type="sibTrans" cxnId="{4DA9252E-B2F9-4A76-82D4-98F709C800AA}">
      <dgm:prSet/>
      <dgm:spPr/>
      <dgm:t>
        <a:bodyPr/>
        <a:lstStyle/>
        <a:p>
          <a:endParaRPr lang="en-US"/>
        </a:p>
      </dgm:t>
    </dgm:pt>
    <dgm:pt modelId="{6AF05EC1-5DCB-47F8-972D-83E2B73A614B}">
      <dgm:prSet/>
      <dgm:spPr/>
      <dgm:t>
        <a:bodyPr/>
        <a:lstStyle/>
        <a:p>
          <a:r>
            <a:rPr lang="en-US"/>
            <a:t>A hard, direct stare which, if you are good at reading dogs, gives you the chills. </a:t>
          </a:r>
        </a:p>
      </dgm:t>
    </dgm:pt>
    <dgm:pt modelId="{C11BFDAD-09D4-4105-8709-95A7A1B090D8}" type="parTrans" cxnId="{A22A2D97-B8CE-4022-AADD-4082A10A1018}">
      <dgm:prSet/>
      <dgm:spPr/>
      <dgm:t>
        <a:bodyPr/>
        <a:lstStyle/>
        <a:p>
          <a:endParaRPr lang="en-US"/>
        </a:p>
      </dgm:t>
    </dgm:pt>
    <dgm:pt modelId="{8ABC747A-662F-42AB-9864-B81C062371D8}" type="sibTrans" cxnId="{A22A2D97-B8CE-4022-AADD-4082A10A1018}">
      <dgm:prSet/>
      <dgm:spPr/>
      <dgm:t>
        <a:bodyPr/>
        <a:lstStyle/>
        <a:p>
          <a:endParaRPr lang="en-US"/>
        </a:p>
      </dgm:t>
    </dgm:pt>
    <dgm:pt modelId="{7DFD1979-DFB4-4A8C-8CDA-6B879E464162}">
      <dgm:prSet/>
      <dgm:spPr/>
      <dgm:t>
        <a:bodyPr/>
        <a:lstStyle/>
        <a:p>
          <a:r>
            <a:rPr lang="en-US"/>
            <a:t>It is not friendly. </a:t>
          </a:r>
        </a:p>
      </dgm:t>
    </dgm:pt>
    <dgm:pt modelId="{1162769F-92DE-4D89-AE56-82D030595E27}" type="parTrans" cxnId="{AC6547D0-C278-4AF5-9E42-4C3642B5345A}">
      <dgm:prSet/>
      <dgm:spPr/>
      <dgm:t>
        <a:bodyPr/>
        <a:lstStyle/>
        <a:p>
          <a:endParaRPr lang="en-US"/>
        </a:p>
      </dgm:t>
    </dgm:pt>
    <dgm:pt modelId="{1918BF4E-574B-4C06-B532-9B0C4ED371DD}" type="sibTrans" cxnId="{AC6547D0-C278-4AF5-9E42-4C3642B5345A}">
      <dgm:prSet/>
      <dgm:spPr/>
      <dgm:t>
        <a:bodyPr/>
        <a:lstStyle/>
        <a:p>
          <a:endParaRPr lang="en-US"/>
        </a:p>
      </dgm:t>
    </dgm:pt>
    <dgm:pt modelId="{40CE2B25-D67D-4538-99D8-A025F05E8CC2}">
      <dgm:prSet/>
      <dgm:spPr/>
      <dgm:t>
        <a:bodyPr/>
        <a:lstStyle/>
        <a:p>
          <a:r>
            <a:rPr lang="en-US"/>
            <a:t>The eyes are piercing, and there is often little or no body movement. </a:t>
          </a:r>
        </a:p>
      </dgm:t>
    </dgm:pt>
    <dgm:pt modelId="{223A6BDA-6851-4C09-98B2-2E7A69BDCAFC}" type="parTrans" cxnId="{C72874E1-C986-44F0-938D-23F408BC8E54}">
      <dgm:prSet/>
      <dgm:spPr/>
      <dgm:t>
        <a:bodyPr/>
        <a:lstStyle/>
        <a:p>
          <a:endParaRPr lang="en-US"/>
        </a:p>
      </dgm:t>
    </dgm:pt>
    <dgm:pt modelId="{3EC1B7AC-3639-4994-9A41-4533CBC23591}" type="sibTrans" cxnId="{C72874E1-C986-44F0-938D-23F408BC8E54}">
      <dgm:prSet/>
      <dgm:spPr/>
      <dgm:t>
        <a:bodyPr/>
        <a:lstStyle/>
        <a:p>
          <a:endParaRPr lang="en-US"/>
        </a:p>
      </dgm:t>
    </dgm:pt>
    <dgm:pt modelId="{25A58AE8-12AA-49BF-96A9-CF0FC4F36D3D}">
      <dgm:prSet/>
      <dgm:spPr/>
      <dgm:t>
        <a:bodyPr/>
        <a:lstStyle/>
        <a:p>
          <a:r>
            <a:rPr lang="en-US"/>
            <a:t>Accompanying body language is usually assertive  </a:t>
          </a:r>
        </a:p>
      </dgm:t>
    </dgm:pt>
    <dgm:pt modelId="{85BB56C2-479D-47BA-87A7-911AB44BDC4D}" type="parTrans" cxnId="{105D2584-C8A5-4F1A-9D3F-6325689DFB45}">
      <dgm:prSet/>
      <dgm:spPr/>
      <dgm:t>
        <a:bodyPr/>
        <a:lstStyle/>
        <a:p>
          <a:endParaRPr lang="en-US"/>
        </a:p>
      </dgm:t>
    </dgm:pt>
    <dgm:pt modelId="{3C15E6BD-ACFA-4785-849A-F0F90C720940}" type="sibTrans" cxnId="{105D2584-C8A5-4F1A-9D3F-6325689DFB45}">
      <dgm:prSet/>
      <dgm:spPr/>
      <dgm:t>
        <a:bodyPr/>
        <a:lstStyle/>
        <a:p>
          <a:endParaRPr lang="en-US"/>
        </a:p>
      </dgm:t>
    </dgm:pt>
    <dgm:pt modelId="{65E09672-9EFE-4CE5-80AF-6AD8CE8D29D6}">
      <dgm:prSet/>
      <dgm:spPr/>
      <dgm:t>
        <a:bodyPr/>
        <a:lstStyle/>
        <a:p>
          <a:r>
            <a:rPr lang="en-US"/>
            <a:t>If this warning is ignored, the dog is likely to bite.</a:t>
          </a:r>
        </a:p>
      </dgm:t>
    </dgm:pt>
    <dgm:pt modelId="{082022FC-545A-4709-87B6-37B615959CE3}" type="parTrans" cxnId="{B866CF4B-527D-40AD-B6C1-B17E53485AB9}">
      <dgm:prSet/>
      <dgm:spPr/>
      <dgm:t>
        <a:bodyPr/>
        <a:lstStyle/>
        <a:p>
          <a:endParaRPr lang="en-US"/>
        </a:p>
      </dgm:t>
    </dgm:pt>
    <dgm:pt modelId="{1BE833D2-4798-4EE5-9B56-12393CF7AC73}" type="sibTrans" cxnId="{B866CF4B-527D-40AD-B6C1-B17E53485AB9}">
      <dgm:prSet/>
      <dgm:spPr/>
      <dgm:t>
        <a:bodyPr/>
        <a:lstStyle/>
        <a:p>
          <a:endParaRPr lang="en-US"/>
        </a:p>
      </dgm:t>
    </dgm:pt>
    <dgm:pt modelId="{29BDD13E-D1F1-4B92-93C1-2558B9B1FAE2}" type="pres">
      <dgm:prSet presAssocID="{05299EC5-CBC7-4B2F-8F49-3677E73D157A}" presName="linear" presStyleCnt="0">
        <dgm:presLayoutVars>
          <dgm:animLvl val="lvl"/>
          <dgm:resizeHandles val="exact"/>
        </dgm:presLayoutVars>
      </dgm:prSet>
      <dgm:spPr/>
    </dgm:pt>
    <dgm:pt modelId="{2BF3BA37-1FDB-4114-A847-7A65D39E9531}" type="pres">
      <dgm:prSet presAssocID="{F03BD073-8814-4BED-8BCA-7365852B007A}" presName="parentText" presStyleLbl="node1" presStyleIdx="0" presStyleCnt="3">
        <dgm:presLayoutVars>
          <dgm:chMax val="0"/>
          <dgm:bulletEnabled val="1"/>
        </dgm:presLayoutVars>
      </dgm:prSet>
      <dgm:spPr/>
    </dgm:pt>
    <dgm:pt modelId="{6E72AFEC-FABF-4196-B279-2E27FD481A23}" type="pres">
      <dgm:prSet presAssocID="{A5E458EA-64A2-4544-BF0D-8882B1BF5887}" presName="spacer" presStyleCnt="0"/>
      <dgm:spPr/>
    </dgm:pt>
    <dgm:pt modelId="{78DF8A5D-6E9F-47A3-903F-7E6824357AD6}" type="pres">
      <dgm:prSet presAssocID="{B17935E8-213C-4E20-BFD2-B9083D160AD4}" presName="parentText" presStyleLbl="node1" presStyleIdx="1" presStyleCnt="3">
        <dgm:presLayoutVars>
          <dgm:chMax val="0"/>
          <dgm:bulletEnabled val="1"/>
        </dgm:presLayoutVars>
      </dgm:prSet>
      <dgm:spPr/>
    </dgm:pt>
    <dgm:pt modelId="{BC8AD841-15A4-4F2F-A158-AE0BB19E3501}" type="pres">
      <dgm:prSet presAssocID="{B17935E8-213C-4E20-BFD2-B9083D160AD4}" presName="childText" presStyleLbl="revTx" presStyleIdx="0" presStyleCnt="2">
        <dgm:presLayoutVars>
          <dgm:bulletEnabled val="1"/>
        </dgm:presLayoutVars>
      </dgm:prSet>
      <dgm:spPr/>
    </dgm:pt>
    <dgm:pt modelId="{34A9FDB2-C23D-4030-BFCB-B9FD04270BBC}" type="pres">
      <dgm:prSet presAssocID="{6C388E74-FF6A-466C-BC54-64C24C86DC59}" presName="parentText" presStyleLbl="node1" presStyleIdx="2" presStyleCnt="3">
        <dgm:presLayoutVars>
          <dgm:chMax val="0"/>
          <dgm:bulletEnabled val="1"/>
        </dgm:presLayoutVars>
      </dgm:prSet>
      <dgm:spPr/>
    </dgm:pt>
    <dgm:pt modelId="{A8B20496-418A-4298-97F5-A2C3267EB892}" type="pres">
      <dgm:prSet presAssocID="{6C388E74-FF6A-466C-BC54-64C24C86DC59}" presName="childText" presStyleLbl="revTx" presStyleIdx="1" presStyleCnt="2">
        <dgm:presLayoutVars>
          <dgm:bulletEnabled val="1"/>
        </dgm:presLayoutVars>
      </dgm:prSet>
      <dgm:spPr/>
    </dgm:pt>
  </dgm:ptLst>
  <dgm:cxnLst>
    <dgm:cxn modelId="{A6829606-8E0A-4D87-ADB6-7D9866410A41}" srcId="{B17935E8-213C-4E20-BFD2-B9083D160AD4}" destId="{05458076-4621-4918-A8F7-5A8A06A420B6}" srcOrd="2" destOrd="0" parTransId="{8D0698A7-D3C2-4313-AE01-88B16C35759D}" sibTransId="{C2F3788B-5DCD-4DB5-BCA1-87C527D3A093}"/>
    <dgm:cxn modelId="{395D3817-7BAC-44AB-B18F-22D7F67A2CE3}" srcId="{B17935E8-213C-4E20-BFD2-B9083D160AD4}" destId="{B2A3CB5A-7438-453E-B379-A679DD34DFBA}" srcOrd="1" destOrd="0" parTransId="{86AB4EF8-B87F-4F92-A4A8-61386CE89FC4}" sibTransId="{C20DFE80-7BB5-4AF0-A09E-D648A99EB9C5}"/>
    <dgm:cxn modelId="{74DA4D1F-80C3-4F04-9180-0A43470297FF}" srcId="{B17935E8-213C-4E20-BFD2-B9083D160AD4}" destId="{05CA6A7F-07A9-4B6E-AA87-B4158199D7A4}" srcOrd="0" destOrd="0" parTransId="{B894703C-7FB1-47EA-8833-4F8122717677}" sibTransId="{8386C3A0-DFFA-4118-9A77-C58AD5444927}"/>
    <dgm:cxn modelId="{4DA9252E-B2F9-4A76-82D4-98F709C800AA}" srcId="{05299EC5-CBC7-4B2F-8F49-3677E73D157A}" destId="{6C388E74-FF6A-466C-BC54-64C24C86DC59}" srcOrd="2" destOrd="0" parTransId="{B04CAC2F-820F-4A76-908D-9ED248C85E98}" sibTransId="{E6A5943E-B724-46E7-972A-50C8B5B1B7F5}"/>
    <dgm:cxn modelId="{11228E3F-3D05-4A8E-AF52-89D26BDD2C79}" type="presOf" srcId="{65E09672-9EFE-4CE5-80AF-6AD8CE8D29D6}" destId="{A8B20496-418A-4298-97F5-A2C3267EB892}" srcOrd="0" destOrd="4" presId="urn:microsoft.com/office/officeart/2005/8/layout/vList2"/>
    <dgm:cxn modelId="{673B0E5F-5A8C-4608-8275-59F184C2C15C}" type="presOf" srcId="{F03BD073-8814-4BED-8BCA-7365852B007A}" destId="{2BF3BA37-1FDB-4114-A847-7A65D39E9531}" srcOrd="0" destOrd="0" presId="urn:microsoft.com/office/officeart/2005/8/layout/vList2"/>
    <dgm:cxn modelId="{B866CF4B-527D-40AD-B6C1-B17E53485AB9}" srcId="{6C388E74-FF6A-466C-BC54-64C24C86DC59}" destId="{65E09672-9EFE-4CE5-80AF-6AD8CE8D29D6}" srcOrd="4" destOrd="0" parTransId="{082022FC-545A-4709-87B6-37B615959CE3}" sibTransId="{1BE833D2-4798-4EE5-9B56-12393CF7AC73}"/>
    <dgm:cxn modelId="{D7A72672-52B7-4376-BD5B-EA772D760B42}" srcId="{05299EC5-CBC7-4B2F-8F49-3677E73D157A}" destId="{F03BD073-8814-4BED-8BCA-7365852B007A}" srcOrd="0" destOrd="0" parTransId="{AE3D214C-2EE3-4540-B247-DD3F88EF4DBB}" sibTransId="{A5E458EA-64A2-4544-BF0D-8882B1BF5887}"/>
    <dgm:cxn modelId="{EFF11B54-63AE-4C16-A25E-7F5B3BE2704C}" type="presOf" srcId="{40CE2B25-D67D-4538-99D8-A025F05E8CC2}" destId="{A8B20496-418A-4298-97F5-A2C3267EB892}" srcOrd="0" destOrd="2" presId="urn:microsoft.com/office/officeart/2005/8/layout/vList2"/>
    <dgm:cxn modelId="{CC8CA275-556A-4CCA-A4D3-EE8AEF54C2C7}" type="presOf" srcId="{6C388E74-FF6A-466C-BC54-64C24C86DC59}" destId="{34A9FDB2-C23D-4030-BFCB-B9FD04270BBC}" srcOrd="0" destOrd="0" presId="urn:microsoft.com/office/officeart/2005/8/layout/vList2"/>
    <dgm:cxn modelId="{ED0FBA58-0FBB-4D04-933C-4575982592BE}" type="presOf" srcId="{7DFD1979-DFB4-4A8C-8CDA-6B879E464162}" destId="{A8B20496-418A-4298-97F5-A2C3267EB892}" srcOrd="0" destOrd="1" presId="urn:microsoft.com/office/officeart/2005/8/layout/vList2"/>
    <dgm:cxn modelId="{105D2584-C8A5-4F1A-9D3F-6325689DFB45}" srcId="{6C388E74-FF6A-466C-BC54-64C24C86DC59}" destId="{25A58AE8-12AA-49BF-96A9-CF0FC4F36D3D}" srcOrd="3" destOrd="0" parTransId="{85BB56C2-479D-47BA-87A7-911AB44BDC4D}" sibTransId="{3C15E6BD-ACFA-4785-849A-F0F90C720940}"/>
    <dgm:cxn modelId="{A22A2D97-B8CE-4022-AADD-4082A10A1018}" srcId="{6C388E74-FF6A-466C-BC54-64C24C86DC59}" destId="{6AF05EC1-5DCB-47F8-972D-83E2B73A614B}" srcOrd="0" destOrd="0" parTransId="{C11BFDAD-09D4-4105-8709-95A7A1B090D8}" sibTransId="{8ABC747A-662F-42AB-9864-B81C062371D8}"/>
    <dgm:cxn modelId="{BB113699-DB01-43C8-A1A1-474E0FBACF62}" type="presOf" srcId="{25A58AE8-12AA-49BF-96A9-CF0FC4F36D3D}" destId="{A8B20496-418A-4298-97F5-A2C3267EB892}" srcOrd="0" destOrd="3" presId="urn:microsoft.com/office/officeart/2005/8/layout/vList2"/>
    <dgm:cxn modelId="{0816D2A7-C902-4FE3-B877-FC6987E2B8B4}" type="presOf" srcId="{B2A3CB5A-7438-453E-B379-A679DD34DFBA}" destId="{BC8AD841-15A4-4F2F-A158-AE0BB19E3501}" srcOrd="0" destOrd="1" presId="urn:microsoft.com/office/officeart/2005/8/layout/vList2"/>
    <dgm:cxn modelId="{31BB71AC-0289-4210-919A-5F41A55130AB}" type="presOf" srcId="{05299EC5-CBC7-4B2F-8F49-3677E73D157A}" destId="{29BDD13E-D1F1-4B92-93C1-2558B9B1FAE2}" srcOrd="0" destOrd="0" presId="urn:microsoft.com/office/officeart/2005/8/layout/vList2"/>
    <dgm:cxn modelId="{AC6547D0-C278-4AF5-9E42-4C3642B5345A}" srcId="{6C388E74-FF6A-466C-BC54-64C24C86DC59}" destId="{7DFD1979-DFB4-4A8C-8CDA-6B879E464162}" srcOrd="1" destOrd="0" parTransId="{1162769F-92DE-4D89-AE56-82D030595E27}" sibTransId="{1918BF4E-574B-4C06-B532-9B0C4ED371DD}"/>
    <dgm:cxn modelId="{E9AD68D4-632D-40F4-AAB0-8C755076910A}" type="presOf" srcId="{B17935E8-213C-4E20-BFD2-B9083D160AD4}" destId="{78DF8A5D-6E9F-47A3-903F-7E6824357AD6}" srcOrd="0" destOrd="0" presId="urn:microsoft.com/office/officeart/2005/8/layout/vList2"/>
    <dgm:cxn modelId="{C83940DF-D9D8-45FF-99FF-B12A42237334}" type="presOf" srcId="{05CA6A7F-07A9-4B6E-AA87-B4158199D7A4}" destId="{BC8AD841-15A4-4F2F-A158-AE0BB19E3501}" srcOrd="0" destOrd="0" presId="urn:microsoft.com/office/officeart/2005/8/layout/vList2"/>
    <dgm:cxn modelId="{C72874E1-C986-44F0-938D-23F408BC8E54}" srcId="{6C388E74-FF6A-466C-BC54-64C24C86DC59}" destId="{40CE2B25-D67D-4538-99D8-A025F05E8CC2}" srcOrd="2" destOrd="0" parTransId="{223A6BDA-6851-4C09-98B2-2E7A69BDCAFC}" sibTransId="{3EC1B7AC-3639-4994-9A41-4533CBC23591}"/>
    <dgm:cxn modelId="{FF4ACFFC-6C47-4972-86A6-2954D8540B75}" srcId="{05299EC5-CBC7-4B2F-8F49-3677E73D157A}" destId="{B17935E8-213C-4E20-BFD2-B9083D160AD4}" srcOrd="1" destOrd="0" parTransId="{45B79C32-097F-4A25-85C4-DBD55D50AD7A}" sibTransId="{9B4FC55D-CEBC-42E0-8B2C-1B464FB0CD88}"/>
    <dgm:cxn modelId="{AAC822FD-0453-4B36-9FE6-109A6ACA3A41}" type="presOf" srcId="{05458076-4621-4918-A8F7-5A8A06A420B6}" destId="{BC8AD841-15A4-4F2F-A158-AE0BB19E3501}" srcOrd="0" destOrd="2" presId="urn:microsoft.com/office/officeart/2005/8/layout/vList2"/>
    <dgm:cxn modelId="{DB34D6FD-8A8B-44CE-9797-49E8FA96333F}" type="presOf" srcId="{6AF05EC1-5DCB-47F8-972D-83E2B73A614B}" destId="{A8B20496-418A-4298-97F5-A2C3267EB892}" srcOrd="0" destOrd="0" presId="urn:microsoft.com/office/officeart/2005/8/layout/vList2"/>
    <dgm:cxn modelId="{18F9B043-18DE-4280-817D-C41FF7CFC02D}" type="presParOf" srcId="{29BDD13E-D1F1-4B92-93C1-2558B9B1FAE2}" destId="{2BF3BA37-1FDB-4114-A847-7A65D39E9531}" srcOrd="0" destOrd="0" presId="urn:microsoft.com/office/officeart/2005/8/layout/vList2"/>
    <dgm:cxn modelId="{383EE702-1D6A-4893-A5F8-506735B723BE}" type="presParOf" srcId="{29BDD13E-D1F1-4B92-93C1-2558B9B1FAE2}" destId="{6E72AFEC-FABF-4196-B279-2E27FD481A23}" srcOrd="1" destOrd="0" presId="urn:microsoft.com/office/officeart/2005/8/layout/vList2"/>
    <dgm:cxn modelId="{627F81DE-6C1F-499F-A9F9-140C8D425578}" type="presParOf" srcId="{29BDD13E-D1F1-4B92-93C1-2558B9B1FAE2}" destId="{78DF8A5D-6E9F-47A3-903F-7E6824357AD6}" srcOrd="2" destOrd="0" presId="urn:microsoft.com/office/officeart/2005/8/layout/vList2"/>
    <dgm:cxn modelId="{E618B3E4-FCDE-4A4A-80B7-BE79ECA15478}" type="presParOf" srcId="{29BDD13E-D1F1-4B92-93C1-2558B9B1FAE2}" destId="{BC8AD841-15A4-4F2F-A158-AE0BB19E3501}" srcOrd="3" destOrd="0" presId="urn:microsoft.com/office/officeart/2005/8/layout/vList2"/>
    <dgm:cxn modelId="{2C9FE35A-7339-45A8-A5DE-BE70C14F095E}" type="presParOf" srcId="{29BDD13E-D1F1-4B92-93C1-2558B9B1FAE2}" destId="{34A9FDB2-C23D-4030-BFCB-B9FD04270BBC}" srcOrd="4" destOrd="0" presId="urn:microsoft.com/office/officeart/2005/8/layout/vList2"/>
    <dgm:cxn modelId="{C4CC83AB-DCA0-4F89-B68C-8CB0A67EEF34}" type="presParOf" srcId="{29BDD13E-D1F1-4B92-93C1-2558B9B1FAE2}" destId="{A8B20496-418A-4298-97F5-A2C3267EB89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0677ADE-878F-4F44-AB36-F8268A7254E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B73E5D6-8788-4E69-AA69-56CE81B9CA62}">
      <dgm:prSet/>
      <dgm:spPr/>
      <dgm:t>
        <a:bodyPr/>
        <a:lstStyle/>
        <a:p>
          <a:r>
            <a:rPr lang="en-US"/>
            <a:t>Squinty Eyes</a:t>
          </a:r>
        </a:p>
      </dgm:t>
    </dgm:pt>
    <dgm:pt modelId="{A0140E5D-CF2F-4FDE-8A48-FD00B0F35BE2}" type="parTrans" cxnId="{0F19DE0A-7E98-41AC-B3B6-5A6310006400}">
      <dgm:prSet/>
      <dgm:spPr/>
      <dgm:t>
        <a:bodyPr/>
        <a:lstStyle/>
        <a:p>
          <a:endParaRPr lang="en-US"/>
        </a:p>
      </dgm:t>
    </dgm:pt>
    <dgm:pt modelId="{2FBB6803-BD0D-46CB-8E26-B9C5652A1BF1}" type="sibTrans" cxnId="{0F19DE0A-7E98-41AC-B3B6-5A6310006400}">
      <dgm:prSet/>
      <dgm:spPr/>
      <dgm:t>
        <a:bodyPr/>
        <a:lstStyle/>
        <a:p>
          <a:endParaRPr lang="en-US"/>
        </a:p>
      </dgm:t>
    </dgm:pt>
    <dgm:pt modelId="{B4DC2F90-5AE9-4861-B837-2E8159F7A6AE}">
      <dgm:prSet/>
      <dgm:spPr/>
      <dgm:t>
        <a:bodyPr/>
        <a:lstStyle/>
        <a:p>
          <a:r>
            <a:rPr lang="en-US"/>
            <a:t>Sign of appeasement</a:t>
          </a:r>
        </a:p>
      </dgm:t>
    </dgm:pt>
    <dgm:pt modelId="{4F4F4871-827C-4C0D-9148-B976BD2C3619}" type="parTrans" cxnId="{4720B53D-6391-4484-AE5C-EC397E1831FE}">
      <dgm:prSet/>
      <dgm:spPr/>
      <dgm:t>
        <a:bodyPr/>
        <a:lstStyle/>
        <a:p>
          <a:endParaRPr lang="en-US"/>
        </a:p>
      </dgm:t>
    </dgm:pt>
    <dgm:pt modelId="{3D008236-4AC4-45FF-A446-8EC0EECE82E6}" type="sibTrans" cxnId="{4720B53D-6391-4484-AE5C-EC397E1831FE}">
      <dgm:prSet/>
      <dgm:spPr/>
      <dgm:t>
        <a:bodyPr/>
        <a:lstStyle/>
        <a:p>
          <a:endParaRPr lang="en-US"/>
        </a:p>
      </dgm:t>
    </dgm:pt>
    <dgm:pt modelId="{887A805B-9100-4FAA-BB40-9646173683F9}">
      <dgm:prSet/>
      <dgm:spPr/>
      <dgm:t>
        <a:bodyPr/>
        <a:lstStyle/>
        <a:p>
          <a:r>
            <a:rPr lang="en-US"/>
            <a:t>Often a good thing, if it is simply the dog’s nature to be appeasing</a:t>
          </a:r>
        </a:p>
      </dgm:t>
    </dgm:pt>
    <dgm:pt modelId="{2F6F57FF-FDAC-4F9D-ACB2-9A21E57D6E70}" type="parTrans" cxnId="{CA76AFA1-83E2-4AA8-B1EE-6FB5A41F0FBB}">
      <dgm:prSet/>
      <dgm:spPr/>
      <dgm:t>
        <a:bodyPr/>
        <a:lstStyle/>
        <a:p>
          <a:endParaRPr lang="en-US"/>
        </a:p>
      </dgm:t>
    </dgm:pt>
    <dgm:pt modelId="{762550F0-BFA4-41BD-961A-CCE016F6503C}" type="sibTrans" cxnId="{CA76AFA1-83E2-4AA8-B1EE-6FB5A41F0FBB}">
      <dgm:prSet/>
      <dgm:spPr/>
      <dgm:t>
        <a:bodyPr/>
        <a:lstStyle/>
        <a:p>
          <a:endParaRPr lang="en-US"/>
        </a:p>
      </dgm:t>
    </dgm:pt>
    <dgm:pt modelId="{D112F8D5-32DA-4005-B161-0A89A162F4D9}">
      <dgm:prSet/>
      <dgm:spPr/>
      <dgm:t>
        <a:bodyPr/>
        <a:lstStyle/>
        <a:p>
          <a:r>
            <a:rPr lang="en-US"/>
            <a:t>Can also be a signal for fear, which is not such a good thing. </a:t>
          </a:r>
        </a:p>
      </dgm:t>
    </dgm:pt>
    <dgm:pt modelId="{F9EE28DB-9710-480D-A77F-537105B5BEAF}" type="parTrans" cxnId="{BB185B29-5E5B-4A0C-8CB4-FFFF20A63BDA}">
      <dgm:prSet/>
      <dgm:spPr/>
      <dgm:t>
        <a:bodyPr/>
        <a:lstStyle/>
        <a:p>
          <a:endParaRPr lang="en-US"/>
        </a:p>
      </dgm:t>
    </dgm:pt>
    <dgm:pt modelId="{F4C16439-096D-4859-BB5D-F1A950288089}" type="sibTrans" cxnId="{BB185B29-5E5B-4A0C-8CB4-FFFF20A63BDA}">
      <dgm:prSet/>
      <dgm:spPr/>
      <dgm:t>
        <a:bodyPr/>
        <a:lstStyle/>
        <a:p>
          <a:endParaRPr lang="en-US"/>
        </a:p>
      </dgm:t>
    </dgm:pt>
    <dgm:pt modelId="{0E7B3099-91FA-4760-89F4-F34E92317361}">
      <dgm:prSet/>
      <dgm:spPr/>
      <dgm:t>
        <a:bodyPr/>
        <a:lstStyle/>
        <a:p>
          <a:r>
            <a:rPr lang="en-US"/>
            <a:t>If the dog is squinting:</a:t>
          </a:r>
        </a:p>
      </dgm:t>
    </dgm:pt>
    <dgm:pt modelId="{919584B4-4EBD-4F35-9A5B-7929D013369D}" type="parTrans" cxnId="{678FBC00-961B-4FA0-B901-B643BCD92309}">
      <dgm:prSet/>
      <dgm:spPr/>
      <dgm:t>
        <a:bodyPr/>
        <a:lstStyle/>
        <a:p>
          <a:endParaRPr lang="en-US"/>
        </a:p>
      </dgm:t>
    </dgm:pt>
    <dgm:pt modelId="{1580DDCA-FEC2-4482-B4FC-45DC87768CB4}" type="sibTrans" cxnId="{678FBC00-961B-4FA0-B901-B643BCD92309}">
      <dgm:prSet/>
      <dgm:spPr/>
      <dgm:t>
        <a:bodyPr/>
        <a:lstStyle/>
        <a:p>
          <a:endParaRPr lang="en-US"/>
        </a:p>
      </dgm:t>
    </dgm:pt>
    <dgm:pt modelId="{877C4EA1-E2E5-4345-84A5-6720B971B76F}">
      <dgm:prSet/>
      <dgm:spPr/>
      <dgm:t>
        <a:bodyPr/>
        <a:lstStyle/>
        <a:p>
          <a:r>
            <a:rPr lang="en-US"/>
            <a:t>and approaching, it’s a friendly, social expression, and it is probably safe to interact with him.</a:t>
          </a:r>
        </a:p>
      </dgm:t>
    </dgm:pt>
    <dgm:pt modelId="{F27B7D11-7356-45A5-8702-DA23A748490D}" type="parTrans" cxnId="{6A9ADB7E-9384-48BC-97F6-74F17100C7D1}">
      <dgm:prSet/>
      <dgm:spPr/>
      <dgm:t>
        <a:bodyPr/>
        <a:lstStyle/>
        <a:p>
          <a:endParaRPr lang="en-US"/>
        </a:p>
      </dgm:t>
    </dgm:pt>
    <dgm:pt modelId="{0B41F6FA-8680-4C04-A273-F80B37D386B8}" type="sibTrans" cxnId="{6A9ADB7E-9384-48BC-97F6-74F17100C7D1}">
      <dgm:prSet/>
      <dgm:spPr/>
      <dgm:t>
        <a:bodyPr/>
        <a:lstStyle/>
        <a:p>
          <a:endParaRPr lang="en-US"/>
        </a:p>
      </dgm:t>
    </dgm:pt>
    <dgm:pt modelId="{C9F7AEB6-4BAF-4A3D-82BE-57E8637937EA}">
      <dgm:prSet/>
      <dgm:spPr/>
      <dgm:t>
        <a:bodyPr/>
        <a:lstStyle/>
        <a:p>
          <a:r>
            <a:rPr lang="en-US"/>
            <a:t>with his body posture back and lowered, it is likely fear. If you approach he may feel threatened, and bite.</a:t>
          </a:r>
        </a:p>
      </dgm:t>
    </dgm:pt>
    <dgm:pt modelId="{436AE973-1DD6-447C-BA03-D6FB4F451318}" type="parTrans" cxnId="{EA59DE87-FAF6-4682-9B8B-4C49F6E6F74B}">
      <dgm:prSet/>
      <dgm:spPr/>
      <dgm:t>
        <a:bodyPr/>
        <a:lstStyle/>
        <a:p>
          <a:endParaRPr lang="en-US"/>
        </a:p>
      </dgm:t>
    </dgm:pt>
    <dgm:pt modelId="{7B2BBA73-B89D-48C9-9564-CE889D408AAA}" type="sibTrans" cxnId="{EA59DE87-FAF6-4682-9B8B-4C49F6E6F74B}">
      <dgm:prSet/>
      <dgm:spPr/>
      <dgm:t>
        <a:bodyPr/>
        <a:lstStyle/>
        <a:p>
          <a:endParaRPr lang="en-US"/>
        </a:p>
      </dgm:t>
    </dgm:pt>
    <dgm:pt modelId="{AAC2D8B6-70AD-489D-8944-561DB35E56A1}">
      <dgm:prSet/>
      <dgm:spPr/>
      <dgm:t>
        <a:bodyPr/>
        <a:lstStyle/>
        <a:p>
          <a:r>
            <a:rPr lang="en-US"/>
            <a:t>Dog Whale Eye</a:t>
          </a:r>
        </a:p>
      </dgm:t>
    </dgm:pt>
    <dgm:pt modelId="{40200D74-4340-435F-8F08-83A42E8166FF}" type="parTrans" cxnId="{C238805F-2A47-4459-A8C9-CB077BB6C53D}">
      <dgm:prSet/>
      <dgm:spPr/>
      <dgm:t>
        <a:bodyPr/>
        <a:lstStyle/>
        <a:p>
          <a:endParaRPr lang="en-US"/>
        </a:p>
      </dgm:t>
    </dgm:pt>
    <dgm:pt modelId="{05B18A7A-5EC8-49F2-B6E3-B315DCF972AF}" type="sibTrans" cxnId="{C238805F-2A47-4459-A8C9-CB077BB6C53D}">
      <dgm:prSet/>
      <dgm:spPr/>
      <dgm:t>
        <a:bodyPr/>
        <a:lstStyle/>
        <a:p>
          <a:endParaRPr lang="en-US"/>
        </a:p>
      </dgm:t>
    </dgm:pt>
    <dgm:pt modelId="{97ACFB1B-2C4F-4B7F-A76B-61B98431AD91}">
      <dgm:prSet/>
      <dgm:spPr/>
      <dgm:t>
        <a:bodyPr/>
        <a:lstStyle/>
        <a:p>
          <a:r>
            <a:rPr lang="en-US"/>
            <a:t>Dog trainer term for when a dog shows the whites of his eyes.  </a:t>
          </a:r>
        </a:p>
      </dgm:t>
    </dgm:pt>
    <dgm:pt modelId="{58A59CFF-0B6B-4F6E-937C-5A6A78AB09B4}" type="parTrans" cxnId="{8FFCB6B9-E685-4699-BE5B-3671ADD1745C}">
      <dgm:prSet/>
      <dgm:spPr/>
      <dgm:t>
        <a:bodyPr/>
        <a:lstStyle/>
        <a:p>
          <a:endParaRPr lang="en-US"/>
        </a:p>
      </dgm:t>
    </dgm:pt>
    <dgm:pt modelId="{077A681C-4C42-4C5C-BA63-75F06D51D8BB}" type="sibTrans" cxnId="{8FFCB6B9-E685-4699-BE5B-3671ADD1745C}">
      <dgm:prSet/>
      <dgm:spPr/>
      <dgm:t>
        <a:bodyPr/>
        <a:lstStyle/>
        <a:p>
          <a:endParaRPr lang="en-US"/>
        </a:p>
      </dgm:t>
    </dgm:pt>
    <dgm:pt modelId="{7917F099-7169-4D3A-82FA-EDBDDBEDA454}">
      <dgm:prSet/>
      <dgm:spPr/>
      <dgm:t>
        <a:bodyPr/>
        <a:lstStyle/>
        <a:p>
          <a:r>
            <a:rPr lang="en-US"/>
            <a:t>While often a warning sign and precursor to a bite, dog whale eye just means the dog is looking sideways while his nose is pointing forward. </a:t>
          </a:r>
        </a:p>
      </dgm:t>
    </dgm:pt>
    <dgm:pt modelId="{0EDC2643-DAF6-4F04-8134-78A99D99D62D}" type="parTrans" cxnId="{4DC55CDD-911C-4071-B87E-CA7B7B544E31}">
      <dgm:prSet/>
      <dgm:spPr/>
      <dgm:t>
        <a:bodyPr/>
        <a:lstStyle/>
        <a:p>
          <a:endParaRPr lang="en-US"/>
        </a:p>
      </dgm:t>
    </dgm:pt>
    <dgm:pt modelId="{4499AD8C-3110-4FDD-9A1E-414450DAC8F5}" type="sibTrans" cxnId="{4DC55CDD-911C-4071-B87E-CA7B7B544E31}">
      <dgm:prSet/>
      <dgm:spPr/>
      <dgm:t>
        <a:bodyPr/>
        <a:lstStyle/>
        <a:p>
          <a:endParaRPr lang="en-US"/>
        </a:p>
      </dgm:t>
    </dgm:pt>
    <dgm:pt modelId="{110DAC37-3E1C-4DC1-80F4-F7E0745C919E}">
      <dgm:prSet/>
      <dgm:spPr/>
      <dgm:t>
        <a:bodyPr/>
        <a:lstStyle/>
        <a:p>
          <a:r>
            <a:rPr lang="en-US"/>
            <a:t>Often seen with resource guarding because the dog is keeping his nose pointed at the valuable resource while watching you to gauge how much of a threat you are.</a:t>
          </a:r>
        </a:p>
      </dgm:t>
    </dgm:pt>
    <dgm:pt modelId="{847444EF-71D8-400F-9E0D-4B2404B4C183}" type="parTrans" cxnId="{0DED5503-A2D2-4CC3-8732-97CC993C3FB9}">
      <dgm:prSet/>
      <dgm:spPr/>
      <dgm:t>
        <a:bodyPr/>
        <a:lstStyle/>
        <a:p>
          <a:endParaRPr lang="en-US"/>
        </a:p>
      </dgm:t>
    </dgm:pt>
    <dgm:pt modelId="{90BF7950-26D1-44BC-86D6-7909BE1DADFD}" type="sibTrans" cxnId="{0DED5503-A2D2-4CC3-8732-97CC993C3FB9}">
      <dgm:prSet/>
      <dgm:spPr/>
      <dgm:t>
        <a:bodyPr/>
        <a:lstStyle/>
        <a:p>
          <a:endParaRPr lang="en-US"/>
        </a:p>
      </dgm:t>
    </dgm:pt>
    <dgm:pt modelId="{31D3B6EA-2CB0-427F-9619-380FC97E3F80}">
      <dgm:prSet/>
      <dgm:spPr/>
      <dgm:t>
        <a:bodyPr/>
        <a:lstStyle/>
        <a:p>
          <a:r>
            <a:rPr lang="en-US"/>
            <a:t>The rest of the dog’s body language is key to knowing when </a:t>
          </a:r>
          <a:r>
            <a:rPr lang="en-US">
              <a:hlinkClick xmlns:r="http://schemas.openxmlformats.org/officeDocument/2006/relationships" r:id="rId1"/>
            </a:rPr>
            <a:t>whale eye</a:t>
          </a:r>
          <a:r>
            <a:rPr lang="en-US"/>
            <a:t> is an aggression signal and when it is not. </a:t>
          </a:r>
        </a:p>
      </dgm:t>
    </dgm:pt>
    <dgm:pt modelId="{DD05B39D-372D-4DDF-858C-FDC0D2318E69}" type="parTrans" cxnId="{00A3C565-79C9-475B-B063-2892A5F75AEE}">
      <dgm:prSet/>
      <dgm:spPr/>
      <dgm:t>
        <a:bodyPr/>
        <a:lstStyle/>
        <a:p>
          <a:endParaRPr lang="en-US"/>
        </a:p>
      </dgm:t>
    </dgm:pt>
    <dgm:pt modelId="{5F47313E-0D56-40A3-99E1-54D1A3CE7852}" type="sibTrans" cxnId="{00A3C565-79C9-475B-B063-2892A5F75AEE}">
      <dgm:prSet/>
      <dgm:spPr/>
      <dgm:t>
        <a:bodyPr/>
        <a:lstStyle/>
        <a:p>
          <a:endParaRPr lang="en-US"/>
        </a:p>
      </dgm:t>
    </dgm:pt>
    <dgm:pt modelId="{1935CA34-0BF4-42BD-90F8-0CA00ADC66C4}">
      <dgm:prSet/>
      <dgm:spPr/>
      <dgm:t>
        <a:bodyPr/>
        <a:lstStyle/>
        <a:p>
          <a:r>
            <a:rPr lang="en-US"/>
            <a:t>If the body is relatively still and forward, it’s aggression. </a:t>
          </a:r>
        </a:p>
      </dgm:t>
    </dgm:pt>
    <dgm:pt modelId="{B5BAA9C8-30BD-4E8C-BEAA-B64A3A402861}" type="parTrans" cxnId="{9924C8A4-AE08-475F-8B67-FCE68E7101D4}">
      <dgm:prSet/>
      <dgm:spPr/>
      <dgm:t>
        <a:bodyPr/>
        <a:lstStyle/>
        <a:p>
          <a:endParaRPr lang="en-US"/>
        </a:p>
      </dgm:t>
    </dgm:pt>
    <dgm:pt modelId="{059CAB34-299C-45FF-A843-8D386C610F7B}" type="sibTrans" cxnId="{9924C8A4-AE08-475F-8B67-FCE68E7101D4}">
      <dgm:prSet/>
      <dgm:spPr/>
      <dgm:t>
        <a:bodyPr/>
        <a:lstStyle/>
        <a:p>
          <a:endParaRPr lang="en-US"/>
        </a:p>
      </dgm:t>
    </dgm:pt>
    <dgm:pt modelId="{FE96349A-F1A9-4F04-92C6-9934F74F1B48}">
      <dgm:prSet/>
      <dgm:spPr/>
      <dgm:t>
        <a:bodyPr/>
        <a:lstStyle/>
        <a:p>
          <a:r>
            <a:rPr lang="en-US"/>
            <a:t>If other body signals indicate relaxation and play, then it is likely not aggression.</a:t>
          </a:r>
        </a:p>
      </dgm:t>
    </dgm:pt>
    <dgm:pt modelId="{5692F42C-4E0F-4013-8B22-D54009304502}" type="parTrans" cxnId="{ECF17419-F079-4A6C-8C77-A081FA8D658F}">
      <dgm:prSet/>
      <dgm:spPr/>
      <dgm:t>
        <a:bodyPr/>
        <a:lstStyle/>
        <a:p>
          <a:endParaRPr lang="en-US"/>
        </a:p>
      </dgm:t>
    </dgm:pt>
    <dgm:pt modelId="{2B791ECA-E4B7-4E65-9869-4A0F6712FE7A}" type="sibTrans" cxnId="{ECF17419-F079-4A6C-8C77-A081FA8D658F}">
      <dgm:prSet/>
      <dgm:spPr/>
      <dgm:t>
        <a:bodyPr/>
        <a:lstStyle/>
        <a:p>
          <a:endParaRPr lang="en-US"/>
        </a:p>
      </dgm:t>
    </dgm:pt>
    <dgm:pt modelId="{69E55059-D653-480E-9B27-2AA3964D25CB}" type="pres">
      <dgm:prSet presAssocID="{C0677ADE-878F-4F44-AB36-F8268A7254EF}" presName="linear" presStyleCnt="0">
        <dgm:presLayoutVars>
          <dgm:animLvl val="lvl"/>
          <dgm:resizeHandles val="exact"/>
        </dgm:presLayoutVars>
      </dgm:prSet>
      <dgm:spPr/>
    </dgm:pt>
    <dgm:pt modelId="{A0F16EFB-F3A5-4528-816D-EF327F0A847D}" type="pres">
      <dgm:prSet presAssocID="{4B73E5D6-8788-4E69-AA69-56CE81B9CA62}" presName="parentText" presStyleLbl="node1" presStyleIdx="0" presStyleCnt="2">
        <dgm:presLayoutVars>
          <dgm:chMax val="0"/>
          <dgm:bulletEnabled val="1"/>
        </dgm:presLayoutVars>
      </dgm:prSet>
      <dgm:spPr/>
    </dgm:pt>
    <dgm:pt modelId="{F1A2C45B-1AF1-42F0-BACD-F367AFF66C4E}" type="pres">
      <dgm:prSet presAssocID="{4B73E5D6-8788-4E69-AA69-56CE81B9CA62}" presName="childText" presStyleLbl="revTx" presStyleIdx="0" presStyleCnt="2">
        <dgm:presLayoutVars>
          <dgm:bulletEnabled val="1"/>
        </dgm:presLayoutVars>
      </dgm:prSet>
      <dgm:spPr/>
    </dgm:pt>
    <dgm:pt modelId="{F2E25E69-6564-4010-A555-3E865C1F98DD}" type="pres">
      <dgm:prSet presAssocID="{AAC2D8B6-70AD-489D-8944-561DB35E56A1}" presName="parentText" presStyleLbl="node1" presStyleIdx="1" presStyleCnt="2">
        <dgm:presLayoutVars>
          <dgm:chMax val="0"/>
          <dgm:bulletEnabled val="1"/>
        </dgm:presLayoutVars>
      </dgm:prSet>
      <dgm:spPr/>
    </dgm:pt>
    <dgm:pt modelId="{5C640500-3D55-40A0-A37F-A7E951A797E4}" type="pres">
      <dgm:prSet presAssocID="{AAC2D8B6-70AD-489D-8944-561DB35E56A1}" presName="childText" presStyleLbl="revTx" presStyleIdx="1" presStyleCnt="2">
        <dgm:presLayoutVars>
          <dgm:bulletEnabled val="1"/>
        </dgm:presLayoutVars>
      </dgm:prSet>
      <dgm:spPr/>
    </dgm:pt>
  </dgm:ptLst>
  <dgm:cxnLst>
    <dgm:cxn modelId="{678FBC00-961B-4FA0-B901-B643BCD92309}" srcId="{B4DC2F90-5AE9-4861-B837-2E8159F7A6AE}" destId="{0E7B3099-91FA-4760-89F4-F34E92317361}" srcOrd="2" destOrd="0" parTransId="{919584B4-4EBD-4F35-9A5B-7929D013369D}" sibTransId="{1580DDCA-FEC2-4482-B4FC-45DC87768CB4}"/>
    <dgm:cxn modelId="{0DED5503-A2D2-4CC3-8732-97CC993C3FB9}" srcId="{AAC2D8B6-70AD-489D-8944-561DB35E56A1}" destId="{110DAC37-3E1C-4DC1-80F4-F7E0745C919E}" srcOrd="2" destOrd="0" parTransId="{847444EF-71D8-400F-9E0D-4B2404B4C183}" sibTransId="{90BF7950-26D1-44BC-86D6-7909BE1DADFD}"/>
    <dgm:cxn modelId="{0F19DE0A-7E98-41AC-B3B6-5A6310006400}" srcId="{C0677ADE-878F-4F44-AB36-F8268A7254EF}" destId="{4B73E5D6-8788-4E69-AA69-56CE81B9CA62}" srcOrd="0" destOrd="0" parTransId="{A0140E5D-CF2F-4FDE-8A48-FD00B0F35BE2}" sibTransId="{2FBB6803-BD0D-46CB-8E26-B9C5652A1BF1}"/>
    <dgm:cxn modelId="{ECF17419-F079-4A6C-8C77-A081FA8D658F}" srcId="{31D3B6EA-2CB0-427F-9619-380FC97E3F80}" destId="{FE96349A-F1A9-4F04-92C6-9934F74F1B48}" srcOrd="1" destOrd="0" parTransId="{5692F42C-4E0F-4013-8B22-D54009304502}" sibTransId="{2B791ECA-E4B7-4E65-9869-4A0F6712FE7A}"/>
    <dgm:cxn modelId="{83223C24-932F-46B6-92C0-4F96F70E6B93}" type="presOf" srcId="{D112F8D5-32DA-4005-B161-0A89A162F4D9}" destId="{F1A2C45B-1AF1-42F0-BACD-F367AFF66C4E}" srcOrd="0" destOrd="2" presId="urn:microsoft.com/office/officeart/2005/8/layout/vList2"/>
    <dgm:cxn modelId="{BB185B29-5E5B-4A0C-8CB4-FFFF20A63BDA}" srcId="{B4DC2F90-5AE9-4861-B837-2E8159F7A6AE}" destId="{D112F8D5-32DA-4005-B161-0A89A162F4D9}" srcOrd="1" destOrd="0" parTransId="{F9EE28DB-9710-480D-A77F-537105B5BEAF}" sibTransId="{F4C16439-096D-4859-BB5D-F1A950288089}"/>
    <dgm:cxn modelId="{4720B53D-6391-4484-AE5C-EC397E1831FE}" srcId="{4B73E5D6-8788-4E69-AA69-56CE81B9CA62}" destId="{B4DC2F90-5AE9-4861-B837-2E8159F7A6AE}" srcOrd="0" destOrd="0" parTransId="{4F4F4871-827C-4C0D-9148-B976BD2C3619}" sibTransId="{3D008236-4AC4-45FF-A446-8EC0EECE82E6}"/>
    <dgm:cxn modelId="{00265D40-56D6-4C78-A56C-EA00237CE151}" type="presOf" srcId="{31D3B6EA-2CB0-427F-9619-380FC97E3F80}" destId="{5C640500-3D55-40A0-A37F-A7E951A797E4}" srcOrd="0" destOrd="3" presId="urn:microsoft.com/office/officeart/2005/8/layout/vList2"/>
    <dgm:cxn modelId="{C238805F-2A47-4459-A8C9-CB077BB6C53D}" srcId="{C0677ADE-878F-4F44-AB36-F8268A7254EF}" destId="{AAC2D8B6-70AD-489D-8944-561DB35E56A1}" srcOrd="1" destOrd="0" parTransId="{40200D74-4340-435F-8F08-83A42E8166FF}" sibTransId="{05B18A7A-5EC8-49F2-B6E3-B315DCF972AF}"/>
    <dgm:cxn modelId="{56A3A863-E1AC-4A89-A478-516519F211D3}" type="presOf" srcId="{AAC2D8B6-70AD-489D-8944-561DB35E56A1}" destId="{F2E25E69-6564-4010-A555-3E865C1F98DD}" srcOrd="0" destOrd="0" presId="urn:microsoft.com/office/officeart/2005/8/layout/vList2"/>
    <dgm:cxn modelId="{00A3C565-79C9-475B-B063-2892A5F75AEE}" srcId="{AAC2D8B6-70AD-489D-8944-561DB35E56A1}" destId="{31D3B6EA-2CB0-427F-9619-380FC97E3F80}" srcOrd="3" destOrd="0" parTransId="{DD05B39D-372D-4DDF-858C-FDC0D2318E69}" sibTransId="{5F47313E-0D56-40A3-99E1-54D1A3CE7852}"/>
    <dgm:cxn modelId="{75C9E449-D96A-4ED9-8DBB-A19751B992F5}" type="presOf" srcId="{110DAC37-3E1C-4DC1-80F4-F7E0745C919E}" destId="{5C640500-3D55-40A0-A37F-A7E951A797E4}" srcOrd="0" destOrd="2" presId="urn:microsoft.com/office/officeart/2005/8/layout/vList2"/>
    <dgm:cxn modelId="{18A72E4A-0743-46BB-B2F3-2913B69BBBE9}" type="presOf" srcId="{C9F7AEB6-4BAF-4A3D-82BE-57E8637937EA}" destId="{F1A2C45B-1AF1-42F0-BACD-F367AFF66C4E}" srcOrd="0" destOrd="5" presId="urn:microsoft.com/office/officeart/2005/8/layout/vList2"/>
    <dgm:cxn modelId="{E4181F6E-A2D9-4759-9040-7F9DD61754DD}" type="presOf" srcId="{B4DC2F90-5AE9-4861-B837-2E8159F7A6AE}" destId="{F1A2C45B-1AF1-42F0-BACD-F367AFF66C4E}" srcOrd="0" destOrd="0" presId="urn:microsoft.com/office/officeart/2005/8/layout/vList2"/>
    <dgm:cxn modelId="{54416A55-F814-42DB-B082-F2DB10B1D397}" type="presOf" srcId="{0E7B3099-91FA-4760-89F4-F34E92317361}" destId="{F1A2C45B-1AF1-42F0-BACD-F367AFF66C4E}" srcOrd="0" destOrd="3" presId="urn:microsoft.com/office/officeart/2005/8/layout/vList2"/>
    <dgm:cxn modelId="{6A9ADB7E-9384-48BC-97F6-74F17100C7D1}" srcId="{0E7B3099-91FA-4760-89F4-F34E92317361}" destId="{877C4EA1-E2E5-4345-84A5-6720B971B76F}" srcOrd="0" destOrd="0" parTransId="{F27B7D11-7356-45A5-8702-DA23A748490D}" sibTransId="{0B41F6FA-8680-4C04-A273-F80B37D386B8}"/>
    <dgm:cxn modelId="{DF41057F-E3C9-4DEC-B1E7-78B42EDA1F3F}" type="presOf" srcId="{C0677ADE-878F-4F44-AB36-F8268A7254EF}" destId="{69E55059-D653-480E-9B27-2AA3964D25CB}" srcOrd="0" destOrd="0" presId="urn:microsoft.com/office/officeart/2005/8/layout/vList2"/>
    <dgm:cxn modelId="{5ED3AB82-6F46-4569-ADFC-F14C75E53F18}" type="presOf" srcId="{1935CA34-0BF4-42BD-90F8-0CA00ADC66C4}" destId="{5C640500-3D55-40A0-A37F-A7E951A797E4}" srcOrd="0" destOrd="4" presId="urn:microsoft.com/office/officeart/2005/8/layout/vList2"/>
    <dgm:cxn modelId="{9F125284-BAB6-49D2-8D50-B850976F69BF}" type="presOf" srcId="{7917F099-7169-4D3A-82FA-EDBDDBEDA454}" destId="{5C640500-3D55-40A0-A37F-A7E951A797E4}" srcOrd="0" destOrd="1" presId="urn:microsoft.com/office/officeart/2005/8/layout/vList2"/>
    <dgm:cxn modelId="{EA59DE87-FAF6-4682-9B8B-4C49F6E6F74B}" srcId="{0E7B3099-91FA-4760-89F4-F34E92317361}" destId="{C9F7AEB6-4BAF-4A3D-82BE-57E8637937EA}" srcOrd="1" destOrd="0" parTransId="{436AE973-1DD6-447C-BA03-D6FB4F451318}" sibTransId="{7B2BBA73-B89D-48C9-9564-CE889D408AAA}"/>
    <dgm:cxn modelId="{0FBA2889-247E-4540-A0AE-39A99034453C}" type="presOf" srcId="{877C4EA1-E2E5-4345-84A5-6720B971B76F}" destId="{F1A2C45B-1AF1-42F0-BACD-F367AFF66C4E}" srcOrd="0" destOrd="4" presId="urn:microsoft.com/office/officeart/2005/8/layout/vList2"/>
    <dgm:cxn modelId="{1217FC8B-A3A1-4EFB-B474-9017E3761A88}" type="presOf" srcId="{4B73E5D6-8788-4E69-AA69-56CE81B9CA62}" destId="{A0F16EFB-F3A5-4528-816D-EF327F0A847D}" srcOrd="0" destOrd="0" presId="urn:microsoft.com/office/officeart/2005/8/layout/vList2"/>
    <dgm:cxn modelId="{CA76AFA1-83E2-4AA8-B1EE-6FB5A41F0FBB}" srcId="{B4DC2F90-5AE9-4861-B837-2E8159F7A6AE}" destId="{887A805B-9100-4FAA-BB40-9646173683F9}" srcOrd="0" destOrd="0" parTransId="{2F6F57FF-FDAC-4F9D-ACB2-9A21E57D6E70}" sibTransId="{762550F0-BFA4-41BD-961A-CCE016F6503C}"/>
    <dgm:cxn modelId="{9924C8A4-AE08-475F-8B67-FCE68E7101D4}" srcId="{31D3B6EA-2CB0-427F-9619-380FC97E3F80}" destId="{1935CA34-0BF4-42BD-90F8-0CA00ADC66C4}" srcOrd="0" destOrd="0" parTransId="{B5BAA9C8-30BD-4E8C-BEAA-B64A3A402861}" sibTransId="{059CAB34-299C-45FF-A843-8D386C610F7B}"/>
    <dgm:cxn modelId="{8FFCB6B9-E685-4699-BE5B-3671ADD1745C}" srcId="{AAC2D8B6-70AD-489D-8944-561DB35E56A1}" destId="{97ACFB1B-2C4F-4B7F-A76B-61B98431AD91}" srcOrd="0" destOrd="0" parTransId="{58A59CFF-0B6B-4F6E-937C-5A6A78AB09B4}" sibTransId="{077A681C-4C42-4C5C-BA63-75F06D51D8BB}"/>
    <dgm:cxn modelId="{4DC55CDD-911C-4071-B87E-CA7B7B544E31}" srcId="{AAC2D8B6-70AD-489D-8944-561DB35E56A1}" destId="{7917F099-7169-4D3A-82FA-EDBDDBEDA454}" srcOrd="1" destOrd="0" parTransId="{0EDC2643-DAF6-4F04-8134-78A99D99D62D}" sibTransId="{4499AD8C-3110-4FDD-9A1E-414450DAC8F5}"/>
    <dgm:cxn modelId="{D0ED58EE-93E8-45E0-834C-ADD85BF1A39D}" type="presOf" srcId="{887A805B-9100-4FAA-BB40-9646173683F9}" destId="{F1A2C45B-1AF1-42F0-BACD-F367AFF66C4E}" srcOrd="0" destOrd="1" presId="urn:microsoft.com/office/officeart/2005/8/layout/vList2"/>
    <dgm:cxn modelId="{1605F0F5-B4C8-4C65-A4B1-42B5116097AC}" type="presOf" srcId="{97ACFB1B-2C4F-4B7F-A76B-61B98431AD91}" destId="{5C640500-3D55-40A0-A37F-A7E951A797E4}" srcOrd="0" destOrd="0" presId="urn:microsoft.com/office/officeart/2005/8/layout/vList2"/>
    <dgm:cxn modelId="{42F104F8-AAAC-4C52-8FDB-B0FC68D3C6C5}" type="presOf" srcId="{FE96349A-F1A9-4F04-92C6-9934F74F1B48}" destId="{5C640500-3D55-40A0-A37F-A7E951A797E4}" srcOrd="0" destOrd="5" presId="urn:microsoft.com/office/officeart/2005/8/layout/vList2"/>
    <dgm:cxn modelId="{FECD812A-608B-48D6-A73F-CB1BBC750781}" type="presParOf" srcId="{69E55059-D653-480E-9B27-2AA3964D25CB}" destId="{A0F16EFB-F3A5-4528-816D-EF327F0A847D}" srcOrd="0" destOrd="0" presId="urn:microsoft.com/office/officeart/2005/8/layout/vList2"/>
    <dgm:cxn modelId="{0EDB813E-4A56-41E4-BF36-EAD3BA474352}" type="presParOf" srcId="{69E55059-D653-480E-9B27-2AA3964D25CB}" destId="{F1A2C45B-1AF1-42F0-BACD-F367AFF66C4E}" srcOrd="1" destOrd="0" presId="urn:microsoft.com/office/officeart/2005/8/layout/vList2"/>
    <dgm:cxn modelId="{EDABDDBE-9F4C-44C3-ABA5-88BF0F6B8A3D}" type="presParOf" srcId="{69E55059-D653-480E-9B27-2AA3964D25CB}" destId="{F2E25E69-6564-4010-A555-3E865C1F98DD}" srcOrd="2" destOrd="0" presId="urn:microsoft.com/office/officeart/2005/8/layout/vList2"/>
    <dgm:cxn modelId="{2B130D4F-972C-4F40-B42B-8D336EBF1227}" type="presParOf" srcId="{69E55059-D653-480E-9B27-2AA3964D25CB}" destId="{5C640500-3D55-40A0-A37F-A7E951A797E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904F72F-904E-44A7-B964-6B9CE4397C4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321934B-E678-4AA5-8BC1-553325FAA985}">
      <dgm:prSet/>
      <dgm:spPr/>
      <dgm:t>
        <a:bodyPr/>
        <a:lstStyle/>
        <a:p>
          <a:r>
            <a:rPr lang="en-US" u="sng"/>
            <a:t>DOG TIME:</a:t>
          </a:r>
          <a:r>
            <a:rPr lang="en-US"/>
            <a:t> Dogs who are going out with volunteers are going out for quality time beyond good toiletry habits. Watch the dog for signs of fatigue, over heating or becoming too cold. A walk could be between 20 minutes to an hour. </a:t>
          </a:r>
        </a:p>
      </dgm:t>
    </dgm:pt>
    <dgm:pt modelId="{774256B4-C6A5-4505-8110-967EF406F58E}" type="parTrans" cxnId="{BC3A9D2B-3365-4E3E-8E59-8F8BE4BF3723}">
      <dgm:prSet/>
      <dgm:spPr/>
      <dgm:t>
        <a:bodyPr/>
        <a:lstStyle/>
        <a:p>
          <a:endParaRPr lang="en-US"/>
        </a:p>
      </dgm:t>
    </dgm:pt>
    <dgm:pt modelId="{58B8C144-2E13-4B43-A2A9-6F732D0DF1A1}" type="sibTrans" cxnId="{BC3A9D2B-3365-4E3E-8E59-8F8BE4BF3723}">
      <dgm:prSet/>
      <dgm:spPr/>
      <dgm:t>
        <a:bodyPr/>
        <a:lstStyle/>
        <a:p>
          <a:endParaRPr lang="en-US"/>
        </a:p>
      </dgm:t>
    </dgm:pt>
    <dgm:pt modelId="{30AC7908-BC93-4912-8866-EB11571509A0}">
      <dgm:prSet/>
      <dgm:spPr/>
      <dgm:t>
        <a:bodyPr/>
        <a:lstStyle/>
        <a:p>
          <a:r>
            <a:rPr lang="en-US" u="sng"/>
            <a:t>AVOID DISTRACTIONS</a:t>
          </a:r>
          <a:r>
            <a:rPr lang="en-US"/>
            <a:t>: While on the walk, do not use your cellphone or headphones. Do bring your cellphone in case of an emergency and program the phone number of the front desk of your shelter location into the phone. (Bldg 1 : 512-994-9116 / Marbach: 210-297-3297)</a:t>
          </a:r>
        </a:p>
      </dgm:t>
    </dgm:pt>
    <dgm:pt modelId="{C5B877C8-E15A-4A44-8971-5F04A17518F1}" type="parTrans" cxnId="{AAD67494-71E7-41A6-8014-A4714D70E27D}">
      <dgm:prSet/>
      <dgm:spPr/>
      <dgm:t>
        <a:bodyPr/>
        <a:lstStyle/>
        <a:p>
          <a:endParaRPr lang="en-US"/>
        </a:p>
      </dgm:t>
    </dgm:pt>
    <dgm:pt modelId="{4340903D-80A2-422D-9BF7-6DA556D313FD}" type="sibTrans" cxnId="{AAD67494-71E7-41A6-8014-A4714D70E27D}">
      <dgm:prSet/>
      <dgm:spPr/>
      <dgm:t>
        <a:bodyPr/>
        <a:lstStyle/>
        <a:p>
          <a:endParaRPr lang="en-US"/>
        </a:p>
      </dgm:t>
    </dgm:pt>
    <dgm:pt modelId="{DC7D2795-C4A3-419E-ABE0-6174144761F1}">
      <dgm:prSet/>
      <dgm:spPr/>
      <dgm:t>
        <a:bodyPr/>
        <a:lstStyle/>
        <a:p>
          <a:r>
            <a:rPr lang="en-US" u="sng"/>
            <a:t>OTHER DOGS:</a:t>
          </a:r>
          <a:r>
            <a:rPr lang="en-US"/>
            <a:t> While on the walk, do not allow your dog to interact with any other dog. Whether it is another shelter dog or a member of the general public with a pet, the dog will not meet other dogs on the walk. </a:t>
          </a:r>
        </a:p>
      </dgm:t>
    </dgm:pt>
    <dgm:pt modelId="{3D44681A-07C2-4D12-A058-1792A066DF80}" type="parTrans" cxnId="{8C281E3A-B0BE-488D-B78C-34D8EE65A36F}">
      <dgm:prSet/>
      <dgm:spPr/>
      <dgm:t>
        <a:bodyPr/>
        <a:lstStyle/>
        <a:p>
          <a:endParaRPr lang="en-US"/>
        </a:p>
      </dgm:t>
    </dgm:pt>
    <dgm:pt modelId="{01DAB548-B0E2-4E78-84C7-37A96EF2C008}" type="sibTrans" cxnId="{8C281E3A-B0BE-488D-B78C-34D8EE65A36F}">
      <dgm:prSet/>
      <dgm:spPr/>
      <dgm:t>
        <a:bodyPr/>
        <a:lstStyle/>
        <a:p>
          <a:endParaRPr lang="en-US"/>
        </a:p>
      </dgm:t>
    </dgm:pt>
    <dgm:pt modelId="{14570B8A-2E18-4FDC-91D5-C35E6469A325}" type="pres">
      <dgm:prSet presAssocID="{D904F72F-904E-44A7-B964-6B9CE4397C47}" presName="linear" presStyleCnt="0">
        <dgm:presLayoutVars>
          <dgm:animLvl val="lvl"/>
          <dgm:resizeHandles val="exact"/>
        </dgm:presLayoutVars>
      </dgm:prSet>
      <dgm:spPr/>
    </dgm:pt>
    <dgm:pt modelId="{B96A616D-8A7F-4621-B5AB-EDB7EDA63355}" type="pres">
      <dgm:prSet presAssocID="{E321934B-E678-4AA5-8BC1-553325FAA985}" presName="parentText" presStyleLbl="node1" presStyleIdx="0" presStyleCnt="3">
        <dgm:presLayoutVars>
          <dgm:chMax val="0"/>
          <dgm:bulletEnabled val="1"/>
        </dgm:presLayoutVars>
      </dgm:prSet>
      <dgm:spPr/>
    </dgm:pt>
    <dgm:pt modelId="{00A57218-E988-4747-B519-21C1A53FA79B}" type="pres">
      <dgm:prSet presAssocID="{58B8C144-2E13-4B43-A2A9-6F732D0DF1A1}" presName="spacer" presStyleCnt="0"/>
      <dgm:spPr/>
    </dgm:pt>
    <dgm:pt modelId="{5B240D39-7A1F-4EE7-81D1-D66539B73208}" type="pres">
      <dgm:prSet presAssocID="{30AC7908-BC93-4912-8866-EB11571509A0}" presName="parentText" presStyleLbl="node1" presStyleIdx="1" presStyleCnt="3">
        <dgm:presLayoutVars>
          <dgm:chMax val="0"/>
          <dgm:bulletEnabled val="1"/>
        </dgm:presLayoutVars>
      </dgm:prSet>
      <dgm:spPr/>
    </dgm:pt>
    <dgm:pt modelId="{0C7641A4-E51E-45B6-9EEE-BCC615F6818B}" type="pres">
      <dgm:prSet presAssocID="{4340903D-80A2-422D-9BF7-6DA556D313FD}" presName="spacer" presStyleCnt="0"/>
      <dgm:spPr/>
    </dgm:pt>
    <dgm:pt modelId="{60E2ED82-CFB6-4473-8DDF-511CEDFDC538}" type="pres">
      <dgm:prSet presAssocID="{DC7D2795-C4A3-419E-ABE0-6174144761F1}" presName="parentText" presStyleLbl="node1" presStyleIdx="2" presStyleCnt="3">
        <dgm:presLayoutVars>
          <dgm:chMax val="0"/>
          <dgm:bulletEnabled val="1"/>
        </dgm:presLayoutVars>
      </dgm:prSet>
      <dgm:spPr/>
    </dgm:pt>
  </dgm:ptLst>
  <dgm:cxnLst>
    <dgm:cxn modelId="{BC3A9D2B-3365-4E3E-8E59-8F8BE4BF3723}" srcId="{D904F72F-904E-44A7-B964-6B9CE4397C47}" destId="{E321934B-E678-4AA5-8BC1-553325FAA985}" srcOrd="0" destOrd="0" parTransId="{774256B4-C6A5-4505-8110-967EF406F58E}" sibTransId="{58B8C144-2E13-4B43-A2A9-6F732D0DF1A1}"/>
    <dgm:cxn modelId="{3562BA2E-85C6-4259-9BEB-2C2B84E81983}" type="presOf" srcId="{30AC7908-BC93-4912-8866-EB11571509A0}" destId="{5B240D39-7A1F-4EE7-81D1-D66539B73208}" srcOrd="0" destOrd="0" presId="urn:microsoft.com/office/officeart/2005/8/layout/vList2"/>
    <dgm:cxn modelId="{8C281E3A-B0BE-488D-B78C-34D8EE65A36F}" srcId="{D904F72F-904E-44A7-B964-6B9CE4397C47}" destId="{DC7D2795-C4A3-419E-ABE0-6174144761F1}" srcOrd="2" destOrd="0" parTransId="{3D44681A-07C2-4D12-A058-1792A066DF80}" sibTransId="{01DAB548-B0E2-4E78-84C7-37A96EF2C008}"/>
    <dgm:cxn modelId="{3B795759-02F9-4797-A54F-1D01E006AB1E}" type="presOf" srcId="{E321934B-E678-4AA5-8BC1-553325FAA985}" destId="{B96A616D-8A7F-4621-B5AB-EDB7EDA63355}" srcOrd="0" destOrd="0" presId="urn:microsoft.com/office/officeart/2005/8/layout/vList2"/>
    <dgm:cxn modelId="{AAD67494-71E7-41A6-8014-A4714D70E27D}" srcId="{D904F72F-904E-44A7-B964-6B9CE4397C47}" destId="{30AC7908-BC93-4912-8866-EB11571509A0}" srcOrd="1" destOrd="0" parTransId="{C5B877C8-E15A-4A44-8971-5F04A17518F1}" sibTransId="{4340903D-80A2-422D-9BF7-6DA556D313FD}"/>
    <dgm:cxn modelId="{A89965F9-15D1-45CF-BBDE-A6108F35B069}" type="presOf" srcId="{DC7D2795-C4A3-419E-ABE0-6174144761F1}" destId="{60E2ED82-CFB6-4473-8DDF-511CEDFDC538}" srcOrd="0" destOrd="0" presId="urn:microsoft.com/office/officeart/2005/8/layout/vList2"/>
    <dgm:cxn modelId="{87ECF7FE-B0E5-482C-A20B-D663D344A09D}" type="presOf" srcId="{D904F72F-904E-44A7-B964-6B9CE4397C47}" destId="{14570B8A-2E18-4FDC-91D5-C35E6469A325}" srcOrd="0" destOrd="0" presId="urn:microsoft.com/office/officeart/2005/8/layout/vList2"/>
    <dgm:cxn modelId="{DAF8E3BA-D982-44CD-8A84-D373AC96913F}" type="presParOf" srcId="{14570B8A-2E18-4FDC-91D5-C35E6469A325}" destId="{B96A616D-8A7F-4621-B5AB-EDB7EDA63355}" srcOrd="0" destOrd="0" presId="urn:microsoft.com/office/officeart/2005/8/layout/vList2"/>
    <dgm:cxn modelId="{B25862C6-C3EF-4F02-A2CE-5A1177F41377}" type="presParOf" srcId="{14570B8A-2E18-4FDC-91D5-C35E6469A325}" destId="{00A57218-E988-4747-B519-21C1A53FA79B}" srcOrd="1" destOrd="0" presId="urn:microsoft.com/office/officeart/2005/8/layout/vList2"/>
    <dgm:cxn modelId="{92138211-8675-422B-AECA-564BE8F0F030}" type="presParOf" srcId="{14570B8A-2E18-4FDC-91D5-C35E6469A325}" destId="{5B240D39-7A1F-4EE7-81D1-D66539B73208}" srcOrd="2" destOrd="0" presId="urn:microsoft.com/office/officeart/2005/8/layout/vList2"/>
    <dgm:cxn modelId="{DA22CBBC-68B0-4E9B-8482-6351934248CE}" type="presParOf" srcId="{14570B8A-2E18-4FDC-91D5-C35E6469A325}" destId="{0C7641A4-E51E-45B6-9EEE-BCC615F6818B}" srcOrd="3" destOrd="0" presId="urn:microsoft.com/office/officeart/2005/8/layout/vList2"/>
    <dgm:cxn modelId="{0FF20E37-AE3E-4A0C-AF18-139745EF263A}" type="presParOf" srcId="{14570B8A-2E18-4FDC-91D5-C35E6469A325}" destId="{60E2ED82-CFB6-4473-8DDF-511CEDFDC53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EA68568-9C87-470F-A934-EBC3FA2A9F8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65F4035-EBED-4441-81C8-725A752889E2}">
      <dgm:prSet/>
      <dgm:spPr/>
      <dgm:t>
        <a:bodyPr/>
        <a:lstStyle/>
        <a:p>
          <a:r>
            <a:rPr lang="en-US" u="sng"/>
            <a:t>PEOPLE ON YOUR WALK:</a:t>
          </a:r>
          <a:r>
            <a:rPr lang="en-US"/>
            <a:t> Do not allow your dog to interact with the general public while on their walk. Politely thank the person for their interest and instruct them to ask for the dog at the front desk to begin a meet and greet with a staff person. </a:t>
          </a:r>
        </a:p>
      </dgm:t>
    </dgm:pt>
    <dgm:pt modelId="{528B3697-E4DF-4AB7-9664-F05A9A8E0683}" type="parTrans" cxnId="{63C000B7-24F8-4651-ACDE-CA7FC76C7BC3}">
      <dgm:prSet/>
      <dgm:spPr/>
      <dgm:t>
        <a:bodyPr/>
        <a:lstStyle/>
        <a:p>
          <a:endParaRPr lang="en-US"/>
        </a:p>
      </dgm:t>
    </dgm:pt>
    <dgm:pt modelId="{A7FD3615-556E-4D23-BE64-2429EA5DAAFA}" type="sibTrans" cxnId="{63C000B7-24F8-4651-ACDE-CA7FC76C7BC3}">
      <dgm:prSet/>
      <dgm:spPr/>
      <dgm:t>
        <a:bodyPr/>
        <a:lstStyle/>
        <a:p>
          <a:endParaRPr lang="en-US"/>
        </a:p>
      </dgm:t>
    </dgm:pt>
    <dgm:pt modelId="{2D8735CD-58C7-4B8C-A69F-D4D4590154DE}">
      <dgm:prSet/>
      <dgm:spPr/>
      <dgm:t>
        <a:bodyPr/>
        <a:lstStyle/>
        <a:p>
          <a:pPr rtl="0"/>
          <a:r>
            <a:rPr lang="en-US" u="sng" dirty="0"/>
            <a:t>PLAY YARDS</a:t>
          </a:r>
          <a:r>
            <a:rPr lang="en-US" u="sng" dirty="0">
              <a:latin typeface="Calibri Light" panose="020F0302020204030204"/>
            </a:rPr>
            <a:t> (</a:t>
          </a:r>
          <a:r>
            <a:rPr lang="en-US" u="sng" dirty="0" err="1">
              <a:latin typeface="Calibri Light" panose="020F0302020204030204"/>
            </a:rPr>
            <a:t>Bldg</a:t>
          </a:r>
          <a:r>
            <a:rPr lang="en-US" u="sng" dirty="0">
              <a:latin typeface="Calibri Light" panose="020F0302020204030204"/>
            </a:rPr>
            <a:t> 1):</a:t>
          </a:r>
          <a:r>
            <a:rPr lang="en-US" dirty="0"/>
            <a:t> Dogs can enjoy free time off leash in the play yards. If you choose to play with toys in the yard, it's important to bring several. Do not take a toy from a dog; the dog may lash out if they are guarding it. Throw a new toy or a treat rather than picking up a toy from a dog near you.  </a:t>
          </a:r>
          <a:r>
            <a:rPr lang="en-US" dirty="0">
              <a:latin typeface="Calibri Light" panose="020F0302020204030204"/>
            </a:rPr>
            <a:t>Keep</a:t>
          </a:r>
          <a:r>
            <a:rPr lang="en-US" dirty="0"/>
            <a:t> a leash on</a:t>
          </a:r>
        </a:p>
      </dgm:t>
    </dgm:pt>
    <dgm:pt modelId="{3F40C2FB-CC1A-43BD-B230-046E4229DED3}" type="parTrans" cxnId="{D4D5D822-1C42-4C60-81CA-37D19F26C042}">
      <dgm:prSet/>
      <dgm:spPr/>
      <dgm:t>
        <a:bodyPr/>
        <a:lstStyle/>
        <a:p>
          <a:endParaRPr lang="en-US"/>
        </a:p>
      </dgm:t>
    </dgm:pt>
    <dgm:pt modelId="{0F9CD8BA-ECD5-47DC-8D7C-2C36A6B10411}" type="sibTrans" cxnId="{D4D5D822-1C42-4C60-81CA-37D19F26C042}">
      <dgm:prSet/>
      <dgm:spPr/>
      <dgm:t>
        <a:bodyPr/>
        <a:lstStyle/>
        <a:p>
          <a:endParaRPr lang="en-US"/>
        </a:p>
      </dgm:t>
    </dgm:pt>
    <dgm:pt modelId="{7974E148-1CC3-402A-9FE8-18BBC929637F}" type="pres">
      <dgm:prSet presAssocID="{BEA68568-9C87-470F-A934-EBC3FA2A9F8B}" presName="linear" presStyleCnt="0">
        <dgm:presLayoutVars>
          <dgm:animLvl val="lvl"/>
          <dgm:resizeHandles val="exact"/>
        </dgm:presLayoutVars>
      </dgm:prSet>
      <dgm:spPr/>
    </dgm:pt>
    <dgm:pt modelId="{03BC5AA8-EE2C-4A56-88ED-C323DDE342A3}" type="pres">
      <dgm:prSet presAssocID="{D65F4035-EBED-4441-81C8-725A752889E2}" presName="parentText" presStyleLbl="node1" presStyleIdx="0" presStyleCnt="2">
        <dgm:presLayoutVars>
          <dgm:chMax val="0"/>
          <dgm:bulletEnabled val="1"/>
        </dgm:presLayoutVars>
      </dgm:prSet>
      <dgm:spPr/>
    </dgm:pt>
    <dgm:pt modelId="{0AA92A1A-D78A-48B1-AB6D-E6D1BAA55398}" type="pres">
      <dgm:prSet presAssocID="{A7FD3615-556E-4D23-BE64-2429EA5DAAFA}" presName="spacer" presStyleCnt="0"/>
      <dgm:spPr/>
    </dgm:pt>
    <dgm:pt modelId="{3623E93B-720F-4CEF-BEDC-D890213E22F8}" type="pres">
      <dgm:prSet presAssocID="{2D8735CD-58C7-4B8C-A69F-D4D4590154DE}" presName="parentText" presStyleLbl="node1" presStyleIdx="1" presStyleCnt="2">
        <dgm:presLayoutVars>
          <dgm:chMax val="0"/>
          <dgm:bulletEnabled val="1"/>
        </dgm:presLayoutVars>
      </dgm:prSet>
      <dgm:spPr/>
    </dgm:pt>
  </dgm:ptLst>
  <dgm:cxnLst>
    <dgm:cxn modelId="{D4D5D822-1C42-4C60-81CA-37D19F26C042}" srcId="{BEA68568-9C87-470F-A934-EBC3FA2A9F8B}" destId="{2D8735CD-58C7-4B8C-A69F-D4D4590154DE}" srcOrd="1" destOrd="0" parTransId="{3F40C2FB-CC1A-43BD-B230-046E4229DED3}" sibTransId="{0F9CD8BA-ECD5-47DC-8D7C-2C36A6B10411}"/>
    <dgm:cxn modelId="{B3DEB735-BF24-4754-807E-FE506D3A582B}" type="presOf" srcId="{BEA68568-9C87-470F-A934-EBC3FA2A9F8B}" destId="{7974E148-1CC3-402A-9FE8-18BBC929637F}" srcOrd="0" destOrd="0" presId="urn:microsoft.com/office/officeart/2005/8/layout/vList2"/>
    <dgm:cxn modelId="{63C000B7-24F8-4651-ACDE-CA7FC76C7BC3}" srcId="{BEA68568-9C87-470F-A934-EBC3FA2A9F8B}" destId="{D65F4035-EBED-4441-81C8-725A752889E2}" srcOrd="0" destOrd="0" parTransId="{528B3697-E4DF-4AB7-9664-F05A9A8E0683}" sibTransId="{A7FD3615-556E-4D23-BE64-2429EA5DAAFA}"/>
    <dgm:cxn modelId="{5C7573BB-A865-4E76-BE56-459DE80E9A43}" type="presOf" srcId="{D65F4035-EBED-4441-81C8-725A752889E2}" destId="{03BC5AA8-EE2C-4A56-88ED-C323DDE342A3}" srcOrd="0" destOrd="0" presId="urn:microsoft.com/office/officeart/2005/8/layout/vList2"/>
    <dgm:cxn modelId="{FD7C8EED-5D72-4E82-92B5-F8C9E05A182B}" type="presOf" srcId="{2D8735CD-58C7-4B8C-A69F-D4D4590154DE}" destId="{3623E93B-720F-4CEF-BEDC-D890213E22F8}" srcOrd="0" destOrd="0" presId="urn:microsoft.com/office/officeart/2005/8/layout/vList2"/>
    <dgm:cxn modelId="{790B3E35-81CD-49D8-B974-C39D55C2A8F1}" type="presParOf" srcId="{7974E148-1CC3-402A-9FE8-18BBC929637F}" destId="{03BC5AA8-EE2C-4A56-88ED-C323DDE342A3}" srcOrd="0" destOrd="0" presId="urn:microsoft.com/office/officeart/2005/8/layout/vList2"/>
    <dgm:cxn modelId="{05EF9431-3FE0-40E6-AFEA-20A25D3623D8}" type="presParOf" srcId="{7974E148-1CC3-402A-9FE8-18BBC929637F}" destId="{0AA92A1A-D78A-48B1-AB6D-E6D1BAA55398}" srcOrd="1" destOrd="0" presId="urn:microsoft.com/office/officeart/2005/8/layout/vList2"/>
    <dgm:cxn modelId="{010D9EE4-225F-4000-8814-D9C584EFCB16}" type="presParOf" srcId="{7974E148-1CC3-402A-9FE8-18BBC929637F}" destId="{3623E93B-720F-4CEF-BEDC-D890213E22F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F531A3C-6FA5-4128-8076-8FAE5A5C1589}" type="doc">
      <dgm:prSet loTypeId="urn:microsoft.com/office/officeart/2016/7/layout/VerticalDownArrowProcess" loCatId="process" qsTypeId="urn:microsoft.com/office/officeart/2005/8/quickstyle/simple1" qsCatId="simple" csTypeId="urn:microsoft.com/office/officeart/2005/8/colors/colorful5" csCatId="colorful"/>
      <dgm:spPr/>
      <dgm:t>
        <a:bodyPr/>
        <a:lstStyle/>
        <a:p>
          <a:endParaRPr lang="en-US"/>
        </a:p>
      </dgm:t>
    </dgm:pt>
    <dgm:pt modelId="{3FB5B19A-18D1-43D4-A09C-D4ADF695C798}">
      <dgm:prSet/>
      <dgm:spPr/>
      <dgm:t>
        <a:bodyPr/>
        <a:lstStyle/>
        <a:p>
          <a:r>
            <a:rPr lang="en-US"/>
            <a:t>RETURN</a:t>
          </a:r>
        </a:p>
      </dgm:t>
    </dgm:pt>
    <dgm:pt modelId="{7FEE8085-6583-4AC4-9C3D-31EB2063E1AD}" type="parTrans" cxnId="{367A7CAE-76D3-4717-9B5E-DA60B466E1B2}">
      <dgm:prSet/>
      <dgm:spPr/>
      <dgm:t>
        <a:bodyPr/>
        <a:lstStyle/>
        <a:p>
          <a:endParaRPr lang="en-US"/>
        </a:p>
      </dgm:t>
    </dgm:pt>
    <dgm:pt modelId="{9BECD3D5-D562-4AA2-A861-C1F91FA034D6}" type="sibTrans" cxnId="{367A7CAE-76D3-4717-9B5E-DA60B466E1B2}">
      <dgm:prSet/>
      <dgm:spPr/>
      <dgm:t>
        <a:bodyPr/>
        <a:lstStyle/>
        <a:p>
          <a:endParaRPr lang="en-US"/>
        </a:p>
      </dgm:t>
    </dgm:pt>
    <dgm:pt modelId="{E5E86D2A-7723-4F67-BCB9-FC9C923EF091}">
      <dgm:prSet/>
      <dgm:spPr/>
      <dgm:t>
        <a:bodyPr/>
        <a:lstStyle/>
        <a:p>
          <a:r>
            <a:rPr lang="en-US"/>
            <a:t>RETURN TO THE BUILDING: </a:t>
          </a:r>
        </a:p>
      </dgm:t>
    </dgm:pt>
    <dgm:pt modelId="{3C051AF9-A7E7-4D19-923E-CE5C128C73B4}" type="parTrans" cxnId="{AF155461-24A3-4D93-A8BE-91F23F05A953}">
      <dgm:prSet/>
      <dgm:spPr/>
      <dgm:t>
        <a:bodyPr/>
        <a:lstStyle/>
        <a:p>
          <a:endParaRPr lang="en-US"/>
        </a:p>
      </dgm:t>
    </dgm:pt>
    <dgm:pt modelId="{02784492-94C4-4960-A859-DE7DA7E63E82}" type="sibTrans" cxnId="{AF155461-24A3-4D93-A8BE-91F23F05A953}">
      <dgm:prSet/>
      <dgm:spPr/>
      <dgm:t>
        <a:bodyPr/>
        <a:lstStyle/>
        <a:p>
          <a:endParaRPr lang="en-US"/>
        </a:p>
      </dgm:t>
    </dgm:pt>
    <dgm:pt modelId="{3C66D8A2-B28E-4352-8B33-3F85FF32B410}">
      <dgm:prSet/>
      <dgm:spPr/>
      <dgm:t>
        <a:bodyPr/>
        <a:lstStyle/>
        <a:p>
          <a:r>
            <a:rPr lang="en-US"/>
            <a:t>Enter through an appropriate kennel door. </a:t>
          </a:r>
        </a:p>
      </dgm:t>
    </dgm:pt>
    <dgm:pt modelId="{8599C225-1D04-4B1E-93FC-BEE8CE93703E}" type="parTrans" cxnId="{37284923-06C1-4509-8B71-8823E80412C8}">
      <dgm:prSet/>
      <dgm:spPr/>
      <dgm:t>
        <a:bodyPr/>
        <a:lstStyle/>
        <a:p>
          <a:endParaRPr lang="en-US"/>
        </a:p>
      </dgm:t>
    </dgm:pt>
    <dgm:pt modelId="{A5070246-76B2-40BD-8DEA-3D82FE140344}" type="sibTrans" cxnId="{37284923-06C1-4509-8B71-8823E80412C8}">
      <dgm:prSet/>
      <dgm:spPr/>
      <dgm:t>
        <a:bodyPr/>
        <a:lstStyle/>
        <a:p>
          <a:endParaRPr lang="en-US"/>
        </a:p>
      </dgm:t>
    </dgm:pt>
    <dgm:pt modelId="{F61BF771-E8E2-49B9-A3AC-F01AF0C2BC45}">
      <dgm:prSet/>
      <dgm:spPr/>
      <dgm:t>
        <a:bodyPr/>
        <a:lstStyle/>
        <a:p>
          <a:r>
            <a:rPr lang="en-US"/>
            <a:t>WALK BACK</a:t>
          </a:r>
        </a:p>
      </dgm:t>
    </dgm:pt>
    <dgm:pt modelId="{8DA95CC7-02A2-4D55-94EA-8529CC831179}" type="parTrans" cxnId="{D07713ED-1751-47FC-BB29-04965181090C}">
      <dgm:prSet/>
      <dgm:spPr/>
      <dgm:t>
        <a:bodyPr/>
        <a:lstStyle/>
        <a:p>
          <a:endParaRPr lang="en-US"/>
        </a:p>
      </dgm:t>
    </dgm:pt>
    <dgm:pt modelId="{83DAB5C6-17DB-4173-97CF-A793708EB492}" type="sibTrans" cxnId="{D07713ED-1751-47FC-BB29-04965181090C}">
      <dgm:prSet/>
      <dgm:spPr/>
      <dgm:t>
        <a:bodyPr/>
        <a:lstStyle/>
        <a:p>
          <a:endParaRPr lang="en-US"/>
        </a:p>
      </dgm:t>
    </dgm:pt>
    <dgm:pt modelId="{F63103A5-5C01-4D01-B459-60DEF4518062}">
      <dgm:prSet/>
      <dgm:spPr/>
      <dgm:t>
        <a:bodyPr/>
        <a:lstStyle/>
        <a:p>
          <a:r>
            <a:rPr lang="en-US"/>
            <a:t>WALK BACK: Walk the dog back to the kennel, keeping the leash length short. </a:t>
          </a:r>
        </a:p>
      </dgm:t>
    </dgm:pt>
    <dgm:pt modelId="{4906A286-664D-42E5-AC3A-8C7ACCDECC34}" type="parTrans" cxnId="{9D955669-5F2E-4A64-91EA-982F84016DAB}">
      <dgm:prSet/>
      <dgm:spPr/>
      <dgm:t>
        <a:bodyPr/>
        <a:lstStyle/>
        <a:p>
          <a:endParaRPr lang="en-US"/>
        </a:p>
      </dgm:t>
    </dgm:pt>
    <dgm:pt modelId="{9FEFCED6-BDAA-445F-BDB3-00E46A48A35D}" type="sibTrans" cxnId="{9D955669-5F2E-4A64-91EA-982F84016DAB}">
      <dgm:prSet/>
      <dgm:spPr/>
      <dgm:t>
        <a:bodyPr/>
        <a:lstStyle/>
        <a:p>
          <a:endParaRPr lang="en-US"/>
        </a:p>
      </dgm:t>
    </dgm:pt>
    <dgm:pt modelId="{08BDED0A-6C7B-4126-8119-E743620D4758}">
      <dgm:prSet/>
      <dgm:spPr/>
      <dgm:t>
        <a:bodyPr/>
        <a:lstStyle/>
        <a:p>
          <a:r>
            <a:rPr lang="en-US"/>
            <a:t>Open</a:t>
          </a:r>
        </a:p>
      </dgm:t>
    </dgm:pt>
    <dgm:pt modelId="{B7AD9BA7-0395-4A85-8216-CFA30437BB40}" type="parTrans" cxnId="{6D0B5FD9-70B3-4B6F-98EE-3D5820E60343}">
      <dgm:prSet/>
      <dgm:spPr/>
      <dgm:t>
        <a:bodyPr/>
        <a:lstStyle/>
        <a:p>
          <a:endParaRPr lang="en-US"/>
        </a:p>
      </dgm:t>
    </dgm:pt>
    <dgm:pt modelId="{1FB0D944-0CD6-43A9-A0DC-1E703192385A}" type="sibTrans" cxnId="{6D0B5FD9-70B3-4B6F-98EE-3D5820E60343}">
      <dgm:prSet/>
      <dgm:spPr/>
      <dgm:t>
        <a:bodyPr/>
        <a:lstStyle/>
        <a:p>
          <a:endParaRPr lang="en-US"/>
        </a:p>
      </dgm:t>
    </dgm:pt>
    <dgm:pt modelId="{62ACB1BB-397B-4BB7-8850-D34FA4F84FDB}">
      <dgm:prSet/>
      <dgm:spPr/>
      <dgm:t>
        <a:bodyPr/>
        <a:lstStyle/>
        <a:p>
          <a:r>
            <a:rPr lang="en-US"/>
            <a:t>INTO THEIR KENNEL: Open the door, allow the dog to walk into the kennel, loosen the lead and close the door. </a:t>
          </a:r>
        </a:p>
      </dgm:t>
    </dgm:pt>
    <dgm:pt modelId="{6B74F93B-24D7-4463-93B8-E0A927ED969E}" type="parTrans" cxnId="{4719AE58-983B-4053-ABA1-7EAF247E0769}">
      <dgm:prSet/>
      <dgm:spPr/>
      <dgm:t>
        <a:bodyPr/>
        <a:lstStyle/>
        <a:p>
          <a:endParaRPr lang="en-US"/>
        </a:p>
      </dgm:t>
    </dgm:pt>
    <dgm:pt modelId="{4476925B-A715-4923-B739-1E81092E828F}" type="sibTrans" cxnId="{4719AE58-983B-4053-ABA1-7EAF247E0769}">
      <dgm:prSet/>
      <dgm:spPr/>
      <dgm:t>
        <a:bodyPr/>
        <a:lstStyle/>
        <a:p>
          <a:endParaRPr lang="en-US"/>
        </a:p>
      </dgm:t>
    </dgm:pt>
    <dgm:pt modelId="{F4EE8809-6A2C-4827-BC4F-FF5E0DEB290B}">
      <dgm:prSet/>
      <dgm:spPr/>
      <dgm:t>
        <a:bodyPr/>
        <a:lstStyle/>
        <a:p>
          <a:r>
            <a:rPr lang="en-US"/>
            <a:t>SIGN</a:t>
          </a:r>
        </a:p>
      </dgm:t>
    </dgm:pt>
    <dgm:pt modelId="{B625B0A3-552F-4569-9EC3-481B99E8AD57}" type="parTrans" cxnId="{C3B75CC4-6955-4871-86BD-BBD43C2BE759}">
      <dgm:prSet/>
      <dgm:spPr/>
      <dgm:t>
        <a:bodyPr/>
        <a:lstStyle/>
        <a:p>
          <a:endParaRPr lang="en-US"/>
        </a:p>
      </dgm:t>
    </dgm:pt>
    <dgm:pt modelId="{C78CD85C-C427-471E-B8C2-35B07386A905}" type="sibTrans" cxnId="{C3B75CC4-6955-4871-86BD-BBD43C2BE759}">
      <dgm:prSet/>
      <dgm:spPr/>
      <dgm:t>
        <a:bodyPr/>
        <a:lstStyle/>
        <a:p>
          <a:endParaRPr lang="en-US"/>
        </a:p>
      </dgm:t>
    </dgm:pt>
    <dgm:pt modelId="{4D171E74-DFFC-4E52-9F7C-B6F7D9D1C147}">
      <dgm:prSet/>
      <dgm:spPr/>
      <dgm:t>
        <a:bodyPr/>
        <a:lstStyle/>
        <a:p>
          <a:r>
            <a:rPr lang="en-US"/>
            <a:t>SIGN THE TIME IN/OUT: Record the amount of time you spent with the dog on the walk log.  Also note any behavior or medical concerns you noticed on the walk.</a:t>
          </a:r>
        </a:p>
      </dgm:t>
    </dgm:pt>
    <dgm:pt modelId="{3606297B-1C5C-4C6F-AAE6-738585A260D9}" type="parTrans" cxnId="{EA5A9EFF-365D-4D2B-957A-B928BFFCCB93}">
      <dgm:prSet/>
      <dgm:spPr/>
      <dgm:t>
        <a:bodyPr/>
        <a:lstStyle/>
        <a:p>
          <a:endParaRPr lang="en-US"/>
        </a:p>
      </dgm:t>
    </dgm:pt>
    <dgm:pt modelId="{6987618A-3625-46A1-BB4A-8B6CD627946C}" type="sibTrans" cxnId="{EA5A9EFF-365D-4D2B-957A-B928BFFCCB93}">
      <dgm:prSet/>
      <dgm:spPr/>
      <dgm:t>
        <a:bodyPr/>
        <a:lstStyle/>
        <a:p>
          <a:endParaRPr lang="en-US"/>
        </a:p>
      </dgm:t>
    </dgm:pt>
    <dgm:pt modelId="{D82B6304-E0E7-4698-BF5E-159795005881}" type="pres">
      <dgm:prSet presAssocID="{FF531A3C-6FA5-4128-8076-8FAE5A5C1589}" presName="Name0" presStyleCnt="0">
        <dgm:presLayoutVars>
          <dgm:dir/>
          <dgm:animLvl val="lvl"/>
          <dgm:resizeHandles val="exact"/>
        </dgm:presLayoutVars>
      </dgm:prSet>
      <dgm:spPr/>
    </dgm:pt>
    <dgm:pt modelId="{456743C5-0F68-4110-ACC0-AEE4F22B2B68}" type="pres">
      <dgm:prSet presAssocID="{F4EE8809-6A2C-4827-BC4F-FF5E0DEB290B}" presName="boxAndChildren" presStyleCnt="0"/>
      <dgm:spPr/>
    </dgm:pt>
    <dgm:pt modelId="{C0B77E48-480B-49BA-BE8F-2F74F0D8948C}" type="pres">
      <dgm:prSet presAssocID="{F4EE8809-6A2C-4827-BC4F-FF5E0DEB290B}" presName="parentTextBox" presStyleLbl="alignNode1" presStyleIdx="0" presStyleCnt="4"/>
      <dgm:spPr/>
    </dgm:pt>
    <dgm:pt modelId="{16C70446-6C7B-418B-BE15-D6F1BF856141}" type="pres">
      <dgm:prSet presAssocID="{F4EE8809-6A2C-4827-BC4F-FF5E0DEB290B}" presName="descendantBox" presStyleLbl="bgAccFollowNode1" presStyleIdx="0" presStyleCnt="4"/>
      <dgm:spPr/>
    </dgm:pt>
    <dgm:pt modelId="{75B70150-AA8B-4BB1-8A84-00D41F817AFF}" type="pres">
      <dgm:prSet presAssocID="{1FB0D944-0CD6-43A9-A0DC-1E703192385A}" presName="sp" presStyleCnt="0"/>
      <dgm:spPr/>
    </dgm:pt>
    <dgm:pt modelId="{0FCC6C3A-3BCB-42D1-BF43-5A183E562F03}" type="pres">
      <dgm:prSet presAssocID="{08BDED0A-6C7B-4126-8119-E743620D4758}" presName="arrowAndChildren" presStyleCnt="0"/>
      <dgm:spPr/>
    </dgm:pt>
    <dgm:pt modelId="{9DC20A26-E9D6-46F9-8617-561AA773A183}" type="pres">
      <dgm:prSet presAssocID="{08BDED0A-6C7B-4126-8119-E743620D4758}" presName="parentTextArrow" presStyleLbl="node1" presStyleIdx="0" presStyleCnt="0"/>
      <dgm:spPr/>
    </dgm:pt>
    <dgm:pt modelId="{1B0744A7-D74A-4F39-83AA-10652868D697}" type="pres">
      <dgm:prSet presAssocID="{08BDED0A-6C7B-4126-8119-E743620D4758}" presName="arrow" presStyleLbl="alignNode1" presStyleIdx="1" presStyleCnt="4"/>
      <dgm:spPr/>
    </dgm:pt>
    <dgm:pt modelId="{E3131F5B-A766-4F30-B4A7-F59343E73F8F}" type="pres">
      <dgm:prSet presAssocID="{08BDED0A-6C7B-4126-8119-E743620D4758}" presName="descendantArrow" presStyleLbl="bgAccFollowNode1" presStyleIdx="1" presStyleCnt="4"/>
      <dgm:spPr/>
    </dgm:pt>
    <dgm:pt modelId="{69C0FA46-7B81-43FA-8A39-862054D135F3}" type="pres">
      <dgm:prSet presAssocID="{83DAB5C6-17DB-4173-97CF-A793708EB492}" presName="sp" presStyleCnt="0"/>
      <dgm:spPr/>
    </dgm:pt>
    <dgm:pt modelId="{777496BF-88A3-46B9-8058-68A332668925}" type="pres">
      <dgm:prSet presAssocID="{F61BF771-E8E2-49B9-A3AC-F01AF0C2BC45}" presName="arrowAndChildren" presStyleCnt="0"/>
      <dgm:spPr/>
    </dgm:pt>
    <dgm:pt modelId="{75A5573C-A3CE-4EC0-AE38-BF536CF65658}" type="pres">
      <dgm:prSet presAssocID="{F61BF771-E8E2-49B9-A3AC-F01AF0C2BC45}" presName="parentTextArrow" presStyleLbl="node1" presStyleIdx="0" presStyleCnt="0"/>
      <dgm:spPr/>
    </dgm:pt>
    <dgm:pt modelId="{B9CD5125-41E0-4277-9904-E660226E139E}" type="pres">
      <dgm:prSet presAssocID="{F61BF771-E8E2-49B9-A3AC-F01AF0C2BC45}" presName="arrow" presStyleLbl="alignNode1" presStyleIdx="2" presStyleCnt="4"/>
      <dgm:spPr/>
    </dgm:pt>
    <dgm:pt modelId="{FF7E8EA3-0F4D-41AF-8734-C1F0BB24CAD5}" type="pres">
      <dgm:prSet presAssocID="{F61BF771-E8E2-49B9-A3AC-F01AF0C2BC45}" presName="descendantArrow" presStyleLbl="bgAccFollowNode1" presStyleIdx="2" presStyleCnt="4"/>
      <dgm:spPr/>
    </dgm:pt>
    <dgm:pt modelId="{D0D73C71-C69D-4F6B-AD54-DC0BB75179D3}" type="pres">
      <dgm:prSet presAssocID="{9BECD3D5-D562-4AA2-A861-C1F91FA034D6}" presName="sp" presStyleCnt="0"/>
      <dgm:spPr/>
    </dgm:pt>
    <dgm:pt modelId="{14D091B9-34E5-44B7-B05A-982F921CE6C8}" type="pres">
      <dgm:prSet presAssocID="{3FB5B19A-18D1-43D4-A09C-D4ADF695C798}" presName="arrowAndChildren" presStyleCnt="0"/>
      <dgm:spPr/>
    </dgm:pt>
    <dgm:pt modelId="{74764641-9279-45F7-8F14-AE0CD02B3B3E}" type="pres">
      <dgm:prSet presAssocID="{3FB5B19A-18D1-43D4-A09C-D4ADF695C798}" presName="parentTextArrow" presStyleLbl="node1" presStyleIdx="0" presStyleCnt="0"/>
      <dgm:spPr/>
    </dgm:pt>
    <dgm:pt modelId="{49C9D518-8758-4FD0-BCDE-5B501A7CC519}" type="pres">
      <dgm:prSet presAssocID="{3FB5B19A-18D1-43D4-A09C-D4ADF695C798}" presName="arrow" presStyleLbl="alignNode1" presStyleIdx="3" presStyleCnt="4"/>
      <dgm:spPr/>
    </dgm:pt>
    <dgm:pt modelId="{F57B1CC1-5ACD-460F-A518-458ED498FDE4}" type="pres">
      <dgm:prSet presAssocID="{3FB5B19A-18D1-43D4-A09C-D4ADF695C798}" presName="descendantArrow" presStyleLbl="bgAccFollowNode1" presStyleIdx="3" presStyleCnt="4"/>
      <dgm:spPr/>
    </dgm:pt>
  </dgm:ptLst>
  <dgm:cxnLst>
    <dgm:cxn modelId="{37284923-06C1-4509-8B71-8823E80412C8}" srcId="{E5E86D2A-7723-4F67-BCB9-FC9C923EF091}" destId="{3C66D8A2-B28E-4352-8B33-3F85FF32B410}" srcOrd="0" destOrd="0" parTransId="{8599C225-1D04-4B1E-93FC-BEE8CE93703E}" sibTransId="{A5070246-76B2-40BD-8DEA-3D82FE140344}"/>
    <dgm:cxn modelId="{7B42B629-213A-45DA-84EA-3FB1ED1D0001}" type="presOf" srcId="{F61BF771-E8E2-49B9-A3AC-F01AF0C2BC45}" destId="{75A5573C-A3CE-4EC0-AE38-BF536CF65658}" srcOrd="0" destOrd="0" presId="urn:microsoft.com/office/officeart/2016/7/layout/VerticalDownArrowProcess"/>
    <dgm:cxn modelId="{D3C42239-D178-4A26-8BBA-6B32202DDD7F}" type="presOf" srcId="{F4EE8809-6A2C-4827-BC4F-FF5E0DEB290B}" destId="{C0B77E48-480B-49BA-BE8F-2F74F0D8948C}" srcOrd="0" destOrd="0" presId="urn:microsoft.com/office/officeart/2016/7/layout/VerticalDownArrowProcess"/>
    <dgm:cxn modelId="{C8AD6D61-60DE-4788-AA23-77F2CC21BFAC}" type="presOf" srcId="{E5E86D2A-7723-4F67-BCB9-FC9C923EF091}" destId="{F57B1CC1-5ACD-460F-A518-458ED498FDE4}" srcOrd="0" destOrd="0" presId="urn:microsoft.com/office/officeart/2016/7/layout/VerticalDownArrowProcess"/>
    <dgm:cxn modelId="{AF155461-24A3-4D93-A8BE-91F23F05A953}" srcId="{3FB5B19A-18D1-43D4-A09C-D4ADF695C798}" destId="{E5E86D2A-7723-4F67-BCB9-FC9C923EF091}" srcOrd="0" destOrd="0" parTransId="{3C051AF9-A7E7-4D19-923E-CE5C128C73B4}" sibTransId="{02784492-94C4-4960-A859-DE7DA7E63E82}"/>
    <dgm:cxn modelId="{D94BB342-4554-4EC3-B280-0F2CF1A86AE9}" type="presOf" srcId="{F61BF771-E8E2-49B9-A3AC-F01AF0C2BC45}" destId="{B9CD5125-41E0-4277-9904-E660226E139E}" srcOrd="1" destOrd="0" presId="urn:microsoft.com/office/officeart/2016/7/layout/VerticalDownArrowProcess"/>
    <dgm:cxn modelId="{9D955669-5F2E-4A64-91EA-982F84016DAB}" srcId="{F61BF771-E8E2-49B9-A3AC-F01AF0C2BC45}" destId="{F63103A5-5C01-4D01-B459-60DEF4518062}" srcOrd="0" destOrd="0" parTransId="{4906A286-664D-42E5-AC3A-8C7ACCDECC34}" sibTransId="{9FEFCED6-BDAA-445F-BDB3-00E46A48A35D}"/>
    <dgm:cxn modelId="{4F8A024C-36A5-4C29-8F95-F782AC88BDAE}" type="presOf" srcId="{3C66D8A2-B28E-4352-8B33-3F85FF32B410}" destId="{F57B1CC1-5ACD-460F-A518-458ED498FDE4}" srcOrd="0" destOrd="1" presId="urn:microsoft.com/office/officeart/2016/7/layout/VerticalDownArrowProcess"/>
    <dgm:cxn modelId="{73F8C74E-F829-457B-85FD-1A122D21CBE3}" type="presOf" srcId="{3FB5B19A-18D1-43D4-A09C-D4ADF695C798}" destId="{74764641-9279-45F7-8F14-AE0CD02B3B3E}" srcOrd="0" destOrd="0" presId="urn:microsoft.com/office/officeart/2016/7/layout/VerticalDownArrowProcess"/>
    <dgm:cxn modelId="{4719AE58-983B-4053-ABA1-7EAF247E0769}" srcId="{08BDED0A-6C7B-4126-8119-E743620D4758}" destId="{62ACB1BB-397B-4BB7-8850-D34FA4F84FDB}" srcOrd="0" destOrd="0" parTransId="{6B74F93B-24D7-4463-93B8-E0A927ED969E}" sibTransId="{4476925B-A715-4923-B739-1E81092E828F}"/>
    <dgm:cxn modelId="{6DA3D378-0DD0-4112-8A05-0DDE12476C19}" type="presOf" srcId="{62ACB1BB-397B-4BB7-8850-D34FA4F84FDB}" destId="{E3131F5B-A766-4F30-B4A7-F59343E73F8F}" srcOrd="0" destOrd="0" presId="urn:microsoft.com/office/officeart/2016/7/layout/VerticalDownArrowProcess"/>
    <dgm:cxn modelId="{19C8D991-1A85-4063-9E61-CD838C4E8E69}" type="presOf" srcId="{3FB5B19A-18D1-43D4-A09C-D4ADF695C798}" destId="{49C9D518-8758-4FD0-BCDE-5B501A7CC519}" srcOrd="1" destOrd="0" presId="urn:microsoft.com/office/officeart/2016/7/layout/VerticalDownArrowProcess"/>
    <dgm:cxn modelId="{DC16BEA7-055E-4F9D-8B54-89FB54A9BDEE}" type="presOf" srcId="{F63103A5-5C01-4D01-B459-60DEF4518062}" destId="{FF7E8EA3-0F4D-41AF-8734-C1F0BB24CAD5}" srcOrd="0" destOrd="0" presId="urn:microsoft.com/office/officeart/2016/7/layout/VerticalDownArrowProcess"/>
    <dgm:cxn modelId="{96C4D9A8-461C-4012-83F1-512D5EA02446}" type="presOf" srcId="{08BDED0A-6C7B-4126-8119-E743620D4758}" destId="{9DC20A26-E9D6-46F9-8617-561AA773A183}" srcOrd="0" destOrd="0" presId="urn:microsoft.com/office/officeart/2016/7/layout/VerticalDownArrowProcess"/>
    <dgm:cxn modelId="{367A7CAE-76D3-4717-9B5E-DA60B466E1B2}" srcId="{FF531A3C-6FA5-4128-8076-8FAE5A5C1589}" destId="{3FB5B19A-18D1-43D4-A09C-D4ADF695C798}" srcOrd="0" destOrd="0" parTransId="{7FEE8085-6583-4AC4-9C3D-31EB2063E1AD}" sibTransId="{9BECD3D5-D562-4AA2-A861-C1F91FA034D6}"/>
    <dgm:cxn modelId="{3DF074C2-0564-4CC7-94ED-B57EFCA21D23}" type="presOf" srcId="{FF531A3C-6FA5-4128-8076-8FAE5A5C1589}" destId="{D82B6304-E0E7-4698-BF5E-159795005881}" srcOrd="0" destOrd="0" presId="urn:microsoft.com/office/officeart/2016/7/layout/VerticalDownArrowProcess"/>
    <dgm:cxn modelId="{C3B75CC4-6955-4871-86BD-BBD43C2BE759}" srcId="{FF531A3C-6FA5-4128-8076-8FAE5A5C1589}" destId="{F4EE8809-6A2C-4827-BC4F-FF5E0DEB290B}" srcOrd="3" destOrd="0" parTransId="{B625B0A3-552F-4569-9EC3-481B99E8AD57}" sibTransId="{C78CD85C-C427-471E-B8C2-35B07386A905}"/>
    <dgm:cxn modelId="{F052CFCB-00AB-4289-9201-36B92DF8B2BE}" type="presOf" srcId="{08BDED0A-6C7B-4126-8119-E743620D4758}" destId="{1B0744A7-D74A-4F39-83AA-10652868D697}" srcOrd="1" destOrd="0" presId="urn:microsoft.com/office/officeart/2016/7/layout/VerticalDownArrowProcess"/>
    <dgm:cxn modelId="{6D0B5FD9-70B3-4B6F-98EE-3D5820E60343}" srcId="{FF531A3C-6FA5-4128-8076-8FAE5A5C1589}" destId="{08BDED0A-6C7B-4126-8119-E743620D4758}" srcOrd="2" destOrd="0" parTransId="{B7AD9BA7-0395-4A85-8216-CFA30437BB40}" sibTransId="{1FB0D944-0CD6-43A9-A0DC-1E703192385A}"/>
    <dgm:cxn modelId="{D07713ED-1751-47FC-BB29-04965181090C}" srcId="{FF531A3C-6FA5-4128-8076-8FAE5A5C1589}" destId="{F61BF771-E8E2-49B9-A3AC-F01AF0C2BC45}" srcOrd="1" destOrd="0" parTransId="{8DA95CC7-02A2-4D55-94EA-8529CC831179}" sibTransId="{83DAB5C6-17DB-4173-97CF-A793708EB492}"/>
    <dgm:cxn modelId="{BF4307FD-CEE9-4428-8C52-216DBE26BBEA}" type="presOf" srcId="{4D171E74-DFFC-4E52-9F7C-B6F7D9D1C147}" destId="{16C70446-6C7B-418B-BE15-D6F1BF856141}" srcOrd="0" destOrd="0" presId="urn:microsoft.com/office/officeart/2016/7/layout/VerticalDownArrowProcess"/>
    <dgm:cxn modelId="{EA5A9EFF-365D-4D2B-957A-B928BFFCCB93}" srcId="{F4EE8809-6A2C-4827-BC4F-FF5E0DEB290B}" destId="{4D171E74-DFFC-4E52-9F7C-B6F7D9D1C147}" srcOrd="0" destOrd="0" parTransId="{3606297B-1C5C-4C6F-AAE6-738585A260D9}" sibTransId="{6987618A-3625-46A1-BB4A-8B6CD627946C}"/>
    <dgm:cxn modelId="{2D62CA44-4D70-4B12-B1E2-BFB0CF155E5B}" type="presParOf" srcId="{D82B6304-E0E7-4698-BF5E-159795005881}" destId="{456743C5-0F68-4110-ACC0-AEE4F22B2B68}" srcOrd="0" destOrd="0" presId="urn:microsoft.com/office/officeart/2016/7/layout/VerticalDownArrowProcess"/>
    <dgm:cxn modelId="{50B4AB92-3269-4925-ADA5-7F74712B5D02}" type="presParOf" srcId="{456743C5-0F68-4110-ACC0-AEE4F22B2B68}" destId="{C0B77E48-480B-49BA-BE8F-2F74F0D8948C}" srcOrd="0" destOrd="0" presId="urn:microsoft.com/office/officeart/2016/7/layout/VerticalDownArrowProcess"/>
    <dgm:cxn modelId="{4D86E4F8-9619-493A-8772-52C50577435E}" type="presParOf" srcId="{456743C5-0F68-4110-ACC0-AEE4F22B2B68}" destId="{16C70446-6C7B-418B-BE15-D6F1BF856141}" srcOrd="1" destOrd="0" presId="urn:microsoft.com/office/officeart/2016/7/layout/VerticalDownArrowProcess"/>
    <dgm:cxn modelId="{5C914D8E-73AF-4AA7-B743-A82FB574A28C}" type="presParOf" srcId="{D82B6304-E0E7-4698-BF5E-159795005881}" destId="{75B70150-AA8B-4BB1-8A84-00D41F817AFF}" srcOrd="1" destOrd="0" presId="urn:microsoft.com/office/officeart/2016/7/layout/VerticalDownArrowProcess"/>
    <dgm:cxn modelId="{63EEC41F-1E12-43E8-A913-0E47E3F02758}" type="presParOf" srcId="{D82B6304-E0E7-4698-BF5E-159795005881}" destId="{0FCC6C3A-3BCB-42D1-BF43-5A183E562F03}" srcOrd="2" destOrd="0" presId="urn:microsoft.com/office/officeart/2016/7/layout/VerticalDownArrowProcess"/>
    <dgm:cxn modelId="{B01AF81B-C20F-4754-9D6C-CF352CF86DB3}" type="presParOf" srcId="{0FCC6C3A-3BCB-42D1-BF43-5A183E562F03}" destId="{9DC20A26-E9D6-46F9-8617-561AA773A183}" srcOrd="0" destOrd="0" presId="urn:microsoft.com/office/officeart/2016/7/layout/VerticalDownArrowProcess"/>
    <dgm:cxn modelId="{66517197-84AB-4134-8A2E-4E389F91DD5A}" type="presParOf" srcId="{0FCC6C3A-3BCB-42D1-BF43-5A183E562F03}" destId="{1B0744A7-D74A-4F39-83AA-10652868D697}" srcOrd="1" destOrd="0" presId="urn:microsoft.com/office/officeart/2016/7/layout/VerticalDownArrowProcess"/>
    <dgm:cxn modelId="{64FCF9BC-F910-468F-B88B-B882A7A366C5}" type="presParOf" srcId="{0FCC6C3A-3BCB-42D1-BF43-5A183E562F03}" destId="{E3131F5B-A766-4F30-B4A7-F59343E73F8F}" srcOrd="2" destOrd="0" presId="urn:microsoft.com/office/officeart/2016/7/layout/VerticalDownArrowProcess"/>
    <dgm:cxn modelId="{80111B2D-6770-461A-AEC0-084F2CA6B965}" type="presParOf" srcId="{D82B6304-E0E7-4698-BF5E-159795005881}" destId="{69C0FA46-7B81-43FA-8A39-862054D135F3}" srcOrd="3" destOrd="0" presId="urn:microsoft.com/office/officeart/2016/7/layout/VerticalDownArrowProcess"/>
    <dgm:cxn modelId="{F596381A-D6E0-43F9-8102-668C39429775}" type="presParOf" srcId="{D82B6304-E0E7-4698-BF5E-159795005881}" destId="{777496BF-88A3-46B9-8058-68A332668925}" srcOrd="4" destOrd="0" presId="urn:microsoft.com/office/officeart/2016/7/layout/VerticalDownArrowProcess"/>
    <dgm:cxn modelId="{4D603A9C-BCD6-4BCF-87E8-8D090AB2A233}" type="presParOf" srcId="{777496BF-88A3-46B9-8058-68A332668925}" destId="{75A5573C-A3CE-4EC0-AE38-BF536CF65658}" srcOrd="0" destOrd="0" presId="urn:microsoft.com/office/officeart/2016/7/layout/VerticalDownArrowProcess"/>
    <dgm:cxn modelId="{60D276AE-53E5-40F9-92D8-324F6B6F4F35}" type="presParOf" srcId="{777496BF-88A3-46B9-8058-68A332668925}" destId="{B9CD5125-41E0-4277-9904-E660226E139E}" srcOrd="1" destOrd="0" presId="urn:microsoft.com/office/officeart/2016/7/layout/VerticalDownArrowProcess"/>
    <dgm:cxn modelId="{BD4F7B88-051E-4E86-AC18-D617670F3FBD}" type="presParOf" srcId="{777496BF-88A3-46B9-8058-68A332668925}" destId="{FF7E8EA3-0F4D-41AF-8734-C1F0BB24CAD5}" srcOrd="2" destOrd="0" presId="urn:microsoft.com/office/officeart/2016/7/layout/VerticalDownArrowProcess"/>
    <dgm:cxn modelId="{5A2426E4-9AE8-485E-9874-A53867957098}" type="presParOf" srcId="{D82B6304-E0E7-4698-BF5E-159795005881}" destId="{D0D73C71-C69D-4F6B-AD54-DC0BB75179D3}" srcOrd="5" destOrd="0" presId="urn:microsoft.com/office/officeart/2016/7/layout/VerticalDownArrowProcess"/>
    <dgm:cxn modelId="{8DF32C62-9524-43A8-A6D9-74C209DF13C2}" type="presParOf" srcId="{D82B6304-E0E7-4698-BF5E-159795005881}" destId="{14D091B9-34E5-44B7-B05A-982F921CE6C8}" srcOrd="6" destOrd="0" presId="urn:microsoft.com/office/officeart/2016/7/layout/VerticalDownArrowProcess"/>
    <dgm:cxn modelId="{3B010B09-962B-4D77-B93B-DE519AC14E18}" type="presParOf" srcId="{14D091B9-34E5-44B7-B05A-982F921CE6C8}" destId="{74764641-9279-45F7-8F14-AE0CD02B3B3E}" srcOrd="0" destOrd="0" presId="urn:microsoft.com/office/officeart/2016/7/layout/VerticalDownArrowProcess"/>
    <dgm:cxn modelId="{659B7FB6-245A-49F3-9B7A-0E71FB8FA79F}" type="presParOf" srcId="{14D091B9-34E5-44B7-B05A-982F921CE6C8}" destId="{49C9D518-8758-4FD0-BCDE-5B501A7CC519}" srcOrd="1" destOrd="0" presId="urn:microsoft.com/office/officeart/2016/7/layout/VerticalDownArrowProcess"/>
    <dgm:cxn modelId="{5171F30B-74B7-4505-A50B-488FC3F72DA9}" type="presParOf" srcId="{14D091B9-34E5-44B7-B05A-982F921CE6C8}" destId="{F57B1CC1-5ACD-460F-A518-458ED498FDE4}"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5FCBC0-9659-491E-8110-EC8E8E1CE5C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640C162-740D-4799-9B35-5A3FE3EAC038}">
      <dgm:prSet phldr="0"/>
      <dgm:spPr/>
      <dgm:t>
        <a:bodyPr/>
        <a:lstStyle/>
        <a:p>
          <a:pPr rtl="0"/>
          <a:r>
            <a:rPr lang="en-US" b="1">
              <a:latin typeface="Calibri"/>
              <a:cs typeface="Calibri"/>
            </a:rPr>
            <a:t>Red:</a:t>
          </a:r>
          <a:r>
            <a:rPr lang="en-US" b="0">
              <a:latin typeface="Calibri"/>
              <a:cs typeface="Calibri"/>
            </a:rPr>
            <a:t> Dog displays concerning behavior, has not been evaluated and/or is a medical case. Volunteers </a:t>
          </a:r>
          <a:r>
            <a:rPr lang="en-US" b="1">
              <a:latin typeface="Calibri"/>
              <a:cs typeface="Calibri"/>
            </a:rPr>
            <a:t>CANNOT</a:t>
          </a:r>
          <a:r>
            <a:rPr lang="en-US" b="0">
              <a:latin typeface="Calibri"/>
              <a:cs typeface="Calibri"/>
            </a:rPr>
            <a:t> handle these dogs, only staff may handle</a:t>
          </a:r>
          <a:endParaRPr lang="en-US" b="1"/>
        </a:p>
      </dgm:t>
    </dgm:pt>
    <dgm:pt modelId="{00EC1EC3-77CC-4D7D-9559-25C5E7E0C140}" type="parTrans" cxnId="{39F9E4EB-4196-4B60-AD3C-26DB92CB7931}">
      <dgm:prSet/>
      <dgm:spPr/>
      <dgm:t>
        <a:bodyPr/>
        <a:lstStyle/>
        <a:p>
          <a:endParaRPr lang="en-US"/>
        </a:p>
      </dgm:t>
    </dgm:pt>
    <dgm:pt modelId="{31A91BBE-F8AC-4580-9855-83E643E769BA}" type="sibTrans" cxnId="{39F9E4EB-4196-4B60-AD3C-26DB92CB7931}">
      <dgm:prSet/>
      <dgm:spPr/>
      <dgm:t>
        <a:bodyPr/>
        <a:lstStyle/>
        <a:p>
          <a:endParaRPr lang="en-US"/>
        </a:p>
      </dgm:t>
    </dgm:pt>
    <dgm:pt modelId="{B67A903D-D494-4FDD-A4A3-C3BD815C9775}">
      <dgm:prSet phldr="0"/>
      <dgm:spPr/>
      <dgm:t>
        <a:bodyPr/>
        <a:lstStyle/>
        <a:p>
          <a:pPr rtl="0"/>
          <a:r>
            <a:rPr lang="en-US" b="1">
              <a:latin typeface="Calibri"/>
              <a:cs typeface="Calibri"/>
            </a:rPr>
            <a:t>Purple: </a:t>
          </a:r>
          <a:r>
            <a:rPr lang="en-US" b="0">
              <a:latin typeface="Calibri"/>
              <a:cs typeface="Calibri"/>
            </a:rPr>
            <a:t>Dog has been treated for parvo and may be walked.</a:t>
          </a:r>
        </a:p>
      </dgm:t>
    </dgm:pt>
    <dgm:pt modelId="{2B91D3E8-79FF-4D69-B092-D03D36FAF9AB}" type="parTrans" cxnId="{07380D67-C660-494C-B32A-AAA865702A7F}">
      <dgm:prSet/>
      <dgm:spPr/>
      <dgm:t>
        <a:bodyPr/>
        <a:lstStyle/>
        <a:p>
          <a:endParaRPr lang="en-US"/>
        </a:p>
      </dgm:t>
    </dgm:pt>
    <dgm:pt modelId="{EC9C6BD6-1737-40AC-B658-BEF16AB235DD}" type="sibTrans" cxnId="{07380D67-C660-494C-B32A-AAA865702A7F}">
      <dgm:prSet/>
      <dgm:spPr/>
      <dgm:t>
        <a:bodyPr/>
        <a:lstStyle/>
        <a:p>
          <a:endParaRPr lang="en-US"/>
        </a:p>
      </dgm:t>
    </dgm:pt>
    <dgm:pt modelId="{540A0146-DD5B-4410-BBB6-F2746D9DECDC}">
      <dgm:prSet/>
      <dgm:spPr/>
      <dgm:t>
        <a:bodyPr/>
        <a:lstStyle/>
        <a:p>
          <a:pPr rtl="0"/>
          <a:r>
            <a:rPr lang="en-US" b="1">
              <a:latin typeface="Calibri"/>
              <a:cs typeface="Calibri"/>
            </a:rPr>
            <a:t>Pink: </a:t>
          </a:r>
          <a:r>
            <a:rPr lang="en-US" b="0">
              <a:latin typeface="Calibri"/>
              <a:cs typeface="Calibri"/>
            </a:rPr>
            <a:t>Dog is too young and has not had all its vaccines.  It is unsafe to walk these dogs.  Please do not touch puppies that are not fully vaccinated through kennel bars.</a:t>
          </a:r>
        </a:p>
      </dgm:t>
    </dgm:pt>
    <dgm:pt modelId="{AE8C1AE6-D7E1-46D3-A0B5-6C6C752E3818}" type="parTrans" cxnId="{F63296F4-7565-4FD8-A091-BCF396C88436}">
      <dgm:prSet/>
      <dgm:spPr/>
      <dgm:t>
        <a:bodyPr/>
        <a:lstStyle/>
        <a:p>
          <a:endParaRPr lang="en-US"/>
        </a:p>
      </dgm:t>
    </dgm:pt>
    <dgm:pt modelId="{E96ECBAE-01DF-48B8-ACA3-C47381884C7E}" type="sibTrans" cxnId="{F63296F4-7565-4FD8-A091-BCF396C88436}">
      <dgm:prSet/>
      <dgm:spPr/>
      <dgm:t>
        <a:bodyPr/>
        <a:lstStyle/>
        <a:p>
          <a:endParaRPr lang="en-US"/>
        </a:p>
      </dgm:t>
    </dgm:pt>
    <dgm:pt modelId="{717C2DC6-0132-4BCC-A9EB-9B1405F12E04}" type="pres">
      <dgm:prSet presAssocID="{325FCBC0-9659-491E-8110-EC8E8E1CE5C8}" presName="vert0" presStyleCnt="0">
        <dgm:presLayoutVars>
          <dgm:dir/>
          <dgm:animOne val="branch"/>
          <dgm:animLvl val="lvl"/>
        </dgm:presLayoutVars>
      </dgm:prSet>
      <dgm:spPr/>
    </dgm:pt>
    <dgm:pt modelId="{DEB95DB8-A884-4901-B4EA-E33409C017E0}" type="pres">
      <dgm:prSet presAssocID="{6640C162-740D-4799-9B35-5A3FE3EAC038}" presName="thickLine" presStyleLbl="alignNode1" presStyleIdx="0" presStyleCnt="3"/>
      <dgm:spPr/>
    </dgm:pt>
    <dgm:pt modelId="{4B22467A-A7A9-4AEC-8BE8-080FC0035EC7}" type="pres">
      <dgm:prSet presAssocID="{6640C162-740D-4799-9B35-5A3FE3EAC038}" presName="horz1" presStyleCnt="0"/>
      <dgm:spPr/>
    </dgm:pt>
    <dgm:pt modelId="{588AB931-B871-493C-BFAF-DC4758D67ED0}" type="pres">
      <dgm:prSet presAssocID="{6640C162-740D-4799-9B35-5A3FE3EAC038}" presName="tx1" presStyleLbl="revTx" presStyleIdx="0" presStyleCnt="3"/>
      <dgm:spPr/>
    </dgm:pt>
    <dgm:pt modelId="{6FB56947-4DE4-49A1-AECD-E03142268A65}" type="pres">
      <dgm:prSet presAssocID="{6640C162-740D-4799-9B35-5A3FE3EAC038}" presName="vert1" presStyleCnt="0"/>
      <dgm:spPr/>
    </dgm:pt>
    <dgm:pt modelId="{A5AA0A92-159A-4FC0-856F-DBDC98F8290A}" type="pres">
      <dgm:prSet presAssocID="{B67A903D-D494-4FDD-A4A3-C3BD815C9775}" presName="thickLine" presStyleLbl="alignNode1" presStyleIdx="1" presStyleCnt="3"/>
      <dgm:spPr/>
    </dgm:pt>
    <dgm:pt modelId="{4AA984C3-BF60-45EB-9D4E-8E4CAAE4EE38}" type="pres">
      <dgm:prSet presAssocID="{B67A903D-D494-4FDD-A4A3-C3BD815C9775}" presName="horz1" presStyleCnt="0"/>
      <dgm:spPr/>
    </dgm:pt>
    <dgm:pt modelId="{6392D092-51D6-4147-ACD2-B53A8EA51B68}" type="pres">
      <dgm:prSet presAssocID="{B67A903D-D494-4FDD-A4A3-C3BD815C9775}" presName="tx1" presStyleLbl="revTx" presStyleIdx="1" presStyleCnt="3"/>
      <dgm:spPr/>
    </dgm:pt>
    <dgm:pt modelId="{B94F1FFD-B2D7-49FC-A737-2B2995B0F8EF}" type="pres">
      <dgm:prSet presAssocID="{B67A903D-D494-4FDD-A4A3-C3BD815C9775}" presName="vert1" presStyleCnt="0"/>
      <dgm:spPr/>
    </dgm:pt>
    <dgm:pt modelId="{0CAD2CB1-1072-4BFB-9B38-B8B3B8F4CB25}" type="pres">
      <dgm:prSet presAssocID="{540A0146-DD5B-4410-BBB6-F2746D9DECDC}" presName="thickLine" presStyleLbl="alignNode1" presStyleIdx="2" presStyleCnt="3"/>
      <dgm:spPr/>
    </dgm:pt>
    <dgm:pt modelId="{F25C1B79-C1A1-4586-9E85-EBC793176EFA}" type="pres">
      <dgm:prSet presAssocID="{540A0146-DD5B-4410-BBB6-F2746D9DECDC}" presName="horz1" presStyleCnt="0"/>
      <dgm:spPr/>
    </dgm:pt>
    <dgm:pt modelId="{2304017C-A7B4-4CF2-89EC-99F7029EADBD}" type="pres">
      <dgm:prSet presAssocID="{540A0146-DD5B-4410-BBB6-F2746D9DECDC}" presName="tx1" presStyleLbl="revTx" presStyleIdx="2" presStyleCnt="3"/>
      <dgm:spPr/>
    </dgm:pt>
    <dgm:pt modelId="{4138A78C-51B0-44B9-98AE-C2CC6C66BDEF}" type="pres">
      <dgm:prSet presAssocID="{540A0146-DD5B-4410-BBB6-F2746D9DECDC}" presName="vert1" presStyleCnt="0"/>
      <dgm:spPr/>
    </dgm:pt>
  </dgm:ptLst>
  <dgm:cxnLst>
    <dgm:cxn modelId="{022DD927-AB75-4829-B717-0AD9889F3DB0}" type="presOf" srcId="{6640C162-740D-4799-9B35-5A3FE3EAC038}" destId="{588AB931-B871-493C-BFAF-DC4758D67ED0}" srcOrd="0" destOrd="0" presId="urn:microsoft.com/office/officeart/2008/layout/LinedList"/>
    <dgm:cxn modelId="{07380D67-C660-494C-B32A-AAA865702A7F}" srcId="{325FCBC0-9659-491E-8110-EC8E8E1CE5C8}" destId="{B67A903D-D494-4FDD-A4A3-C3BD815C9775}" srcOrd="1" destOrd="0" parTransId="{2B91D3E8-79FF-4D69-B092-D03D36FAF9AB}" sibTransId="{EC9C6BD6-1737-40AC-B658-BEF16AB235DD}"/>
    <dgm:cxn modelId="{9FEC717E-7F43-409D-B03F-E1F48F4561D1}" type="presOf" srcId="{540A0146-DD5B-4410-BBB6-F2746D9DECDC}" destId="{2304017C-A7B4-4CF2-89EC-99F7029EADBD}" srcOrd="0" destOrd="0" presId="urn:microsoft.com/office/officeart/2008/layout/LinedList"/>
    <dgm:cxn modelId="{AA9BD3B7-BE66-4987-940D-51BF0CC7D027}" type="presOf" srcId="{B67A903D-D494-4FDD-A4A3-C3BD815C9775}" destId="{6392D092-51D6-4147-ACD2-B53A8EA51B68}" srcOrd="0" destOrd="0" presId="urn:microsoft.com/office/officeart/2008/layout/LinedList"/>
    <dgm:cxn modelId="{39F9E4EB-4196-4B60-AD3C-26DB92CB7931}" srcId="{325FCBC0-9659-491E-8110-EC8E8E1CE5C8}" destId="{6640C162-740D-4799-9B35-5A3FE3EAC038}" srcOrd="0" destOrd="0" parTransId="{00EC1EC3-77CC-4D7D-9559-25C5E7E0C140}" sibTransId="{31A91BBE-F8AC-4580-9855-83E643E769BA}"/>
    <dgm:cxn modelId="{F63296F4-7565-4FD8-A091-BCF396C88436}" srcId="{325FCBC0-9659-491E-8110-EC8E8E1CE5C8}" destId="{540A0146-DD5B-4410-BBB6-F2746D9DECDC}" srcOrd="2" destOrd="0" parTransId="{AE8C1AE6-D7E1-46D3-A0B5-6C6C752E3818}" sibTransId="{E96ECBAE-01DF-48B8-ACA3-C47381884C7E}"/>
    <dgm:cxn modelId="{4F8E19FF-07BF-4960-B081-91D41206D376}" type="presOf" srcId="{325FCBC0-9659-491E-8110-EC8E8E1CE5C8}" destId="{717C2DC6-0132-4BCC-A9EB-9B1405F12E04}" srcOrd="0" destOrd="0" presId="urn:microsoft.com/office/officeart/2008/layout/LinedList"/>
    <dgm:cxn modelId="{DDA6B3BE-D171-4A7C-B96B-F77E498D15F8}" type="presParOf" srcId="{717C2DC6-0132-4BCC-A9EB-9B1405F12E04}" destId="{DEB95DB8-A884-4901-B4EA-E33409C017E0}" srcOrd="0" destOrd="0" presId="urn:microsoft.com/office/officeart/2008/layout/LinedList"/>
    <dgm:cxn modelId="{95C9344C-7F67-4E2E-B41A-4E358C3E80DA}" type="presParOf" srcId="{717C2DC6-0132-4BCC-A9EB-9B1405F12E04}" destId="{4B22467A-A7A9-4AEC-8BE8-080FC0035EC7}" srcOrd="1" destOrd="0" presId="urn:microsoft.com/office/officeart/2008/layout/LinedList"/>
    <dgm:cxn modelId="{7076DB50-56FE-41A6-AB53-248FD3F9A9C4}" type="presParOf" srcId="{4B22467A-A7A9-4AEC-8BE8-080FC0035EC7}" destId="{588AB931-B871-493C-BFAF-DC4758D67ED0}" srcOrd="0" destOrd="0" presId="urn:microsoft.com/office/officeart/2008/layout/LinedList"/>
    <dgm:cxn modelId="{E4B533E5-064F-42FD-83D2-CAAE137A6F84}" type="presParOf" srcId="{4B22467A-A7A9-4AEC-8BE8-080FC0035EC7}" destId="{6FB56947-4DE4-49A1-AECD-E03142268A65}" srcOrd="1" destOrd="0" presId="urn:microsoft.com/office/officeart/2008/layout/LinedList"/>
    <dgm:cxn modelId="{41EBEB6C-8412-4A46-8CC3-96CD4E9E4612}" type="presParOf" srcId="{717C2DC6-0132-4BCC-A9EB-9B1405F12E04}" destId="{A5AA0A92-159A-4FC0-856F-DBDC98F8290A}" srcOrd="2" destOrd="0" presId="urn:microsoft.com/office/officeart/2008/layout/LinedList"/>
    <dgm:cxn modelId="{7214BA13-2754-4E64-9BBE-8D7949181120}" type="presParOf" srcId="{717C2DC6-0132-4BCC-A9EB-9B1405F12E04}" destId="{4AA984C3-BF60-45EB-9D4E-8E4CAAE4EE38}" srcOrd="3" destOrd="0" presId="urn:microsoft.com/office/officeart/2008/layout/LinedList"/>
    <dgm:cxn modelId="{DEE9D6C9-66C5-40C9-B506-0AB6DE71F464}" type="presParOf" srcId="{4AA984C3-BF60-45EB-9D4E-8E4CAAE4EE38}" destId="{6392D092-51D6-4147-ACD2-B53A8EA51B68}" srcOrd="0" destOrd="0" presId="urn:microsoft.com/office/officeart/2008/layout/LinedList"/>
    <dgm:cxn modelId="{2D681E43-A608-4FBD-8F18-E70435ED6E22}" type="presParOf" srcId="{4AA984C3-BF60-45EB-9D4E-8E4CAAE4EE38}" destId="{B94F1FFD-B2D7-49FC-A737-2B2995B0F8EF}" srcOrd="1" destOrd="0" presId="urn:microsoft.com/office/officeart/2008/layout/LinedList"/>
    <dgm:cxn modelId="{4B12F17F-770A-480A-A566-22069F8DD567}" type="presParOf" srcId="{717C2DC6-0132-4BCC-A9EB-9B1405F12E04}" destId="{0CAD2CB1-1072-4BFB-9B38-B8B3B8F4CB25}" srcOrd="4" destOrd="0" presId="urn:microsoft.com/office/officeart/2008/layout/LinedList"/>
    <dgm:cxn modelId="{47E08651-B40F-49C2-AB56-B11D085D5885}" type="presParOf" srcId="{717C2DC6-0132-4BCC-A9EB-9B1405F12E04}" destId="{F25C1B79-C1A1-4586-9E85-EBC793176EFA}" srcOrd="5" destOrd="0" presId="urn:microsoft.com/office/officeart/2008/layout/LinedList"/>
    <dgm:cxn modelId="{45E3FBA1-5244-4032-878A-8626C640EBE6}" type="presParOf" srcId="{F25C1B79-C1A1-4586-9E85-EBC793176EFA}" destId="{2304017C-A7B4-4CF2-89EC-99F7029EADBD}" srcOrd="0" destOrd="0" presId="urn:microsoft.com/office/officeart/2008/layout/LinedList"/>
    <dgm:cxn modelId="{A701CD1B-5091-4523-83E7-2C46E08703CE}" type="presParOf" srcId="{F25C1B79-C1A1-4586-9E85-EBC793176EFA}" destId="{4138A78C-51B0-44B9-98AE-C2CC6C66BDE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61E36D-E365-497C-8C91-8467311A030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033EEDD-AFAF-4CDD-99F6-B201E8DD4971}">
      <dgm:prSet/>
      <dgm:spPr/>
      <dgm:t>
        <a:bodyPr/>
        <a:lstStyle/>
        <a:p>
          <a:r>
            <a:rPr lang="en-US"/>
            <a:t>It’s important to make sure that each individual dog is fitted correctly before going out. This prevents accidental escapes and injury.   </a:t>
          </a:r>
        </a:p>
      </dgm:t>
    </dgm:pt>
    <dgm:pt modelId="{9D7E367C-915B-48E1-AA43-166636E969D3}" type="parTrans" cxnId="{3E62F3E4-DC31-4671-91E9-D7DB34FAC353}">
      <dgm:prSet/>
      <dgm:spPr/>
      <dgm:t>
        <a:bodyPr/>
        <a:lstStyle/>
        <a:p>
          <a:endParaRPr lang="en-US"/>
        </a:p>
      </dgm:t>
    </dgm:pt>
    <dgm:pt modelId="{41CBB680-0D74-4A4C-91A5-4F2480BB134A}" type="sibTrans" cxnId="{3E62F3E4-DC31-4671-91E9-D7DB34FAC353}">
      <dgm:prSet/>
      <dgm:spPr/>
      <dgm:t>
        <a:bodyPr/>
        <a:lstStyle/>
        <a:p>
          <a:endParaRPr lang="en-US"/>
        </a:p>
      </dgm:t>
    </dgm:pt>
    <dgm:pt modelId="{8A364485-1F23-4892-9B6C-67E80DC0AAB6}">
      <dgm:prSet/>
      <dgm:spPr/>
      <dgm:t>
        <a:bodyPr/>
        <a:lstStyle/>
        <a:p>
          <a:r>
            <a:rPr lang="en-US"/>
            <a:t>Equipment needed for dog walking:</a:t>
          </a:r>
        </a:p>
      </dgm:t>
    </dgm:pt>
    <dgm:pt modelId="{7A7085E6-6A7C-45B9-A405-64994093C683}" type="parTrans" cxnId="{C36B097C-7A23-4EEE-8071-482F6AAF8B22}">
      <dgm:prSet/>
      <dgm:spPr/>
      <dgm:t>
        <a:bodyPr/>
        <a:lstStyle/>
        <a:p>
          <a:endParaRPr lang="en-US"/>
        </a:p>
      </dgm:t>
    </dgm:pt>
    <dgm:pt modelId="{E3602C64-A8E2-4F29-A4B4-EC58EBBBFA9A}" type="sibTrans" cxnId="{C36B097C-7A23-4EEE-8071-482F6AAF8B22}">
      <dgm:prSet/>
      <dgm:spPr/>
      <dgm:t>
        <a:bodyPr/>
        <a:lstStyle/>
        <a:p>
          <a:endParaRPr lang="en-US"/>
        </a:p>
      </dgm:t>
    </dgm:pt>
    <dgm:pt modelId="{7CCED85C-B307-496F-BB92-CBBD0700468C}">
      <dgm:prSet/>
      <dgm:spPr/>
      <dgm:t>
        <a:bodyPr/>
        <a:lstStyle/>
        <a:p>
          <a:r>
            <a:rPr lang="en-US"/>
            <a:t>Martingale collar</a:t>
          </a:r>
        </a:p>
      </dgm:t>
    </dgm:pt>
    <dgm:pt modelId="{87C6537D-6E8A-4887-8939-E1782D57E53E}" type="parTrans" cxnId="{707BF4D0-DD6E-4210-9C62-CB7349FB13EC}">
      <dgm:prSet/>
      <dgm:spPr/>
      <dgm:t>
        <a:bodyPr/>
        <a:lstStyle/>
        <a:p>
          <a:endParaRPr lang="en-US"/>
        </a:p>
      </dgm:t>
    </dgm:pt>
    <dgm:pt modelId="{E0745E8E-24DE-4AA5-AE4B-365C2BB8C742}" type="sibTrans" cxnId="{707BF4D0-DD6E-4210-9C62-CB7349FB13EC}">
      <dgm:prSet/>
      <dgm:spPr/>
      <dgm:t>
        <a:bodyPr/>
        <a:lstStyle/>
        <a:p>
          <a:endParaRPr lang="en-US"/>
        </a:p>
      </dgm:t>
    </dgm:pt>
    <dgm:pt modelId="{C85D34A4-F84E-4844-AF5E-8223CF38B1EF}">
      <dgm:prSet/>
      <dgm:spPr/>
      <dgm:t>
        <a:bodyPr/>
        <a:lstStyle/>
        <a:p>
          <a:r>
            <a:rPr lang="en-US"/>
            <a:t>Clip leash</a:t>
          </a:r>
        </a:p>
      </dgm:t>
    </dgm:pt>
    <dgm:pt modelId="{BBFE4A02-8A51-416A-B605-A33594561FC5}" type="parTrans" cxnId="{48BAFE35-D6BE-479F-A701-333F434D272E}">
      <dgm:prSet/>
      <dgm:spPr/>
      <dgm:t>
        <a:bodyPr/>
        <a:lstStyle/>
        <a:p>
          <a:endParaRPr lang="en-US"/>
        </a:p>
      </dgm:t>
    </dgm:pt>
    <dgm:pt modelId="{AC164F83-84F2-4793-9203-D64772B8DB44}" type="sibTrans" cxnId="{48BAFE35-D6BE-479F-A701-333F434D272E}">
      <dgm:prSet/>
      <dgm:spPr/>
      <dgm:t>
        <a:bodyPr/>
        <a:lstStyle/>
        <a:p>
          <a:endParaRPr lang="en-US"/>
        </a:p>
      </dgm:t>
    </dgm:pt>
    <dgm:pt modelId="{1D04056F-E6EA-4F99-9BC1-088DCC999146}">
      <dgm:prSet/>
      <dgm:spPr/>
      <dgm:t>
        <a:bodyPr/>
        <a:lstStyle/>
        <a:p>
          <a:r>
            <a:rPr lang="en-US"/>
            <a:t>Slip leash</a:t>
          </a:r>
        </a:p>
      </dgm:t>
    </dgm:pt>
    <dgm:pt modelId="{83437CF5-CF10-4BDC-B7CE-970A4440A8D2}" type="parTrans" cxnId="{26A306D4-357F-4F87-BCED-AC956C1A57DF}">
      <dgm:prSet/>
      <dgm:spPr/>
      <dgm:t>
        <a:bodyPr/>
        <a:lstStyle/>
        <a:p>
          <a:endParaRPr lang="en-US"/>
        </a:p>
      </dgm:t>
    </dgm:pt>
    <dgm:pt modelId="{2D1E6086-3AE0-4108-8233-C8BEF1B04771}" type="sibTrans" cxnId="{26A306D4-357F-4F87-BCED-AC956C1A57DF}">
      <dgm:prSet/>
      <dgm:spPr/>
      <dgm:t>
        <a:bodyPr/>
        <a:lstStyle/>
        <a:p>
          <a:endParaRPr lang="en-US"/>
        </a:p>
      </dgm:t>
    </dgm:pt>
    <dgm:pt modelId="{416CAE5E-DD18-4241-AE3A-7AB82116C080}">
      <dgm:prSet/>
      <dgm:spPr/>
      <dgm:t>
        <a:bodyPr/>
        <a:lstStyle/>
        <a:p>
          <a:r>
            <a:rPr lang="en-US"/>
            <a:t>Harness</a:t>
          </a:r>
        </a:p>
      </dgm:t>
    </dgm:pt>
    <dgm:pt modelId="{65976437-D09F-47D6-BFCA-25B8A31BB150}" type="parTrans" cxnId="{ED085F2C-15E2-4DF7-A834-76ACA29662CF}">
      <dgm:prSet/>
      <dgm:spPr/>
      <dgm:t>
        <a:bodyPr/>
        <a:lstStyle/>
        <a:p>
          <a:endParaRPr lang="en-US"/>
        </a:p>
      </dgm:t>
    </dgm:pt>
    <dgm:pt modelId="{B0200B03-A02B-4E61-ADCC-A70BD6718C6C}" type="sibTrans" cxnId="{ED085F2C-15E2-4DF7-A834-76ACA29662CF}">
      <dgm:prSet/>
      <dgm:spPr/>
      <dgm:t>
        <a:bodyPr/>
        <a:lstStyle/>
        <a:p>
          <a:endParaRPr lang="en-US"/>
        </a:p>
      </dgm:t>
    </dgm:pt>
    <dgm:pt modelId="{005876DF-EC56-4590-9AFC-7FDAA86C2AC9}">
      <dgm:prSet/>
      <dgm:spPr/>
      <dgm:t>
        <a:bodyPr/>
        <a:lstStyle/>
        <a:p>
          <a:r>
            <a:rPr lang="en-US"/>
            <a:t>Treat bag</a:t>
          </a:r>
        </a:p>
      </dgm:t>
    </dgm:pt>
    <dgm:pt modelId="{0D01AD23-D6A7-4B53-AAD0-0E880F444787}" type="parTrans" cxnId="{FB3855A4-F33E-42D8-8239-B1410FF78460}">
      <dgm:prSet/>
      <dgm:spPr/>
      <dgm:t>
        <a:bodyPr/>
        <a:lstStyle/>
        <a:p>
          <a:endParaRPr lang="en-US"/>
        </a:p>
      </dgm:t>
    </dgm:pt>
    <dgm:pt modelId="{FB6D7A9F-C661-49AE-8108-BEE14E8E0883}" type="sibTrans" cxnId="{FB3855A4-F33E-42D8-8239-B1410FF78460}">
      <dgm:prSet/>
      <dgm:spPr/>
      <dgm:t>
        <a:bodyPr/>
        <a:lstStyle/>
        <a:p>
          <a:endParaRPr lang="en-US"/>
        </a:p>
      </dgm:t>
    </dgm:pt>
    <dgm:pt modelId="{4D7982B2-4945-49E8-BFB4-935815405D42}">
      <dgm:prSet/>
      <dgm:spPr/>
      <dgm:t>
        <a:bodyPr/>
        <a:lstStyle/>
        <a:p>
          <a:r>
            <a:rPr lang="en-US"/>
            <a:t>Poop bags</a:t>
          </a:r>
        </a:p>
      </dgm:t>
    </dgm:pt>
    <dgm:pt modelId="{DF74BF0A-8521-49B1-BD60-F3EB41161CED}" type="parTrans" cxnId="{B3177496-0B98-4F78-BC60-E80362BAA59D}">
      <dgm:prSet/>
      <dgm:spPr/>
      <dgm:t>
        <a:bodyPr/>
        <a:lstStyle/>
        <a:p>
          <a:endParaRPr lang="en-US"/>
        </a:p>
      </dgm:t>
    </dgm:pt>
    <dgm:pt modelId="{0D6064F4-5695-4550-B674-6FB18879530D}" type="sibTrans" cxnId="{B3177496-0B98-4F78-BC60-E80362BAA59D}">
      <dgm:prSet/>
      <dgm:spPr/>
      <dgm:t>
        <a:bodyPr/>
        <a:lstStyle/>
        <a:p>
          <a:endParaRPr lang="en-US"/>
        </a:p>
      </dgm:t>
    </dgm:pt>
    <dgm:pt modelId="{7F33DD6B-2F5C-4F51-A609-777FDBC7128B}">
      <dgm:prSet phldr="0"/>
      <dgm:spPr/>
      <dgm:t>
        <a:bodyPr/>
        <a:lstStyle/>
        <a:p>
          <a:r>
            <a:rPr lang="en-US" b="0">
              <a:latin typeface="Calibri Light" panose="020F0302020204030204"/>
            </a:rPr>
            <a:t>Aprons</a:t>
          </a:r>
        </a:p>
      </dgm:t>
    </dgm:pt>
    <dgm:pt modelId="{26FD39AD-8F80-4CB3-B9FB-57762142E69E}" type="parTrans" cxnId="{87FA4A3A-39AF-49D7-9AF3-ED63B620EB73}">
      <dgm:prSet/>
      <dgm:spPr/>
    </dgm:pt>
    <dgm:pt modelId="{39B2E9EF-0EB9-4A4F-8998-701105CD54EB}" type="sibTrans" cxnId="{87FA4A3A-39AF-49D7-9AF3-ED63B620EB73}">
      <dgm:prSet/>
      <dgm:spPr/>
      <dgm:t>
        <a:bodyPr/>
        <a:lstStyle/>
        <a:p>
          <a:endParaRPr lang="en-US"/>
        </a:p>
      </dgm:t>
    </dgm:pt>
    <dgm:pt modelId="{07FA6B5C-5A8D-49BC-B4AD-0E277751B002}" type="pres">
      <dgm:prSet presAssocID="{B961E36D-E365-497C-8C91-8467311A030F}" presName="linear" presStyleCnt="0">
        <dgm:presLayoutVars>
          <dgm:animLvl val="lvl"/>
          <dgm:resizeHandles val="exact"/>
        </dgm:presLayoutVars>
      </dgm:prSet>
      <dgm:spPr/>
    </dgm:pt>
    <dgm:pt modelId="{B12E2A91-1A0C-4782-AB3A-2D7B0637A9D4}" type="pres">
      <dgm:prSet presAssocID="{8033EEDD-AFAF-4CDD-99F6-B201E8DD4971}" presName="parentText" presStyleLbl="node1" presStyleIdx="0" presStyleCnt="2">
        <dgm:presLayoutVars>
          <dgm:chMax val="0"/>
          <dgm:bulletEnabled val="1"/>
        </dgm:presLayoutVars>
      </dgm:prSet>
      <dgm:spPr/>
    </dgm:pt>
    <dgm:pt modelId="{AC17A042-29D6-432D-8B2F-0C6C3BC9842C}" type="pres">
      <dgm:prSet presAssocID="{41CBB680-0D74-4A4C-91A5-4F2480BB134A}" presName="spacer" presStyleCnt="0"/>
      <dgm:spPr/>
    </dgm:pt>
    <dgm:pt modelId="{CABF0B84-E591-4328-8098-A604805F92C1}" type="pres">
      <dgm:prSet presAssocID="{8A364485-1F23-4892-9B6C-67E80DC0AAB6}" presName="parentText" presStyleLbl="node1" presStyleIdx="1" presStyleCnt="2">
        <dgm:presLayoutVars>
          <dgm:chMax val="0"/>
          <dgm:bulletEnabled val="1"/>
        </dgm:presLayoutVars>
      </dgm:prSet>
      <dgm:spPr/>
    </dgm:pt>
    <dgm:pt modelId="{2F817B0A-AD5E-4FE7-B939-F55C149728CF}" type="pres">
      <dgm:prSet presAssocID="{8A364485-1F23-4892-9B6C-67E80DC0AAB6}" presName="childText" presStyleLbl="revTx" presStyleIdx="0" presStyleCnt="1">
        <dgm:presLayoutVars>
          <dgm:bulletEnabled val="1"/>
        </dgm:presLayoutVars>
      </dgm:prSet>
      <dgm:spPr/>
    </dgm:pt>
  </dgm:ptLst>
  <dgm:cxnLst>
    <dgm:cxn modelId="{248FAC19-0F95-4909-88D3-A74A3D43D21D}" type="presOf" srcId="{8033EEDD-AFAF-4CDD-99F6-B201E8DD4971}" destId="{B12E2A91-1A0C-4782-AB3A-2D7B0637A9D4}" srcOrd="0" destOrd="0" presId="urn:microsoft.com/office/officeart/2005/8/layout/vList2"/>
    <dgm:cxn modelId="{ED085F2C-15E2-4DF7-A834-76ACA29662CF}" srcId="{8A364485-1F23-4892-9B6C-67E80DC0AAB6}" destId="{416CAE5E-DD18-4241-AE3A-7AB82116C080}" srcOrd="3" destOrd="0" parTransId="{65976437-D09F-47D6-BFCA-25B8A31BB150}" sibTransId="{B0200B03-A02B-4E61-ADCC-A70BD6718C6C}"/>
    <dgm:cxn modelId="{B2215032-305F-4AE2-9E24-FFD0E4A380FD}" type="presOf" srcId="{7F33DD6B-2F5C-4F51-A609-777FDBC7128B}" destId="{2F817B0A-AD5E-4FE7-B939-F55C149728CF}" srcOrd="0" destOrd="6" presId="urn:microsoft.com/office/officeart/2005/8/layout/vList2"/>
    <dgm:cxn modelId="{48BAFE35-D6BE-479F-A701-333F434D272E}" srcId="{8A364485-1F23-4892-9B6C-67E80DC0AAB6}" destId="{C85D34A4-F84E-4844-AF5E-8223CF38B1EF}" srcOrd="1" destOrd="0" parTransId="{BBFE4A02-8A51-416A-B605-A33594561FC5}" sibTransId="{AC164F83-84F2-4793-9203-D64772B8DB44}"/>
    <dgm:cxn modelId="{C732EE36-144A-4BAD-9F34-390A64C1D416}" type="presOf" srcId="{8A364485-1F23-4892-9B6C-67E80DC0AAB6}" destId="{CABF0B84-E591-4328-8098-A604805F92C1}" srcOrd="0" destOrd="0" presId="urn:microsoft.com/office/officeart/2005/8/layout/vList2"/>
    <dgm:cxn modelId="{87FA4A3A-39AF-49D7-9AF3-ED63B620EB73}" srcId="{8A364485-1F23-4892-9B6C-67E80DC0AAB6}" destId="{7F33DD6B-2F5C-4F51-A609-777FDBC7128B}" srcOrd="6" destOrd="0" parTransId="{26FD39AD-8F80-4CB3-B9FB-57762142E69E}" sibTransId="{39B2E9EF-0EB9-4A4F-8998-701105CD54EB}"/>
    <dgm:cxn modelId="{2063E73A-FE13-43F0-B771-C24283F91EAB}" type="presOf" srcId="{416CAE5E-DD18-4241-AE3A-7AB82116C080}" destId="{2F817B0A-AD5E-4FE7-B939-F55C149728CF}" srcOrd="0" destOrd="3" presId="urn:microsoft.com/office/officeart/2005/8/layout/vList2"/>
    <dgm:cxn modelId="{C2D95142-0E06-4AC9-B919-EAEF582F6FDB}" type="presOf" srcId="{C85D34A4-F84E-4844-AF5E-8223CF38B1EF}" destId="{2F817B0A-AD5E-4FE7-B939-F55C149728CF}" srcOrd="0" destOrd="1" presId="urn:microsoft.com/office/officeart/2005/8/layout/vList2"/>
    <dgm:cxn modelId="{EE0C884A-E876-4368-A5A5-5A2E5740DFBC}" type="presOf" srcId="{4D7982B2-4945-49E8-BFB4-935815405D42}" destId="{2F817B0A-AD5E-4FE7-B939-F55C149728CF}" srcOrd="0" destOrd="5" presId="urn:microsoft.com/office/officeart/2005/8/layout/vList2"/>
    <dgm:cxn modelId="{C36B097C-7A23-4EEE-8071-482F6AAF8B22}" srcId="{B961E36D-E365-497C-8C91-8467311A030F}" destId="{8A364485-1F23-4892-9B6C-67E80DC0AAB6}" srcOrd="1" destOrd="0" parTransId="{7A7085E6-6A7C-45B9-A405-64994093C683}" sibTransId="{E3602C64-A8E2-4F29-A4B4-EC58EBBBFA9A}"/>
    <dgm:cxn modelId="{B3177496-0B98-4F78-BC60-E80362BAA59D}" srcId="{8A364485-1F23-4892-9B6C-67E80DC0AAB6}" destId="{4D7982B2-4945-49E8-BFB4-935815405D42}" srcOrd="5" destOrd="0" parTransId="{DF74BF0A-8521-49B1-BD60-F3EB41161CED}" sibTransId="{0D6064F4-5695-4550-B674-6FB18879530D}"/>
    <dgm:cxn modelId="{FB3855A4-F33E-42D8-8239-B1410FF78460}" srcId="{8A364485-1F23-4892-9B6C-67E80DC0AAB6}" destId="{005876DF-EC56-4590-9AFC-7FDAA86C2AC9}" srcOrd="4" destOrd="0" parTransId="{0D01AD23-D6A7-4B53-AAD0-0E880F444787}" sibTransId="{FB6D7A9F-C661-49AE-8108-BEE14E8E0883}"/>
    <dgm:cxn modelId="{9A8950A5-B95F-442D-981A-C991FC26F434}" type="presOf" srcId="{B961E36D-E365-497C-8C91-8467311A030F}" destId="{07FA6B5C-5A8D-49BC-B4AD-0E277751B002}" srcOrd="0" destOrd="0" presId="urn:microsoft.com/office/officeart/2005/8/layout/vList2"/>
    <dgm:cxn modelId="{707BF4D0-DD6E-4210-9C62-CB7349FB13EC}" srcId="{8A364485-1F23-4892-9B6C-67E80DC0AAB6}" destId="{7CCED85C-B307-496F-BB92-CBBD0700468C}" srcOrd="0" destOrd="0" parTransId="{87C6537D-6E8A-4887-8939-E1782D57E53E}" sibTransId="{E0745E8E-24DE-4AA5-AE4B-365C2BB8C742}"/>
    <dgm:cxn modelId="{26A306D4-357F-4F87-BCED-AC956C1A57DF}" srcId="{8A364485-1F23-4892-9B6C-67E80DC0AAB6}" destId="{1D04056F-E6EA-4F99-9BC1-088DCC999146}" srcOrd="2" destOrd="0" parTransId="{83437CF5-CF10-4BDC-B7CE-970A4440A8D2}" sibTransId="{2D1E6086-3AE0-4108-8233-C8BEF1B04771}"/>
    <dgm:cxn modelId="{09E9CAE4-CA85-4B77-8693-45971DA4DC90}" type="presOf" srcId="{1D04056F-E6EA-4F99-9BC1-088DCC999146}" destId="{2F817B0A-AD5E-4FE7-B939-F55C149728CF}" srcOrd="0" destOrd="2" presId="urn:microsoft.com/office/officeart/2005/8/layout/vList2"/>
    <dgm:cxn modelId="{3E62F3E4-DC31-4671-91E9-D7DB34FAC353}" srcId="{B961E36D-E365-497C-8C91-8467311A030F}" destId="{8033EEDD-AFAF-4CDD-99F6-B201E8DD4971}" srcOrd="0" destOrd="0" parTransId="{9D7E367C-915B-48E1-AA43-166636E969D3}" sibTransId="{41CBB680-0D74-4A4C-91A5-4F2480BB134A}"/>
    <dgm:cxn modelId="{054922F7-B9A4-4B05-82A4-94859CFA3802}" type="presOf" srcId="{005876DF-EC56-4590-9AFC-7FDAA86C2AC9}" destId="{2F817B0A-AD5E-4FE7-B939-F55C149728CF}" srcOrd="0" destOrd="4" presId="urn:microsoft.com/office/officeart/2005/8/layout/vList2"/>
    <dgm:cxn modelId="{EF7273FA-3ED0-4333-8FA7-C9D8945F36B1}" type="presOf" srcId="{7CCED85C-B307-496F-BB92-CBBD0700468C}" destId="{2F817B0A-AD5E-4FE7-B939-F55C149728CF}" srcOrd="0" destOrd="0" presId="urn:microsoft.com/office/officeart/2005/8/layout/vList2"/>
    <dgm:cxn modelId="{F028217B-442E-40E7-A6D4-A9413A9E343F}" type="presParOf" srcId="{07FA6B5C-5A8D-49BC-B4AD-0E277751B002}" destId="{B12E2A91-1A0C-4782-AB3A-2D7B0637A9D4}" srcOrd="0" destOrd="0" presId="urn:microsoft.com/office/officeart/2005/8/layout/vList2"/>
    <dgm:cxn modelId="{5B08BA96-D22D-4B6A-8F32-2B81884F7288}" type="presParOf" srcId="{07FA6B5C-5A8D-49BC-B4AD-0E277751B002}" destId="{AC17A042-29D6-432D-8B2F-0C6C3BC9842C}" srcOrd="1" destOrd="0" presId="urn:microsoft.com/office/officeart/2005/8/layout/vList2"/>
    <dgm:cxn modelId="{519C7F22-ACE4-4FCD-A14A-4B5EB3E57F34}" type="presParOf" srcId="{07FA6B5C-5A8D-49BC-B4AD-0E277751B002}" destId="{CABF0B84-E591-4328-8098-A604805F92C1}" srcOrd="2" destOrd="0" presId="urn:microsoft.com/office/officeart/2005/8/layout/vList2"/>
    <dgm:cxn modelId="{DC62D9C5-9358-4117-A404-5DA0FDA59673}" type="presParOf" srcId="{07FA6B5C-5A8D-49BC-B4AD-0E277751B002}" destId="{2F817B0A-AD5E-4FE7-B939-F55C149728C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D18306-3F22-4B10-A587-145F4F1954D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334474D-193A-4D17-8432-80376001A864}">
      <dgm:prSet/>
      <dgm:spPr/>
      <dgm:t>
        <a:bodyPr/>
        <a:lstStyle/>
        <a:p>
          <a:r>
            <a:rPr lang="en-US" b="1" u="sng"/>
            <a:t>A DOG’S EARS:</a:t>
          </a:r>
          <a:endParaRPr lang="en-US"/>
        </a:p>
      </dgm:t>
    </dgm:pt>
    <dgm:pt modelId="{02F9577B-9903-4BE9-B205-CF1FE45ECDB0}" type="parTrans" cxnId="{499CA0D9-87B0-41F9-8D5F-FEC8902BA727}">
      <dgm:prSet/>
      <dgm:spPr/>
      <dgm:t>
        <a:bodyPr/>
        <a:lstStyle/>
        <a:p>
          <a:endParaRPr lang="en-US"/>
        </a:p>
      </dgm:t>
    </dgm:pt>
    <dgm:pt modelId="{B7ADB78B-19E1-41BD-BF67-437552E9D666}" type="sibTrans" cxnId="{499CA0D9-87B0-41F9-8D5F-FEC8902BA727}">
      <dgm:prSet/>
      <dgm:spPr/>
      <dgm:t>
        <a:bodyPr/>
        <a:lstStyle/>
        <a:p>
          <a:endParaRPr lang="en-US"/>
        </a:p>
      </dgm:t>
    </dgm:pt>
    <dgm:pt modelId="{0B43BF79-AEE5-41EB-A05B-DE1DC82643BA}">
      <dgm:prSet/>
      <dgm:spPr/>
      <dgm:t>
        <a:bodyPr/>
        <a:lstStyle/>
        <a:p>
          <a:r>
            <a:rPr lang="en-US" b="1"/>
            <a:t>Neutral Position</a:t>
          </a:r>
          <a:endParaRPr lang="en-US"/>
        </a:p>
      </dgm:t>
    </dgm:pt>
    <dgm:pt modelId="{75D37456-517D-49CF-9343-D734A4A4CA62}" type="parTrans" cxnId="{B2E48939-EE0A-42A0-BC44-1F9E8B270F21}">
      <dgm:prSet/>
      <dgm:spPr/>
      <dgm:t>
        <a:bodyPr/>
        <a:lstStyle/>
        <a:p>
          <a:endParaRPr lang="en-US"/>
        </a:p>
      </dgm:t>
    </dgm:pt>
    <dgm:pt modelId="{E131B508-A8CB-40D9-9497-37E3991FB7C9}" type="sibTrans" cxnId="{B2E48939-EE0A-42A0-BC44-1F9E8B270F21}">
      <dgm:prSet/>
      <dgm:spPr/>
      <dgm:t>
        <a:bodyPr/>
        <a:lstStyle/>
        <a:p>
          <a:endParaRPr lang="en-US"/>
        </a:p>
      </dgm:t>
    </dgm:pt>
    <dgm:pt modelId="{41E88362-5206-4C3B-9516-4D69DE8103C2}">
      <dgm:prSet/>
      <dgm:spPr/>
      <dgm:t>
        <a:bodyPr/>
        <a:lstStyle/>
        <a:p>
          <a:r>
            <a:rPr lang="en-US"/>
            <a:t>A relaxed dog will have both ears sitting in a neutral position. Typically, a neutral position is where the ears are freely relaxed on the sides, not pricked forward, pasted to the head, or drooping down.</a:t>
          </a:r>
        </a:p>
      </dgm:t>
    </dgm:pt>
    <dgm:pt modelId="{7A1BF3C5-BD23-4D5F-82C2-8CA8542AAEF6}" type="parTrans" cxnId="{17C1C281-BBF4-42DB-A202-C414CD8F179D}">
      <dgm:prSet/>
      <dgm:spPr/>
      <dgm:t>
        <a:bodyPr/>
        <a:lstStyle/>
        <a:p>
          <a:endParaRPr lang="en-US"/>
        </a:p>
      </dgm:t>
    </dgm:pt>
    <dgm:pt modelId="{45763D5F-51F4-422F-A84D-9489B9F46300}" type="sibTrans" cxnId="{17C1C281-BBF4-42DB-A202-C414CD8F179D}">
      <dgm:prSet/>
      <dgm:spPr/>
      <dgm:t>
        <a:bodyPr/>
        <a:lstStyle/>
        <a:p>
          <a:endParaRPr lang="en-US"/>
        </a:p>
      </dgm:t>
    </dgm:pt>
    <dgm:pt modelId="{1A4EE8CC-7196-45AD-8A16-4414D460FACA}">
      <dgm:prSet/>
      <dgm:spPr/>
      <dgm:t>
        <a:bodyPr/>
        <a:lstStyle/>
        <a:p>
          <a:r>
            <a:rPr lang="en-US" b="1"/>
            <a:t>Pricked/Attentive Ears</a:t>
          </a:r>
          <a:endParaRPr lang="en-US"/>
        </a:p>
      </dgm:t>
    </dgm:pt>
    <dgm:pt modelId="{697036DE-3EAF-4C69-B751-BB45E690444B}" type="parTrans" cxnId="{B3CE63F2-5AC3-4ED4-812A-C0DC3F5D2CDA}">
      <dgm:prSet/>
      <dgm:spPr/>
      <dgm:t>
        <a:bodyPr/>
        <a:lstStyle/>
        <a:p>
          <a:endParaRPr lang="en-US"/>
        </a:p>
      </dgm:t>
    </dgm:pt>
    <dgm:pt modelId="{4D11AF7C-0165-4765-9BEA-21CD0E442F35}" type="sibTrans" cxnId="{B3CE63F2-5AC3-4ED4-812A-C0DC3F5D2CDA}">
      <dgm:prSet/>
      <dgm:spPr/>
      <dgm:t>
        <a:bodyPr/>
        <a:lstStyle/>
        <a:p>
          <a:endParaRPr lang="en-US"/>
        </a:p>
      </dgm:t>
    </dgm:pt>
    <dgm:pt modelId="{D9A33151-5632-473F-A3EC-5203F4FA6D61}">
      <dgm:prSet/>
      <dgm:spPr/>
      <dgm:t>
        <a:bodyPr/>
        <a:lstStyle/>
        <a:p>
          <a:r>
            <a:rPr lang="en-US"/>
            <a:t>If a dog’s ears are pricked forward, it means that he is focused on something. If he is in the park, it could be his playmates, but if he is close to some bush or thicket, he could be prying on some squirrel. Other times, dogs can prick their ears forward when they hear unusual sounds from a certain direction.</a:t>
          </a:r>
        </a:p>
      </dgm:t>
    </dgm:pt>
    <dgm:pt modelId="{344DEFDA-6D6E-4312-B851-8A29435D50EC}" type="parTrans" cxnId="{07DC33D5-790B-4933-9E72-E59775391642}">
      <dgm:prSet/>
      <dgm:spPr/>
      <dgm:t>
        <a:bodyPr/>
        <a:lstStyle/>
        <a:p>
          <a:endParaRPr lang="en-US"/>
        </a:p>
      </dgm:t>
    </dgm:pt>
    <dgm:pt modelId="{BC6348DD-4CE2-41B9-AE3E-8D237E97F345}" type="sibTrans" cxnId="{07DC33D5-790B-4933-9E72-E59775391642}">
      <dgm:prSet/>
      <dgm:spPr/>
      <dgm:t>
        <a:bodyPr/>
        <a:lstStyle/>
        <a:p>
          <a:endParaRPr lang="en-US"/>
        </a:p>
      </dgm:t>
    </dgm:pt>
    <dgm:pt modelId="{E7D9CF4E-34AE-436D-BEBC-2291AB746DCE}" type="pres">
      <dgm:prSet presAssocID="{42D18306-3F22-4B10-A587-145F4F1954D1}" presName="linear" presStyleCnt="0">
        <dgm:presLayoutVars>
          <dgm:animLvl val="lvl"/>
          <dgm:resizeHandles val="exact"/>
        </dgm:presLayoutVars>
      </dgm:prSet>
      <dgm:spPr/>
    </dgm:pt>
    <dgm:pt modelId="{69D94703-091A-482A-8558-9EB6A0F3969E}" type="pres">
      <dgm:prSet presAssocID="{A334474D-193A-4D17-8432-80376001A864}" presName="parentText" presStyleLbl="node1" presStyleIdx="0" presStyleCnt="3">
        <dgm:presLayoutVars>
          <dgm:chMax val="0"/>
          <dgm:bulletEnabled val="1"/>
        </dgm:presLayoutVars>
      </dgm:prSet>
      <dgm:spPr/>
    </dgm:pt>
    <dgm:pt modelId="{A60E25C5-3107-431B-A7E8-4A6BD738F8CE}" type="pres">
      <dgm:prSet presAssocID="{B7ADB78B-19E1-41BD-BF67-437552E9D666}" presName="spacer" presStyleCnt="0"/>
      <dgm:spPr/>
    </dgm:pt>
    <dgm:pt modelId="{C88E6D09-87C6-4BE7-BDF5-7989D8B9261A}" type="pres">
      <dgm:prSet presAssocID="{0B43BF79-AEE5-41EB-A05B-DE1DC82643BA}" presName="parentText" presStyleLbl="node1" presStyleIdx="1" presStyleCnt="3">
        <dgm:presLayoutVars>
          <dgm:chMax val="0"/>
          <dgm:bulletEnabled val="1"/>
        </dgm:presLayoutVars>
      </dgm:prSet>
      <dgm:spPr/>
    </dgm:pt>
    <dgm:pt modelId="{FCD55AFF-F48C-4A8D-8ED7-4B8863435464}" type="pres">
      <dgm:prSet presAssocID="{0B43BF79-AEE5-41EB-A05B-DE1DC82643BA}" presName="childText" presStyleLbl="revTx" presStyleIdx="0" presStyleCnt="2">
        <dgm:presLayoutVars>
          <dgm:bulletEnabled val="1"/>
        </dgm:presLayoutVars>
      </dgm:prSet>
      <dgm:spPr/>
    </dgm:pt>
    <dgm:pt modelId="{29BC144C-8F9C-42DB-96B3-F095DF1A1A3A}" type="pres">
      <dgm:prSet presAssocID="{1A4EE8CC-7196-45AD-8A16-4414D460FACA}" presName="parentText" presStyleLbl="node1" presStyleIdx="2" presStyleCnt="3">
        <dgm:presLayoutVars>
          <dgm:chMax val="0"/>
          <dgm:bulletEnabled val="1"/>
        </dgm:presLayoutVars>
      </dgm:prSet>
      <dgm:spPr/>
    </dgm:pt>
    <dgm:pt modelId="{FBFE12F1-3B4D-4CBB-8E21-73EE6006B58B}" type="pres">
      <dgm:prSet presAssocID="{1A4EE8CC-7196-45AD-8A16-4414D460FACA}" presName="childText" presStyleLbl="revTx" presStyleIdx="1" presStyleCnt="2">
        <dgm:presLayoutVars>
          <dgm:bulletEnabled val="1"/>
        </dgm:presLayoutVars>
      </dgm:prSet>
      <dgm:spPr/>
    </dgm:pt>
  </dgm:ptLst>
  <dgm:cxnLst>
    <dgm:cxn modelId="{38814903-CEDE-4307-8DB3-96DE10C905EE}" type="presOf" srcId="{41E88362-5206-4C3B-9516-4D69DE8103C2}" destId="{FCD55AFF-F48C-4A8D-8ED7-4B8863435464}" srcOrd="0" destOrd="0" presId="urn:microsoft.com/office/officeart/2005/8/layout/vList2"/>
    <dgm:cxn modelId="{D8269527-414F-4F28-9054-9B5C7DCF05DC}" type="presOf" srcId="{D9A33151-5632-473F-A3EC-5203F4FA6D61}" destId="{FBFE12F1-3B4D-4CBB-8E21-73EE6006B58B}" srcOrd="0" destOrd="0" presId="urn:microsoft.com/office/officeart/2005/8/layout/vList2"/>
    <dgm:cxn modelId="{B2E48939-EE0A-42A0-BC44-1F9E8B270F21}" srcId="{42D18306-3F22-4B10-A587-145F4F1954D1}" destId="{0B43BF79-AEE5-41EB-A05B-DE1DC82643BA}" srcOrd="1" destOrd="0" parTransId="{75D37456-517D-49CF-9343-D734A4A4CA62}" sibTransId="{E131B508-A8CB-40D9-9497-37E3991FB7C9}"/>
    <dgm:cxn modelId="{17C1C281-BBF4-42DB-A202-C414CD8F179D}" srcId="{0B43BF79-AEE5-41EB-A05B-DE1DC82643BA}" destId="{41E88362-5206-4C3B-9516-4D69DE8103C2}" srcOrd="0" destOrd="0" parTransId="{7A1BF3C5-BD23-4D5F-82C2-8CA8542AAEF6}" sibTransId="{45763D5F-51F4-422F-A84D-9489B9F46300}"/>
    <dgm:cxn modelId="{1F6E74A3-0140-4852-B43D-3DC7A7591748}" type="presOf" srcId="{0B43BF79-AEE5-41EB-A05B-DE1DC82643BA}" destId="{C88E6D09-87C6-4BE7-BDF5-7989D8B9261A}" srcOrd="0" destOrd="0" presId="urn:microsoft.com/office/officeart/2005/8/layout/vList2"/>
    <dgm:cxn modelId="{6E24DBAF-57C6-429C-841D-B684391778EE}" type="presOf" srcId="{1A4EE8CC-7196-45AD-8A16-4414D460FACA}" destId="{29BC144C-8F9C-42DB-96B3-F095DF1A1A3A}" srcOrd="0" destOrd="0" presId="urn:microsoft.com/office/officeart/2005/8/layout/vList2"/>
    <dgm:cxn modelId="{07DC33D5-790B-4933-9E72-E59775391642}" srcId="{1A4EE8CC-7196-45AD-8A16-4414D460FACA}" destId="{D9A33151-5632-473F-A3EC-5203F4FA6D61}" srcOrd="0" destOrd="0" parTransId="{344DEFDA-6D6E-4312-B851-8A29435D50EC}" sibTransId="{BC6348DD-4CE2-41B9-AE3E-8D237E97F345}"/>
    <dgm:cxn modelId="{9A1B3CD7-BF94-46E2-B843-A68B9781BC1C}" type="presOf" srcId="{A334474D-193A-4D17-8432-80376001A864}" destId="{69D94703-091A-482A-8558-9EB6A0F3969E}" srcOrd="0" destOrd="0" presId="urn:microsoft.com/office/officeart/2005/8/layout/vList2"/>
    <dgm:cxn modelId="{499CA0D9-87B0-41F9-8D5F-FEC8902BA727}" srcId="{42D18306-3F22-4B10-A587-145F4F1954D1}" destId="{A334474D-193A-4D17-8432-80376001A864}" srcOrd="0" destOrd="0" parTransId="{02F9577B-9903-4BE9-B205-CF1FE45ECDB0}" sibTransId="{B7ADB78B-19E1-41BD-BF67-437552E9D666}"/>
    <dgm:cxn modelId="{C93670E8-102F-45C5-8BD2-BC7514CF6CAC}" type="presOf" srcId="{42D18306-3F22-4B10-A587-145F4F1954D1}" destId="{E7D9CF4E-34AE-436D-BEBC-2291AB746DCE}" srcOrd="0" destOrd="0" presId="urn:microsoft.com/office/officeart/2005/8/layout/vList2"/>
    <dgm:cxn modelId="{B3CE63F2-5AC3-4ED4-812A-C0DC3F5D2CDA}" srcId="{42D18306-3F22-4B10-A587-145F4F1954D1}" destId="{1A4EE8CC-7196-45AD-8A16-4414D460FACA}" srcOrd="2" destOrd="0" parTransId="{697036DE-3EAF-4C69-B751-BB45E690444B}" sibTransId="{4D11AF7C-0165-4765-9BEA-21CD0E442F35}"/>
    <dgm:cxn modelId="{A21C7C0A-FB24-4B6E-93FA-EFA0C67B3F1F}" type="presParOf" srcId="{E7D9CF4E-34AE-436D-BEBC-2291AB746DCE}" destId="{69D94703-091A-482A-8558-9EB6A0F3969E}" srcOrd="0" destOrd="0" presId="urn:microsoft.com/office/officeart/2005/8/layout/vList2"/>
    <dgm:cxn modelId="{66D8A639-B6C1-4B7B-BEF5-75357CBA6205}" type="presParOf" srcId="{E7D9CF4E-34AE-436D-BEBC-2291AB746DCE}" destId="{A60E25C5-3107-431B-A7E8-4A6BD738F8CE}" srcOrd="1" destOrd="0" presId="urn:microsoft.com/office/officeart/2005/8/layout/vList2"/>
    <dgm:cxn modelId="{61CE5A01-B221-4DB1-A74F-8FC6609C10D6}" type="presParOf" srcId="{E7D9CF4E-34AE-436D-BEBC-2291AB746DCE}" destId="{C88E6D09-87C6-4BE7-BDF5-7989D8B9261A}" srcOrd="2" destOrd="0" presId="urn:microsoft.com/office/officeart/2005/8/layout/vList2"/>
    <dgm:cxn modelId="{9145DAC2-5D89-45B9-ABC8-3D2D68A1F559}" type="presParOf" srcId="{E7D9CF4E-34AE-436D-BEBC-2291AB746DCE}" destId="{FCD55AFF-F48C-4A8D-8ED7-4B8863435464}" srcOrd="3" destOrd="0" presId="urn:microsoft.com/office/officeart/2005/8/layout/vList2"/>
    <dgm:cxn modelId="{2A0B8441-0461-43AB-A21E-FDEE1BA6CF41}" type="presParOf" srcId="{E7D9CF4E-34AE-436D-BEBC-2291AB746DCE}" destId="{29BC144C-8F9C-42DB-96B3-F095DF1A1A3A}" srcOrd="4" destOrd="0" presId="urn:microsoft.com/office/officeart/2005/8/layout/vList2"/>
    <dgm:cxn modelId="{1487EDE8-3729-4C24-B63B-6D594F77819D}" type="presParOf" srcId="{E7D9CF4E-34AE-436D-BEBC-2291AB746DCE}" destId="{FBFE12F1-3B4D-4CBB-8E21-73EE6006B58B}"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0401F2-EB40-4CA0-BA5D-BA8100D2AEA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B98C4E4-EF2B-4EB5-A0D8-CF6D3B8B15D8}">
      <dgm:prSet/>
      <dgm:spPr/>
      <dgm:t>
        <a:bodyPr/>
        <a:lstStyle/>
        <a:p>
          <a:r>
            <a:rPr lang="en-US" b="1" u="sng"/>
            <a:t>A DOG'S MOUTH</a:t>
          </a:r>
          <a:r>
            <a:rPr lang="en-US"/>
            <a:t>:</a:t>
          </a:r>
        </a:p>
      </dgm:t>
    </dgm:pt>
    <dgm:pt modelId="{375B7117-BD88-48D1-9FEC-C1EBA25E7335}" type="parTrans" cxnId="{0FC9FB5E-8E0D-4CC0-8AD1-F1D26C6DCD97}">
      <dgm:prSet/>
      <dgm:spPr/>
      <dgm:t>
        <a:bodyPr/>
        <a:lstStyle/>
        <a:p>
          <a:endParaRPr lang="en-US"/>
        </a:p>
      </dgm:t>
    </dgm:pt>
    <dgm:pt modelId="{5B1E9712-7CCB-4A79-8FF4-BB8B9ACF5FFD}" type="sibTrans" cxnId="{0FC9FB5E-8E0D-4CC0-8AD1-F1D26C6DCD97}">
      <dgm:prSet/>
      <dgm:spPr/>
      <dgm:t>
        <a:bodyPr/>
        <a:lstStyle/>
        <a:p>
          <a:endParaRPr lang="en-US"/>
        </a:p>
      </dgm:t>
    </dgm:pt>
    <dgm:pt modelId="{95012CE3-362C-4168-BCEC-6A3057940F33}">
      <dgm:prSet/>
      <dgm:spPr/>
      <dgm:t>
        <a:bodyPr/>
        <a:lstStyle/>
        <a:p>
          <a:r>
            <a:rPr lang="en-US"/>
            <a:t>Relaxed</a:t>
          </a:r>
        </a:p>
      </dgm:t>
    </dgm:pt>
    <dgm:pt modelId="{0EEDCC2C-0715-4178-B4ED-D620C800EE9F}" type="parTrans" cxnId="{1773BACF-1F85-4F86-A96A-1286606AA553}">
      <dgm:prSet/>
      <dgm:spPr/>
      <dgm:t>
        <a:bodyPr/>
        <a:lstStyle/>
        <a:p>
          <a:endParaRPr lang="en-US"/>
        </a:p>
      </dgm:t>
    </dgm:pt>
    <dgm:pt modelId="{C70835AC-E026-4AF6-9672-D65E237B069D}" type="sibTrans" cxnId="{1773BACF-1F85-4F86-A96A-1286606AA553}">
      <dgm:prSet/>
      <dgm:spPr/>
      <dgm:t>
        <a:bodyPr/>
        <a:lstStyle/>
        <a:p>
          <a:endParaRPr lang="en-US"/>
        </a:p>
      </dgm:t>
    </dgm:pt>
    <dgm:pt modelId="{A4669B46-7FB0-42F6-A2C4-0C054F389403}">
      <dgm:prSet/>
      <dgm:spPr/>
      <dgm:t>
        <a:bodyPr/>
        <a:lstStyle/>
        <a:p>
          <a:r>
            <a:rPr lang="en-US"/>
            <a:t>A dog’s mouth, when relaxed should closed, or slightly open. If closed and relaxed, the skin around the mouth will be wrinkle-free, with possible exceptions for the wrinkly and bracycephalic (short-faced) breeds.</a:t>
          </a:r>
        </a:p>
      </dgm:t>
    </dgm:pt>
    <dgm:pt modelId="{4191CCAD-01F9-49BB-8BAC-2C4A2A0B10DD}" type="parTrans" cxnId="{4169FCAC-CE41-4DE4-B374-6D3C8EF78A3A}">
      <dgm:prSet/>
      <dgm:spPr/>
      <dgm:t>
        <a:bodyPr/>
        <a:lstStyle/>
        <a:p>
          <a:endParaRPr lang="en-US"/>
        </a:p>
      </dgm:t>
    </dgm:pt>
    <dgm:pt modelId="{46624B65-2F98-44AE-A720-AB29FFEA9C1A}" type="sibTrans" cxnId="{4169FCAC-CE41-4DE4-B374-6D3C8EF78A3A}">
      <dgm:prSet/>
      <dgm:spPr/>
      <dgm:t>
        <a:bodyPr/>
        <a:lstStyle/>
        <a:p>
          <a:endParaRPr lang="en-US"/>
        </a:p>
      </dgm:t>
    </dgm:pt>
    <dgm:pt modelId="{783E5360-20C0-454C-A921-37388ABA95EC}">
      <dgm:prSet/>
      <dgm:spPr/>
      <dgm:t>
        <a:bodyPr/>
        <a:lstStyle/>
        <a:p>
          <a:r>
            <a:rPr lang="en-US"/>
            <a:t>Open, Panting</a:t>
          </a:r>
        </a:p>
      </dgm:t>
    </dgm:pt>
    <dgm:pt modelId="{B0B09C95-A280-4AD9-9508-5CEECC84D8C4}" type="parTrans" cxnId="{7411BD5D-5F19-4058-8125-BA3941FBC7CF}">
      <dgm:prSet/>
      <dgm:spPr/>
      <dgm:t>
        <a:bodyPr/>
        <a:lstStyle/>
        <a:p>
          <a:endParaRPr lang="en-US"/>
        </a:p>
      </dgm:t>
    </dgm:pt>
    <dgm:pt modelId="{2799373A-B302-4180-AAFA-804A974AC9CB}" type="sibTrans" cxnId="{7411BD5D-5F19-4058-8125-BA3941FBC7CF}">
      <dgm:prSet/>
      <dgm:spPr/>
      <dgm:t>
        <a:bodyPr/>
        <a:lstStyle/>
        <a:p>
          <a:endParaRPr lang="en-US"/>
        </a:p>
      </dgm:t>
    </dgm:pt>
    <dgm:pt modelId="{5BE5217D-328F-4860-AA2C-6B37F1E9C61A}">
      <dgm:prSet/>
      <dgm:spPr/>
      <dgm:t>
        <a:bodyPr/>
        <a:lstStyle/>
        <a:p>
          <a:r>
            <a:rPr lang="en-US"/>
            <a:t>A dog can pant for several reasons.</a:t>
          </a:r>
        </a:p>
      </dgm:t>
    </dgm:pt>
    <dgm:pt modelId="{616E3DD6-DACA-47FC-A218-F98F62A90082}" type="parTrans" cxnId="{35D25DCB-FC38-474E-A811-25F94DC6F3F6}">
      <dgm:prSet/>
      <dgm:spPr/>
      <dgm:t>
        <a:bodyPr/>
        <a:lstStyle/>
        <a:p>
          <a:endParaRPr lang="en-US"/>
        </a:p>
      </dgm:t>
    </dgm:pt>
    <dgm:pt modelId="{86B0B742-29C9-4BE6-8714-F276A3613A33}" type="sibTrans" cxnId="{35D25DCB-FC38-474E-A811-25F94DC6F3F6}">
      <dgm:prSet/>
      <dgm:spPr/>
      <dgm:t>
        <a:bodyPr/>
        <a:lstStyle/>
        <a:p>
          <a:endParaRPr lang="en-US"/>
        </a:p>
      </dgm:t>
    </dgm:pt>
    <dgm:pt modelId="{8B6C2DB7-4C44-441F-ABFF-606100BDF1AE}">
      <dgm:prSet/>
      <dgm:spPr/>
      <dgm:t>
        <a:bodyPr/>
        <a:lstStyle/>
        <a:p>
          <a:r>
            <a:rPr lang="en-US"/>
            <a:t>To cool off.  </a:t>
          </a:r>
        </a:p>
      </dgm:t>
    </dgm:pt>
    <dgm:pt modelId="{B9F0734C-2E37-4EE3-A9BC-C3FD5C5FC343}" type="parTrans" cxnId="{1CD2BFEC-B7DF-4FDF-82B1-13A013494CEC}">
      <dgm:prSet/>
      <dgm:spPr/>
      <dgm:t>
        <a:bodyPr/>
        <a:lstStyle/>
        <a:p>
          <a:endParaRPr lang="en-US"/>
        </a:p>
      </dgm:t>
    </dgm:pt>
    <dgm:pt modelId="{7D603761-FB01-4E87-9431-9822293C3D22}" type="sibTrans" cxnId="{1CD2BFEC-B7DF-4FDF-82B1-13A013494CEC}">
      <dgm:prSet/>
      <dgm:spPr/>
      <dgm:t>
        <a:bodyPr/>
        <a:lstStyle/>
        <a:p>
          <a:endParaRPr lang="en-US"/>
        </a:p>
      </dgm:t>
    </dgm:pt>
    <dgm:pt modelId="{AEC75201-2455-495A-9173-F633441DEF2E}">
      <dgm:prSet/>
      <dgm:spPr/>
      <dgm:t>
        <a:bodyPr/>
        <a:lstStyle/>
        <a:p>
          <a:r>
            <a:rPr lang="en-US"/>
            <a:t>Stressed. </a:t>
          </a:r>
        </a:p>
      </dgm:t>
    </dgm:pt>
    <dgm:pt modelId="{1FDA9B00-EE65-4B0A-9C5E-E3E85E39153F}" type="parTrans" cxnId="{0C1823D7-7EF0-43BD-8BCC-C8A44A221F3C}">
      <dgm:prSet/>
      <dgm:spPr/>
      <dgm:t>
        <a:bodyPr/>
        <a:lstStyle/>
        <a:p>
          <a:endParaRPr lang="en-US"/>
        </a:p>
      </dgm:t>
    </dgm:pt>
    <dgm:pt modelId="{559C35DD-064C-4834-8CF1-D8FBDC712862}" type="sibTrans" cxnId="{0C1823D7-7EF0-43BD-8BCC-C8A44A221F3C}">
      <dgm:prSet/>
      <dgm:spPr/>
      <dgm:t>
        <a:bodyPr/>
        <a:lstStyle/>
        <a:p>
          <a:endParaRPr lang="en-US"/>
        </a:p>
      </dgm:t>
    </dgm:pt>
    <dgm:pt modelId="{A3331527-97D9-4DEA-BB87-A6C0807DD88E}">
      <dgm:prSet/>
      <dgm:spPr/>
      <dgm:t>
        <a:bodyPr/>
        <a:lstStyle/>
        <a:p>
          <a:r>
            <a:rPr lang="en-US"/>
            <a:t>Acute stress and distress panting is often very fast and shallow, as opposed to relaxed panting which is often slower and deeper.</a:t>
          </a:r>
        </a:p>
      </dgm:t>
    </dgm:pt>
    <dgm:pt modelId="{83BBEEBF-DEDC-4BB4-A4FA-D17439170C28}" type="parTrans" cxnId="{47E96CA9-5C8E-495B-8AFC-337CE9B717EA}">
      <dgm:prSet/>
      <dgm:spPr/>
      <dgm:t>
        <a:bodyPr/>
        <a:lstStyle/>
        <a:p>
          <a:endParaRPr lang="en-US"/>
        </a:p>
      </dgm:t>
    </dgm:pt>
    <dgm:pt modelId="{03AD96BD-2608-49E8-A9DB-D37F68C70226}" type="sibTrans" cxnId="{47E96CA9-5C8E-495B-8AFC-337CE9B717EA}">
      <dgm:prSet/>
      <dgm:spPr/>
      <dgm:t>
        <a:bodyPr/>
        <a:lstStyle/>
        <a:p>
          <a:endParaRPr lang="en-US"/>
        </a:p>
      </dgm:t>
    </dgm:pt>
    <dgm:pt modelId="{9A4821C8-7E5E-483E-BA85-F9D503D909CE}" type="pres">
      <dgm:prSet presAssocID="{5F0401F2-EB40-4CA0-BA5D-BA8100D2AEAB}" presName="linear" presStyleCnt="0">
        <dgm:presLayoutVars>
          <dgm:animLvl val="lvl"/>
          <dgm:resizeHandles val="exact"/>
        </dgm:presLayoutVars>
      </dgm:prSet>
      <dgm:spPr/>
    </dgm:pt>
    <dgm:pt modelId="{AA4645CD-9AFE-4578-9B2D-7722E3731BBD}" type="pres">
      <dgm:prSet presAssocID="{CB98C4E4-EF2B-4EB5-A0D8-CF6D3B8B15D8}" presName="parentText" presStyleLbl="node1" presStyleIdx="0" presStyleCnt="3">
        <dgm:presLayoutVars>
          <dgm:chMax val="0"/>
          <dgm:bulletEnabled val="1"/>
        </dgm:presLayoutVars>
      </dgm:prSet>
      <dgm:spPr/>
    </dgm:pt>
    <dgm:pt modelId="{861DAD14-07FF-42DC-A518-FDFEE55AC73A}" type="pres">
      <dgm:prSet presAssocID="{5B1E9712-7CCB-4A79-8FF4-BB8B9ACF5FFD}" presName="spacer" presStyleCnt="0"/>
      <dgm:spPr/>
    </dgm:pt>
    <dgm:pt modelId="{264F6F30-AA46-49D8-AD04-378463D5E6BA}" type="pres">
      <dgm:prSet presAssocID="{95012CE3-362C-4168-BCEC-6A3057940F33}" presName="parentText" presStyleLbl="node1" presStyleIdx="1" presStyleCnt="3">
        <dgm:presLayoutVars>
          <dgm:chMax val="0"/>
          <dgm:bulletEnabled val="1"/>
        </dgm:presLayoutVars>
      </dgm:prSet>
      <dgm:spPr/>
    </dgm:pt>
    <dgm:pt modelId="{B47B931C-47B6-4612-9FF1-C436884D168E}" type="pres">
      <dgm:prSet presAssocID="{95012CE3-362C-4168-BCEC-6A3057940F33}" presName="childText" presStyleLbl="revTx" presStyleIdx="0" presStyleCnt="2">
        <dgm:presLayoutVars>
          <dgm:bulletEnabled val="1"/>
        </dgm:presLayoutVars>
      </dgm:prSet>
      <dgm:spPr/>
    </dgm:pt>
    <dgm:pt modelId="{D2FE9340-2ED8-4D82-B80B-8F28B710B835}" type="pres">
      <dgm:prSet presAssocID="{783E5360-20C0-454C-A921-37388ABA95EC}" presName="parentText" presStyleLbl="node1" presStyleIdx="2" presStyleCnt="3">
        <dgm:presLayoutVars>
          <dgm:chMax val="0"/>
          <dgm:bulletEnabled val="1"/>
        </dgm:presLayoutVars>
      </dgm:prSet>
      <dgm:spPr/>
    </dgm:pt>
    <dgm:pt modelId="{0C3ADAAC-AE72-4207-8CE0-891D6F38BEFE}" type="pres">
      <dgm:prSet presAssocID="{783E5360-20C0-454C-A921-37388ABA95EC}" presName="childText" presStyleLbl="revTx" presStyleIdx="1" presStyleCnt="2">
        <dgm:presLayoutVars>
          <dgm:bulletEnabled val="1"/>
        </dgm:presLayoutVars>
      </dgm:prSet>
      <dgm:spPr/>
    </dgm:pt>
  </dgm:ptLst>
  <dgm:cxnLst>
    <dgm:cxn modelId="{C7A6DC1D-2540-45A8-AB58-EC516283BAA3}" type="presOf" srcId="{5F0401F2-EB40-4CA0-BA5D-BA8100D2AEAB}" destId="{9A4821C8-7E5E-483E-BA85-F9D503D909CE}" srcOrd="0" destOrd="0" presId="urn:microsoft.com/office/officeart/2005/8/layout/vList2"/>
    <dgm:cxn modelId="{211EE722-F33E-4A9E-983E-F43C92F5D3E2}" type="presOf" srcId="{5BE5217D-328F-4860-AA2C-6B37F1E9C61A}" destId="{0C3ADAAC-AE72-4207-8CE0-891D6F38BEFE}" srcOrd="0" destOrd="0" presId="urn:microsoft.com/office/officeart/2005/8/layout/vList2"/>
    <dgm:cxn modelId="{EC64BA2D-4C46-4956-A74C-47C1B63AD3CE}" type="presOf" srcId="{AEC75201-2455-495A-9173-F633441DEF2E}" destId="{0C3ADAAC-AE72-4207-8CE0-891D6F38BEFE}" srcOrd="0" destOrd="2" presId="urn:microsoft.com/office/officeart/2005/8/layout/vList2"/>
    <dgm:cxn modelId="{7411BD5D-5F19-4058-8125-BA3941FBC7CF}" srcId="{5F0401F2-EB40-4CA0-BA5D-BA8100D2AEAB}" destId="{783E5360-20C0-454C-A921-37388ABA95EC}" srcOrd="2" destOrd="0" parTransId="{B0B09C95-A280-4AD9-9508-5CEECC84D8C4}" sibTransId="{2799373A-B302-4180-AAFA-804A974AC9CB}"/>
    <dgm:cxn modelId="{0FC9FB5E-8E0D-4CC0-8AD1-F1D26C6DCD97}" srcId="{5F0401F2-EB40-4CA0-BA5D-BA8100D2AEAB}" destId="{CB98C4E4-EF2B-4EB5-A0D8-CF6D3B8B15D8}" srcOrd="0" destOrd="0" parTransId="{375B7117-BD88-48D1-9FEC-C1EBA25E7335}" sibTransId="{5B1E9712-7CCB-4A79-8FF4-BB8B9ACF5FFD}"/>
    <dgm:cxn modelId="{805DE093-ABC1-405B-AA0B-D551C5F6217D}" type="presOf" srcId="{783E5360-20C0-454C-A921-37388ABA95EC}" destId="{D2FE9340-2ED8-4D82-B80B-8F28B710B835}" srcOrd="0" destOrd="0" presId="urn:microsoft.com/office/officeart/2005/8/layout/vList2"/>
    <dgm:cxn modelId="{FDBF999A-E9F8-4FB1-8E94-B93A1C81EDAD}" type="presOf" srcId="{A3331527-97D9-4DEA-BB87-A6C0807DD88E}" destId="{0C3ADAAC-AE72-4207-8CE0-891D6F38BEFE}" srcOrd="0" destOrd="3" presId="urn:microsoft.com/office/officeart/2005/8/layout/vList2"/>
    <dgm:cxn modelId="{47E96CA9-5C8E-495B-8AFC-337CE9B717EA}" srcId="{5BE5217D-328F-4860-AA2C-6B37F1E9C61A}" destId="{A3331527-97D9-4DEA-BB87-A6C0807DD88E}" srcOrd="2" destOrd="0" parTransId="{83BBEEBF-DEDC-4BB4-A4FA-D17439170C28}" sibTransId="{03AD96BD-2608-49E8-A9DB-D37F68C70226}"/>
    <dgm:cxn modelId="{4169FCAC-CE41-4DE4-B374-6D3C8EF78A3A}" srcId="{95012CE3-362C-4168-BCEC-6A3057940F33}" destId="{A4669B46-7FB0-42F6-A2C4-0C054F389403}" srcOrd="0" destOrd="0" parTransId="{4191CCAD-01F9-49BB-8BAC-2C4A2A0B10DD}" sibTransId="{46624B65-2F98-44AE-A720-AB29FFEA9C1A}"/>
    <dgm:cxn modelId="{06AE71B6-36B0-4AE8-94DA-5E2E66A4D635}" type="presOf" srcId="{CB98C4E4-EF2B-4EB5-A0D8-CF6D3B8B15D8}" destId="{AA4645CD-9AFE-4578-9B2D-7722E3731BBD}" srcOrd="0" destOrd="0" presId="urn:microsoft.com/office/officeart/2005/8/layout/vList2"/>
    <dgm:cxn modelId="{35D25DCB-FC38-474E-A811-25F94DC6F3F6}" srcId="{783E5360-20C0-454C-A921-37388ABA95EC}" destId="{5BE5217D-328F-4860-AA2C-6B37F1E9C61A}" srcOrd="0" destOrd="0" parTransId="{616E3DD6-DACA-47FC-A218-F98F62A90082}" sibTransId="{86B0B742-29C9-4BE6-8714-F276A3613A33}"/>
    <dgm:cxn modelId="{1773BACF-1F85-4F86-A96A-1286606AA553}" srcId="{5F0401F2-EB40-4CA0-BA5D-BA8100D2AEAB}" destId="{95012CE3-362C-4168-BCEC-6A3057940F33}" srcOrd="1" destOrd="0" parTransId="{0EEDCC2C-0715-4178-B4ED-D620C800EE9F}" sibTransId="{C70835AC-E026-4AF6-9672-D65E237B069D}"/>
    <dgm:cxn modelId="{0C1823D7-7EF0-43BD-8BCC-C8A44A221F3C}" srcId="{5BE5217D-328F-4860-AA2C-6B37F1E9C61A}" destId="{AEC75201-2455-495A-9173-F633441DEF2E}" srcOrd="1" destOrd="0" parTransId="{1FDA9B00-EE65-4B0A-9C5E-E3E85E39153F}" sibTransId="{559C35DD-064C-4834-8CF1-D8FBDC712862}"/>
    <dgm:cxn modelId="{63130FE7-3B08-43D7-8D93-96B63EC58448}" type="presOf" srcId="{95012CE3-362C-4168-BCEC-6A3057940F33}" destId="{264F6F30-AA46-49D8-AD04-378463D5E6BA}" srcOrd="0" destOrd="0" presId="urn:microsoft.com/office/officeart/2005/8/layout/vList2"/>
    <dgm:cxn modelId="{1CD2BFEC-B7DF-4FDF-82B1-13A013494CEC}" srcId="{5BE5217D-328F-4860-AA2C-6B37F1E9C61A}" destId="{8B6C2DB7-4C44-441F-ABFF-606100BDF1AE}" srcOrd="0" destOrd="0" parTransId="{B9F0734C-2E37-4EE3-A9BC-C3FD5C5FC343}" sibTransId="{7D603761-FB01-4E87-9431-9822293C3D22}"/>
    <dgm:cxn modelId="{C0BDD4F9-5F46-4128-88F0-7502E541A60A}" type="presOf" srcId="{8B6C2DB7-4C44-441F-ABFF-606100BDF1AE}" destId="{0C3ADAAC-AE72-4207-8CE0-891D6F38BEFE}" srcOrd="0" destOrd="1" presId="urn:microsoft.com/office/officeart/2005/8/layout/vList2"/>
    <dgm:cxn modelId="{876BFBFF-908E-47E2-9CFD-1CA9370F0A84}" type="presOf" srcId="{A4669B46-7FB0-42F6-A2C4-0C054F389403}" destId="{B47B931C-47B6-4612-9FF1-C436884D168E}" srcOrd="0" destOrd="0" presId="urn:microsoft.com/office/officeart/2005/8/layout/vList2"/>
    <dgm:cxn modelId="{E4F5BAD8-5A66-4463-951B-57B2393855E1}" type="presParOf" srcId="{9A4821C8-7E5E-483E-BA85-F9D503D909CE}" destId="{AA4645CD-9AFE-4578-9B2D-7722E3731BBD}" srcOrd="0" destOrd="0" presId="urn:microsoft.com/office/officeart/2005/8/layout/vList2"/>
    <dgm:cxn modelId="{5B783DC6-F546-4700-8F33-81236A44238C}" type="presParOf" srcId="{9A4821C8-7E5E-483E-BA85-F9D503D909CE}" destId="{861DAD14-07FF-42DC-A518-FDFEE55AC73A}" srcOrd="1" destOrd="0" presId="urn:microsoft.com/office/officeart/2005/8/layout/vList2"/>
    <dgm:cxn modelId="{028841D8-EB38-4964-AFE2-0732D45B8FBE}" type="presParOf" srcId="{9A4821C8-7E5E-483E-BA85-F9D503D909CE}" destId="{264F6F30-AA46-49D8-AD04-378463D5E6BA}" srcOrd="2" destOrd="0" presId="urn:microsoft.com/office/officeart/2005/8/layout/vList2"/>
    <dgm:cxn modelId="{E2618D0F-55A3-47DD-9FD8-A10DD8B78CF0}" type="presParOf" srcId="{9A4821C8-7E5E-483E-BA85-F9D503D909CE}" destId="{B47B931C-47B6-4612-9FF1-C436884D168E}" srcOrd="3" destOrd="0" presId="urn:microsoft.com/office/officeart/2005/8/layout/vList2"/>
    <dgm:cxn modelId="{07C4BDAE-F129-4387-856A-59531FC498C4}" type="presParOf" srcId="{9A4821C8-7E5E-483E-BA85-F9D503D909CE}" destId="{D2FE9340-2ED8-4D82-B80B-8F28B710B835}" srcOrd="4" destOrd="0" presId="urn:microsoft.com/office/officeart/2005/8/layout/vList2"/>
    <dgm:cxn modelId="{D92D737A-5C9C-4C39-97A7-4F62BF891E62}" type="presParOf" srcId="{9A4821C8-7E5E-483E-BA85-F9D503D909CE}" destId="{0C3ADAAC-AE72-4207-8CE0-891D6F38BEF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69FD7C-4604-4E8B-BD0A-4190E9241F1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B5A6897-5FC6-4589-B438-97BB271856BC}">
      <dgm:prSet/>
      <dgm:spPr/>
      <dgm:t>
        <a:bodyPr/>
        <a:lstStyle/>
        <a:p>
          <a:r>
            <a:rPr lang="en-US"/>
            <a:t>Snarl</a:t>
          </a:r>
        </a:p>
      </dgm:t>
    </dgm:pt>
    <dgm:pt modelId="{87B0057A-4643-4D0E-B2C1-9172E1A7058F}" type="parTrans" cxnId="{C9C53294-E366-4660-930A-30E25FD5DC36}">
      <dgm:prSet/>
      <dgm:spPr/>
      <dgm:t>
        <a:bodyPr/>
        <a:lstStyle/>
        <a:p>
          <a:endParaRPr lang="en-US"/>
        </a:p>
      </dgm:t>
    </dgm:pt>
    <dgm:pt modelId="{0CCECEA5-BC28-4549-93AD-821A9BCA3515}" type="sibTrans" cxnId="{C9C53294-E366-4660-930A-30E25FD5DC36}">
      <dgm:prSet/>
      <dgm:spPr/>
      <dgm:t>
        <a:bodyPr/>
        <a:lstStyle/>
        <a:p>
          <a:endParaRPr lang="en-US"/>
        </a:p>
      </dgm:t>
    </dgm:pt>
    <dgm:pt modelId="{399297BC-56D4-4936-B1AD-168EB2683061}">
      <dgm:prSet/>
      <dgm:spPr/>
      <dgm:t>
        <a:bodyPr/>
        <a:lstStyle/>
        <a:p>
          <a:r>
            <a:rPr lang="en-US"/>
            <a:t>When the lips curl up and all those shiny white fangs are exposed, the message is usually pretty clear. </a:t>
          </a:r>
        </a:p>
      </dgm:t>
    </dgm:pt>
    <dgm:pt modelId="{5F419900-5E21-438D-BC0E-84A6BC41F479}" type="parTrans" cxnId="{C3A7F76F-BAD1-4CFC-9A74-6C7AF8202393}">
      <dgm:prSet/>
      <dgm:spPr/>
      <dgm:t>
        <a:bodyPr/>
        <a:lstStyle/>
        <a:p>
          <a:endParaRPr lang="en-US"/>
        </a:p>
      </dgm:t>
    </dgm:pt>
    <dgm:pt modelId="{8582E431-8E9F-45F0-B9CC-6670C7443EFD}" type="sibTrans" cxnId="{C3A7F76F-BAD1-4CFC-9A74-6C7AF8202393}">
      <dgm:prSet/>
      <dgm:spPr/>
      <dgm:t>
        <a:bodyPr/>
        <a:lstStyle/>
        <a:p>
          <a:endParaRPr lang="en-US"/>
        </a:p>
      </dgm:t>
    </dgm:pt>
    <dgm:pt modelId="{40A47EEB-1669-4C3E-B078-D844333684F9}">
      <dgm:prSet/>
      <dgm:spPr/>
      <dgm:t>
        <a:bodyPr/>
        <a:lstStyle/>
        <a:p>
          <a:r>
            <a:rPr lang="en-US"/>
            <a:t>Usually accompanied by very hard eyes, while the ears may be pricked hard forward or pinned back, depending on whether the dog is being offensively or defensively aggressive.</a:t>
          </a:r>
        </a:p>
      </dgm:t>
    </dgm:pt>
    <dgm:pt modelId="{80A7ED3C-8D23-4939-947E-AED49123D799}" type="parTrans" cxnId="{5CD1379E-B07E-4874-AD8E-040BC6933A73}">
      <dgm:prSet/>
      <dgm:spPr/>
      <dgm:t>
        <a:bodyPr/>
        <a:lstStyle/>
        <a:p>
          <a:endParaRPr lang="en-US"/>
        </a:p>
      </dgm:t>
    </dgm:pt>
    <dgm:pt modelId="{916B83F2-D36F-4515-B03B-CE5EF0801946}" type="sibTrans" cxnId="{5CD1379E-B07E-4874-AD8E-040BC6933A73}">
      <dgm:prSet/>
      <dgm:spPr/>
      <dgm:t>
        <a:bodyPr/>
        <a:lstStyle/>
        <a:p>
          <a:endParaRPr lang="en-US"/>
        </a:p>
      </dgm:t>
    </dgm:pt>
    <dgm:pt modelId="{50C3C725-561E-46CF-97DF-C82D1AAD4C79}">
      <dgm:prSet/>
      <dgm:spPr/>
      <dgm:t>
        <a:bodyPr/>
        <a:lstStyle/>
        <a:p>
          <a:r>
            <a:rPr lang="en-US"/>
            <a:t>Submissive/appeasement grin</a:t>
          </a:r>
        </a:p>
      </dgm:t>
    </dgm:pt>
    <dgm:pt modelId="{447A7A36-BEB7-4DCA-A848-BE265D4F6CE1}" type="parTrans" cxnId="{3F73828C-1302-48BC-9203-011F9FA92E0B}">
      <dgm:prSet/>
      <dgm:spPr/>
      <dgm:t>
        <a:bodyPr/>
        <a:lstStyle/>
        <a:p>
          <a:endParaRPr lang="en-US"/>
        </a:p>
      </dgm:t>
    </dgm:pt>
    <dgm:pt modelId="{5FA5B32A-5979-44E8-94BC-2B252942A6BE}" type="sibTrans" cxnId="{3F73828C-1302-48BC-9203-011F9FA92E0B}">
      <dgm:prSet/>
      <dgm:spPr/>
      <dgm:t>
        <a:bodyPr/>
        <a:lstStyle/>
        <a:p>
          <a:endParaRPr lang="en-US"/>
        </a:p>
      </dgm:t>
    </dgm:pt>
    <dgm:pt modelId="{BAE73535-1026-42A1-AEEC-A8FC32786C05}">
      <dgm:prSet/>
      <dgm:spPr/>
      <dgm:t>
        <a:bodyPr/>
        <a:lstStyle/>
        <a:p>
          <a:r>
            <a:rPr lang="en-US"/>
            <a:t>Often mistaken for a snarl, is a bit of a mystery in canine communication. </a:t>
          </a:r>
        </a:p>
      </dgm:t>
    </dgm:pt>
    <dgm:pt modelId="{10A19095-234B-4F10-95AA-EFAB59E0921C}" type="parTrans" cxnId="{25A3EBCD-E996-4281-960C-49A77635D250}">
      <dgm:prSet/>
      <dgm:spPr/>
      <dgm:t>
        <a:bodyPr/>
        <a:lstStyle/>
        <a:p>
          <a:endParaRPr lang="en-US"/>
        </a:p>
      </dgm:t>
    </dgm:pt>
    <dgm:pt modelId="{8262B862-736C-4287-B671-6B34A6332354}" type="sibTrans" cxnId="{25A3EBCD-E996-4281-960C-49A77635D250}">
      <dgm:prSet/>
      <dgm:spPr/>
      <dgm:t>
        <a:bodyPr/>
        <a:lstStyle/>
        <a:p>
          <a:endParaRPr lang="en-US"/>
        </a:p>
      </dgm:t>
    </dgm:pt>
    <dgm:pt modelId="{378958A3-41AE-47C0-BDC2-D9B19C726180}">
      <dgm:prSet/>
      <dgm:spPr/>
      <dgm:t>
        <a:bodyPr/>
        <a:lstStyle/>
        <a:p>
          <a:r>
            <a:rPr lang="en-US"/>
            <a:t>Seen very rarely in dog-dog interactions</a:t>
          </a:r>
        </a:p>
      </dgm:t>
    </dgm:pt>
    <dgm:pt modelId="{7404F8CF-5E3B-47EC-8DF3-887BD3FB1CFC}" type="parTrans" cxnId="{1C05B8DF-4356-44AD-B40E-57B26BDCE939}">
      <dgm:prSet/>
      <dgm:spPr/>
      <dgm:t>
        <a:bodyPr/>
        <a:lstStyle/>
        <a:p>
          <a:endParaRPr lang="en-US"/>
        </a:p>
      </dgm:t>
    </dgm:pt>
    <dgm:pt modelId="{38A377CB-FCC1-4296-8981-BDBF974BAD5C}" type="sibTrans" cxnId="{1C05B8DF-4356-44AD-B40E-57B26BDCE939}">
      <dgm:prSet/>
      <dgm:spPr/>
      <dgm:t>
        <a:bodyPr/>
        <a:lstStyle/>
        <a:p>
          <a:endParaRPr lang="en-US"/>
        </a:p>
      </dgm:t>
    </dgm:pt>
    <dgm:pt modelId="{A75EFBF1-7E81-4297-9CC5-B9811E72E795}">
      <dgm:prSet/>
      <dgm:spPr/>
      <dgm:t>
        <a:bodyPr/>
        <a:lstStyle/>
        <a:p>
          <a:r>
            <a:rPr lang="en-US"/>
            <a:t>Not uncommon for dogs with soft, appeasing personalities to offer to humans. </a:t>
          </a:r>
        </a:p>
      </dgm:t>
    </dgm:pt>
    <dgm:pt modelId="{AE63AB00-91F3-448B-9AA7-A65E05DD200F}" type="parTrans" cxnId="{2C04D18E-3679-4724-A6AE-DE5A4DC1EE69}">
      <dgm:prSet/>
      <dgm:spPr/>
      <dgm:t>
        <a:bodyPr/>
        <a:lstStyle/>
        <a:p>
          <a:endParaRPr lang="en-US"/>
        </a:p>
      </dgm:t>
    </dgm:pt>
    <dgm:pt modelId="{7C953B33-A70E-4430-B927-CADB870FCA82}" type="sibTrans" cxnId="{2C04D18E-3679-4724-A6AE-DE5A4DC1EE69}">
      <dgm:prSet/>
      <dgm:spPr/>
      <dgm:t>
        <a:bodyPr/>
        <a:lstStyle/>
        <a:p>
          <a:endParaRPr lang="en-US"/>
        </a:p>
      </dgm:t>
    </dgm:pt>
    <dgm:pt modelId="{57DC8A71-0CFF-4CB8-BB8D-33712A6A9A2D}">
      <dgm:prSet/>
      <dgm:spPr/>
      <dgm:t>
        <a:bodyPr/>
        <a:lstStyle/>
        <a:p>
          <a:r>
            <a:rPr lang="en-US"/>
            <a:t>One theory is that the dogs are mimicking human smiles!</a:t>
          </a:r>
        </a:p>
      </dgm:t>
    </dgm:pt>
    <dgm:pt modelId="{2CCAA744-2984-405D-8DC1-4D4422D117DC}" type="parTrans" cxnId="{70F62E46-1318-4EAE-A91D-2A92C7904949}">
      <dgm:prSet/>
      <dgm:spPr/>
      <dgm:t>
        <a:bodyPr/>
        <a:lstStyle/>
        <a:p>
          <a:endParaRPr lang="en-US"/>
        </a:p>
      </dgm:t>
    </dgm:pt>
    <dgm:pt modelId="{F43E5925-6987-4D58-B0E1-69E7F5296F03}" type="sibTrans" cxnId="{70F62E46-1318-4EAE-A91D-2A92C7904949}">
      <dgm:prSet/>
      <dgm:spPr/>
      <dgm:t>
        <a:bodyPr/>
        <a:lstStyle/>
        <a:p>
          <a:endParaRPr lang="en-US"/>
        </a:p>
      </dgm:t>
    </dgm:pt>
    <dgm:pt modelId="{6C5D6B9D-9C37-4112-B6B9-08C5C2F2814C}">
      <dgm:prSet/>
      <dgm:spPr/>
      <dgm:t>
        <a:bodyPr/>
        <a:lstStyle/>
        <a:p>
          <a:r>
            <a:rPr lang="en-US"/>
            <a:t>Can get dogs in trouble because people think they are being aggressive when they most certainly aren’t. </a:t>
          </a:r>
        </a:p>
      </dgm:t>
    </dgm:pt>
    <dgm:pt modelId="{DE25B004-D5F2-4037-A2E1-36F4EEC7822C}" type="parTrans" cxnId="{B5B3E1C5-66FE-4258-BF83-285873DA16DB}">
      <dgm:prSet/>
      <dgm:spPr/>
      <dgm:t>
        <a:bodyPr/>
        <a:lstStyle/>
        <a:p>
          <a:endParaRPr lang="en-US"/>
        </a:p>
      </dgm:t>
    </dgm:pt>
    <dgm:pt modelId="{4E48EC17-497C-42A9-A3D8-5DC0E8C0D386}" type="sibTrans" cxnId="{B5B3E1C5-66FE-4258-BF83-285873DA16DB}">
      <dgm:prSet/>
      <dgm:spPr/>
      <dgm:t>
        <a:bodyPr/>
        <a:lstStyle/>
        <a:p>
          <a:endParaRPr lang="en-US"/>
        </a:p>
      </dgm:t>
    </dgm:pt>
    <dgm:pt modelId="{2D7314D8-6CC0-48E6-9926-FEE20EA0FCC4}">
      <dgm:prSet/>
      <dgm:spPr/>
      <dgm:t>
        <a:bodyPr/>
        <a:lstStyle/>
        <a:p>
          <a:r>
            <a:rPr lang="en-US"/>
            <a:t>If you’re not sure, quickly check the rest of the dog’s body language to clues as to which it really is. </a:t>
          </a:r>
        </a:p>
      </dgm:t>
    </dgm:pt>
    <dgm:pt modelId="{645CCC41-2DAE-480B-BDC4-7A6465C9B54C}" type="parTrans" cxnId="{00AF8D59-52E5-47C6-B5CC-6843400F4469}">
      <dgm:prSet/>
      <dgm:spPr/>
      <dgm:t>
        <a:bodyPr/>
        <a:lstStyle/>
        <a:p>
          <a:endParaRPr lang="en-US"/>
        </a:p>
      </dgm:t>
    </dgm:pt>
    <dgm:pt modelId="{2F826C41-D76A-4FBA-ACCB-307ED1966A60}" type="sibTrans" cxnId="{00AF8D59-52E5-47C6-B5CC-6843400F4469}">
      <dgm:prSet/>
      <dgm:spPr/>
      <dgm:t>
        <a:bodyPr/>
        <a:lstStyle/>
        <a:p>
          <a:endParaRPr lang="en-US"/>
        </a:p>
      </dgm:t>
    </dgm:pt>
    <dgm:pt modelId="{00669605-304E-47DA-98F9-3DF68BB5F104}" type="pres">
      <dgm:prSet presAssocID="{4A69FD7C-4604-4E8B-BD0A-4190E9241F1B}" presName="linear" presStyleCnt="0">
        <dgm:presLayoutVars>
          <dgm:animLvl val="lvl"/>
          <dgm:resizeHandles val="exact"/>
        </dgm:presLayoutVars>
      </dgm:prSet>
      <dgm:spPr/>
    </dgm:pt>
    <dgm:pt modelId="{06FA0259-DB24-4442-AF1B-C717C816C8A2}" type="pres">
      <dgm:prSet presAssocID="{7B5A6897-5FC6-4589-B438-97BB271856BC}" presName="parentText" presStyleLbl="node1" presStyleIdx="0" presStyleCnt="2">
        <dgm:presLayoutVars>
          <dgm:chMax val="0"/>
          <dgm:bulletEnabled val="1"/>
        </dgm:presLayoutVars>
      </dgm:prSet>
      <dgm:spPr/>
    </dgm:pt>
    <dgm:pt modelId="{3968EEA1-F158-47FD-899F-27488D633E28}" type="pres">
      <dgm:prSet presAssocID="{7B5A6897-5FC6-4589-B438-97BB271856BC}" presName="childText" presStyleLbl="revTx" presStyleIdx="0" presStyleCnt="2">
        <dgm:presLayoutVars>
          <dgm:bulletEnabled val="1"/>
        </dgm:presLayoutVars>
      </dgm:prSet>
      <dgm:spPr/>
    </dgm:pt>
    <dgm:pt modelId="{F6E5903B-5B25-4B6A-A2F6-8FAF7A286BE8}" type="pres">
      <dgm:prSet presAssocID="{50C3C725-561E-46CF-97DF-C82D1AAD4C79}" presName="parentText" presStyleLbl="node1" presStyleIdx="1" presStyleCnt="2">
        <dgm:presLayoutVars>
          <dgm:chMax val="0"/>
          <dgm:bulletEnabled val="1"/>
        </dgm:presLayoutVars>
      </dgm:prSet>
      <dgm:spPr/>
    </dgm:pt>
    <dgm:pt modelId="{3E5401A2-7E64-49FE-8B3E-EAA9E4A953D5}" type="pres">
      <dgm:prSet presAssocID="{50C3C725-561E-46CF-97DF-C82D1AAD4C79}" presName="childText" presStyleLbl="revTx" presStyleIdx="1" presStyleCnt="2">
        <dgm:presLayoutVars>
          <dgm:bulletEnabled val="1"/>
        </dgm:presLayoutVars>
      </dgm:prSet>
      <dgm:spPr/>
    </dgm:pt>
  </dgm:ptLst>
  <dgm:cxnLst>
    <dgm:cxn modelId="{96C95E62-58AA-49A5-83C8-C6C7666BFDC2}" type="presOf" srcId="{2D7314D8-6CC0-48E6-9926-FEE20EA0FCC4}" destId="{3E5401A2-7E64-49FE-8B3E-EAA9E4A953D5}" srcOrd="0" destOrd="5" presId="urn:microsoft.com/office/officeart/2005/8/layout/vList2"/>
    <dgm:cxn modelId="{70F62E46-1318-4EAE-A91D-2A92C7904949}" srcId="{A75EFBF1-7E81-4297-9CC5-B9811E72E795}" destId="{57DC8A71-0CFF-4CB8-BB8D-33712A6A9A2D}" srcOrd="0" destOrd="0" parTransId="{2CCAA744-2984-405D-8DC1-4D4422D117DC}" sibTransId="{F43E5925-6987-4D58-B0E1-69E7F5296F03}"/>
    <dgm:cxn modelId="{661ABD4A-2346-4444-9680-C35A2772D4BC}" type="presOf" srcId="{40A47EEB-1669-4C3E-B078-D844333684F9}" destId="{3968EEA1-F158-47FD-899F-27488D633E28}" srcOrd="0" destOrd="1" presId="urn:microsoft.com/office/officeart/2005/8/layout/vList2"/>
    <dgm:cxn modelId="{C3A7F76F-BAD1-4CFC-9A74-6C7AF8202393}" srcId="{7B5A6897-5FC6-4589-B438-97BB271856BC}" destId="{399297BC-56D4-4936-B1AD-168EB2683061}" srcOrd="0" destOrd="0" parTransId="{5F419900-5E21-438D-BC0E-84A6BC41F479}" sibTransId="{8582E431-8E9F-45F0-B9CC-6670C7443EFD}"/>
    <dgm:cxn modelId="{EC28BC56-4836-4450-A1AF-8452F3C74D47}" type="presOf" srcId="{6C5D6B9D-9C37-4112-B6B9-08C5C2F2814C}" destId="{3E5401A2-7E64-49FE-8B3E-EAA9E4A953D5}" srcOrd="0" destOrd="4" presId="urn:microsoft.com/office/officeart/2005/8/layout/vList2"/>
    <dgm:cxn modelId="{46AF1279-84B6-4652-B41C-793D74BB2822}" type="presOf" srcId="{378958A3-41AE-47C0-BDC2-D9B19C726180}" destId="{3E5401A2-7E64-49FE-8B3E-EAA9E4A953D5}" srcOrd="0" destOrd="1" presId="urn:microsoft.com/office/officeart/2005/8/layout/vList2"/>
    <dgm:cxn modelId="{00AF8D59-52E5-47C6-B5CC-6843400F4469}" srcId="{A75EFBF1-7E81-4297-9CC5-B9811E72E795}" destId="{2D7314D8-6CC0-48E6-9926-FEE20EA0FCC4}" srcOrd="2" destOrd="0" parTransId="{645CCC41-2DAE-480B-BDC4-7A6465C9B54C}" sibTransId="{2F826C41-D76A-4FBA-ACCB-307ED1966A60}"/>
    <dgm:cxn modelId="{F86E5A80-CAEA-4F71-8816-09AA80E94ADB}" type="presOf" srcId="{7B5A6897-5FC6-4589-B438-97BB271856BC}" destId="{06FA0259-DB24-4442-AF1B-C717C816C8A2}" srcOrd="0" destOrd="0" presId="urn:microsoft.com/office/officeart/2005/8/layout/vList2"/>
    <dgm:cxn modelId="{3F73828C-1302-48BC-9203-011F9FA92E0B}" srcId="{4A69FD7C-4604-4E8B-BD0A-4190E9241F1B}" destId="{50C3C725-561E-46CF-97DF-C82D1AAD4C79}" srcOrd="1" destOrd="0" parTransId="{447A7A36-BEB7-4DCA-A848-BE265D4F6CE1}" sibTransId="{5FA5B32A-5979-44E8-94BC-2B252942A6BE}"/>
    <dgm:cxn modelId="{2C04D18E-3679-4724-A6AE-DE5A4DC1EE69}" srcId="{50C3C725-561E-46CF-97DF-C82D1AAD4C79}" destId="{A75EFBF1-7E81-4297-9CC5-B9811E72E795}" srcOrd="2" destOrd="0" parTransId="{AE63AB00-91F3-448B-9AA7-A65E05DD200F}" sibTransId="{7C953B33-A70E-4430-B927-CADB870FCA82}"/>
    <dgm:cxn modelId="{C9C53294-E366-4660-930A-30E25FD5DC36}" srcId="{4A69FD7C-4604-4E8B-BD0A-4190E9241F1B}" destId="{7B5A6897-5FC6-4589-B438-97BB271856BC}" srcOrd="0" destOrd="0" parTransId="{87B0057A-4643-4D0E-B2C1-9172E1A7058F}" sibTransId="{0CCECEA5-BC28-4549-93AD-821A9BCA3515}"/>
    <dgm:cxn modelId="{5CD1379E-B07E-4874-AD8E-040BC6933A73}" srcId="{7B5A6897-5FC6-4589-B438-97BB271856BC}" destId="{40A47EEB-1669-4C3E-B078-D844333684F9}" srcOrd="1" destOrd="0" parTransId="{80A7ED3C-8D23-4939-947E-AED49123D799}" sibTransId="{916B83F2-D36F-4515-B03B-CE5EF0801946}"/>
    <dgm:cxn modelId="{49F82CA8-017C-4531-B88B-170774386C43}" type="presOf" srcId="{4A69FD7C-4604-4E8B-BD0A-4190E9241F1B}" destId="{00669605-304E-47DA-98F9-3DF68BB5F104}" srcOrd="0" destOrd="0" presId="urn:microsoft.com/office/officeart/2005/8/layout/vList2"/>
    <dgm:cxn modelId="{D7BE02B3-CABF-4C10-A748-AC8EC8D33CF4}" type="presOf" srcId="{50C3C725-561E-46CF-97DF-C82D1AAD4C79}" destId="{F6E5903B-5B25-4B6A-A2F6-8FAF7A286BE8}" srcOrd="0" destOrd="0" presId="urn:microsoft.com/office/officeart/2005/8/layout/vList2"/>
    <dgm:cxn modelId="{B5B3E1C5-66FE-4258-BF83-285873DA16DB}" srcId="{A75EFBF1-7E81-4297-9CC5-B9811E72E795}" destId="{6C5D6B9D-9C37-4112-B6B9-08C5C2F2814C}" srcOrd="1" destOrd="0" parTransId="{DE25B004-D5F2-4037-A2E1-36F4EEC7822C}" sibTransId="{4E48EC17-497C-42A9-A3D8-5DC0E8C0D386}"/>
    <dgm:cxn modelId="{4E1600C9-BC12-4E48-8FBF-3238BF8E155B}" type="presOf" srcId="{57DC8A71-0CFF-4CB8-BB8D-33712A6A9A2D}" destId="{3E5401A2-7E64-49FE-8B3E-EAA9E4A953D5}" srcOrd="0" destOrd="3" presId="urn:microsoft.com/office/officeart/2005/8/layout/vList2"/>
    <dgm:cxn modelId="{25A3EBCD-E996-4281-960C-49A77635D250}" srcId="{50C3C725-561E-46CF-97DF-C82D1AAD4C79}" destId="{BAE73535-1026-42A1-AEEC-A8FC32786C05}" srcOrd="0" destOrd="0" parTransId="{10A19095-234B-4F10-95AA-EFAB59E0921C}" sibTransId="{8262B862-736C-4287-B671-6B34A6332354}"/>
    <dgm:cxn modelId="{28EF66D0-B433-4E40-98C9-718A2BB51302}" type="presOf" srcId="{BAE73535-1026-42A1-AEEC-A8FC32786C05}" destId="{3E5401A2-7E64-49FE-8B3E-EAA9E4A953D5}" srcOrd="0" destOrd="0" presId="urn:microsoft.com/office/officeart/2005/8/layout/vList2"/>
    <dgm:cxn modelId="{103A9DD6-FA1D-4322-B23D-6EAC8ADC50A6}" type="presOf" srcId="{399297BC-56D4-4936-B1AD-168EB2683061}" destId="{3968EEA1-F158-47FD-899F-27488D633E28}" srcOrd="0" destOrd="0" presId="urn:microsoft.com/office/officeart/2005/8/layout/vList2"/>
    <dgm:cxn modelId="{1C05B8DF-4356-44AD-B40E-57B26BDCE939}" srcId="{50C3C725-561E-46CF-97DF-C82D1AAD4C79}" destId="{378958A3-41AE-47C0-BDC2-D9B19C726180}" srcOrd="1" destOrd="0" parTransId="{7404F8CF-5E3B-47EC-8DF3-887BD3FB1CFC}" sibTransId="{38A377CB-FCC1-4296-8981-BDBF974BAD5C}"/>
    <dgm:cxn modelId="{A12D09EB-96C1-4E29-9389-5B27887C214D}" type="presOf" srcId="{A75EFBF1-7E81-4297-9CC5-B9811E72E795}" destId="{3E5401A2-7E64-49FE-8B3E-EAA9E4A953D5}" srcOrd="0" destOrd="2" presId="urn:microsoft.com/office/officeart/2005/8/layout/vList2"/>
    <dgm:cxn modelId="{27A1EFED-054E-4D10-ADEC-2BC47E6232B2}" type="presParOf" srcId="{00669605-304E-47DA-98F9-3DF68BB5F104}" destId="{06FA0259-DB24-4442-AF1B-C717C816C8A2}" srcOrd="0" destOrd="0" presId="urn:microsoft.com/office/officeart/2005/8/layout/vList2"/>
    <dgm:cxn modelId="{A681076F-A2A4-42A2-97B4-5985EA0F604C}" type="presParOf" srcId="{00669605-304E-47DA-98F9-3DF68BB5F104}" destId="{3968EEA1-F158-47FD-899F-27488D633E28}" srcOrd="1" destOrd="0" presId="urn:microsoft.com/office/officeart/2005/8/layout/vList2"/>
    <dgm:cxn modelId="{7C7C08C5-590C-4472-8D08-489E97BD7210}" type="presParOf" srcId="{00669605-304E-47DA-98F9-3DF68BB5F104}" destId="{F6E5903B-5B25-4B6A-A2F6-8FAF7A286BE8}" srcOrd="2" destOrd="0" presId="urn:microsoft.com/office/officeart/2005/8/layout/vList2"/>
    <dgm:cxn modelId="{63343F03-FC85-41A2-A5F0-51F70848A188}" type="presParOf" srcId="{00669605-304E-47DA-98F9-3DF68BB5F104}" destId="{3E5401A2-7E64-49FE-8B3E-EAA9E4A953D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B08676-B631-4C7C-A26C-E8A44A45923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21C1623-5EDB-4455-A2C0-AC240A131EA3}">
      <dgm:prSet/>
      <dgm:spPr/>
      <dgm:t>
        <a:bodyPr/>
        <a:lstStyle/>
        <a:p>
          <a:r>
            <a:rPr lang="en-US" b="1" u="sng"/>
            <a:t>A Dog's Tail</a:t>
          </a:r>
          <a:r>
            <a:rPr lang="en-US"/>
            <a:t>:</a:t>
          </a:r>
        </a:p>
      </dgm:t>
    </dgm:pt>
    <dgm:pt modelId="{BAB2A29B-45A7-49C0-91F9-E966A6B6F75F}" type="parTrans" cxnId="{EEA939D5-C54E-443D-964F-B7305653D5B1}">
      <dgm:prSet/>
      <dgm:spPr/>
      <dgm:t>
        <a:bodyPr/>
        <a:lstStyle/>
        <a:p>
          <a:endParaRPr lang="en-US"/>
        </a:p>
      </dgm:t>
    </dgm:pt>
    <dgm:pt modelId="{DE084DB1-B0DD-4AFF-996D-18D16FBCDFCE}" type="sibTrans" cxnId="{EEA939D5-C54E-443D-964F-B7305653D5B1}">
      <dgm:prSet/>
      <dgm:spPr/>
      <dgm:t>
        <a:bodyPr/>
        <a:lstStyle/>
        <a:p>
          <a:endParaRPr lang="en-US"/>
        </a:p>
      </dgm:t>
    </dgm:pt>
    <dgm:pt modelId="{2844951B-2F6E-4ACB-9D17-D47BD7F45869}">
      <dgm:prSet/>
      <dgm:spPr/>
      <dgm:t>
        <a:bodyPr/>
        <a:lstStyle/>
        <a:p>
          <a:r>
            <a:rPr lang="en-US"/>
            <a:t>The height of the tail as well as the speed of its wag has meaning. Some breeds (Alaskan malamutes, Pugs) have a high carriage of their tail. For these breeds the tail will not be your strongest indicator of the dog’s mood.</a:t>
          </a:r>
        </a:p>
      </dgm:t>
    </dgm:pt>
    <dgm:pt modelId="{82E35855-36B4-48F3-851F-7DA4A831F626}" type="parTrans" cxnId="{AC541A5E-8ECA-431F-BEF3-A9183EA6DBA8}">
      <dgm:prSet/>
      <dgm:spPr/>
      <dgm:t>
        <a:bodyPr/>
        <a:lstStyle/>
        <a:p>
          <a:endParaRPr lang="en-US"/>
        </a:p>
      </dgm:t>
    </dgm:pt>
    <dgm:pt modelId="{BB7A166D-B16E-480E-8D06-4DD3D61E9317}" type="sibTrans" cxnId="{AC541A5E-8ECA-431F-BEF3-A9183EA6DBA8}">
      <dgm:prSet/>
      <dgm:spPr/>
      <dgm:t>
        <a:bodyPr/>
        <a:lstStyle/>
        <a:p>
          <a:endParaRPr lang="en-US"/>
        </a:p>
      </dgm:t>
    </dgm:pt>
    <dgm:pt modelId="{41688D44-CFB6-4F18-8D3F-2BB98805E558}">
      <dgm:prSet/>
      <dgm:spPr/>
      <dgm:t>
        <a:bodyPr/>
        <a:lstStyle/>
        <a:p>
          <a:r>
            <a:rPr lang="en-US"/>
            <a:t>High tail, quick tight wag:</a:t>
          </a:r>
        </a:p>
      </dgm:t>
    </dgm:pt>
    <dgm:pt modelId="{89DDD6E3-0399-4834-B1F0-178686111B65}" type="parTrans" cxnId="{92AF3061-B82C-4CD4-B781-0D4CB2B9E4E6}">
      <dgm:prSet/>
      <dgm:spPr/>
      <dgm:t>
        <a:bodyPr/>
        <a:lstStyle/>
        <a:p>
          <a:endParaRPr lang="en-US"/>
        </a:p>
      </dgm:t>
    </dgm:pt>
    <dgm:pt modelId="{1CF7110F-5B92-4A52-8C7C-1E93C214C0AE}" type="sibTrans" cxnId="{92AF3061-B82C-4CD4-B781-0D4CB2B9E4E6}">
      <dgm:prSet/>
      <dgm:spPr/>
      <dgm:t>
        <a:bodyPr/>
        <a:lstStyle/>
        <a:p>
          <a:endParaRPr lang="en-US"/>
        </a:p>
      </dgm:t>
    </dgm:pt>
    <dgm:pt modelId="{048C4E9B-EF78-4DE6-A789-16259754D5F7}">
      <dgm:prSet/>
      <dgm:spPr/>
      <dgm:t>
        <a:bodyPr/>
        <a:lstStyle/>
        <a:p>
          <a:r>
            <a:rPr lang="en-US"/>
            <a:t>Highly aroused</a:t>
          </a:r>
        </a:p>
      </dgm:t>
    </dgm:pt>
    <dgm:pt modelId="{5E7A565F-FA32-44F6-B598-B58A14CD19DB}" type="parTrans" cxnId="{63714CB2-1DE5-4128-8FD0-ADE7386826CB}">
      <dgm:prSet/>
      <dgm:spPr/>
      <dgm:t>
        <a:bodyPr/>
        <a:lstStyle/>
        <a:p>
          <a:endParaRPr lang="en-US"/>
        </a:p>
      </dgm:t>
    </dgm:pt>
    <dgm:pt modelId="{4F64AC6E-C065-4D5A-A01F-EDD37B26CE52}" type="sibTrans" cxnId="{63714CB2-1DE5-4128-8FD0-ADE7386826CB}">
      <dgm:prSet/>
      <dgm:spPr/>
      <dgm:t>
        <a:bodyPr/>
        <a:lstStyle/>
        <a:p>
          <a:endParaRPr lang="en-US"/>
        </a:p>
      </dgm:t>
    </dgm:pt>
    <dgm:pt modelId="{3B55FEC7-355F-4905-AE1F-E587888810E2}">
      <dgm:prSet/>
      <dgm:spPr/>
      <dgm:t>
        <a:bodyPr/>
        <a:lstStyle/>
        <a:p>
          <a:r>
            <a:rPr lang="en-US"/>
            <a:t>A fast, vigorous, almost shaking tail, take it as a cue of tension and/or hostility. </a:t>
          </a:r>
        </a:p>
      </dgm:t>
    </dgm:pt>
    <dgm:pt modelId="{12361FED-FA23-4785-BBF7-FD94D7AD2E7B}" type="parTrans" cxnId="{0994C4B9-9C60-4CD8-A7BE-B363C65A03BE}">
      <dgm:prSet/>
      <dgm:spPr/>
      <dgm:t>
        <a:bodyPr/>
        <a:lstStyle/>
        <a:p>
          <a:endParaRPr lang="en-US"/>
        </a:p>
      </dgm:t>
    </dgm:pt>
    <dgm:pt modelId="{898F719B-CBE8-4592-8E8F-4194AE9BF3B5}" type="sibTrans" cxnId="{0994C4B9-9C60-4CD8-A7BE-B363C65A03BE}">
      <dgm:prSet/>
      <dgm:spPr/>
      <dgm:t>
        <a:bodyPr/>
        <a:lstStyle/>
        <a:p>
          <a:endParaRPr lang="en-US"/>
        </a:p>
      </dgm:t>
    </dgm:pt>
    <dgm:pt modelId="{D4F16153-BFF3-4B74-8CB1-1C50F90E4617}" type="pres">
      <dgm:prSet presAssocID="{FFB08676-B631-4C7C-A26C-E8A44A45923B}" presName="linear" presStyleCnt="0">
        <dgm:presLayoutVars>
          <dgm:animLvl val="lvl"/>
          <dgm:resizeHandles val="exact"/>
        </dgm:presLayoutVars>
      </dgm:prSet>
      <dgm:spPr/>
    </dgm:pt>
    <dgm:pt modelId="{10490B98-1E70-42C5-80E5-352200D4A747}" type="pres">
      <dgm:prSet presAssocID="{A21C1623-5EDB-4455-A2C0-AC240A131EA3}" presName="parentText" presStyleLbl="node1" presStyleIdx="0" presStyleCnt="2">
        <dgm:presLayoutVars>
          <dgm:chMax val="0"/>
          <dgm:bulletEnabled val="1"/>
        </dgm:presLayoutVars>
      </dgm:prSet>
      <dgm:spPr/>
    </dgm:pt>
    <dgm:pt modelId="{3608BB56-38FF-4867-850D-3761329614FC}" type="pres">
      <dgm:prSet presAssocID="{A21C1623-5EDB-4455-A2C0-AC240A131EA3}" presName="childText" presStyleLbl="revTx" presStyleIdx="0" presStyleCnt="2">
        <dgm:presLayoutVars>
          <dgm:bulletEnabled val="1"/>
        </dgm:presLayoutVars>
      </dgm:prSet>
      <dgm:spPr/>
    </dgm:pt>
    <dgm:pt modelId="{F32882BE-DCA6-4C7F-9E08-AFA47A876709}" type="pres">
      <dgm:prSet presAssocID="{41688D44-CFB6-4F18-8D3F-2BB98805E558}" presName="parentText" presStyleLbl="node1" presStyleIdx="1" presStyleCnt="2">
        <dgm:presLayoutVars>
          <dgm:chMax val="0"/>
          <dgm:bulletEnabled val="1"/>
        </dgm:presLayoutVars>
      </dgm:prSet>
      <dgm:spPr/>
    </dgm:pt>
    <dgm:pt modelId="{6CB259DB-47F1-4390-80EA-D63FA3014E2E}" type="pres">
      <dgm:prSet presAssocID="{41688D44-CFB6-4F18-8D3F-2BB98805E558}" presName="childText" presStyleLbl="revTx" presStyleIdx="1" presStyleCnt="2">
        <dgm:presLayoutVars>
          <dgm:bulletEnabled val="1"/>
        </dgm:presLayoutVars>
      </dgm:prSet>
      <dgm:spPr/>
    </dgm:pt>
  </dgm:ptLst>
  <dgm:cxnLst>
    <dgm:cxn modelId="{1231041A-867F-4FDC-9FE0-707999B1B3B3}" type="presOf" srcId="{3B55FEC7-355F-4905-AE1F-E587888810E2}" destId="{6CB259DB-47F1-4390-80EA-D63FA3014E2E}" srcOrd="0" destOrd="1" presId="urn:microsoft.com/office/officeart/2005/8/layout/vList2"/>
    <dgm:cxn modelId="{0CFAA639-24EE-4848-8832-F97F17AE7A97}" type="presOf" srcId="{FFB08676-B631-4C7C-A26C-E8A44A45923B}" destId="{D4F16153-BFF3-4B74-8CB1-1C50F90E4617}" srcOrd="0" destOrd="0" presId="urn:microsoft.com/office/officeart/2005/8/layout/vList2"/>
    <dgm:cxn modelId="{A651033A-33C9-420B-B8C8-5826D089A2FD}" type="presOf" srcId="{A21C1623-5EDB-4455-A2C0-AC240A131EA3}" destId="{10490B98-1E70-42C5-80E5-352200D4A747}" srcOrd="0" destOrd="0" presId="urn:microsoft.com/office/officeart/2005/8/layout/vList2"/>
    <dgm:cxn modelId="{AC541A5E-8ECA-431F-BEF3-A9183EA6DBA8}" srcId="{A21C1623-5EDB-4455-A2C0-AC240A131EA3}" destId="{2844951B-2F6E-4ACB-9D17-D47BD7F45869}" srcOrd="0" destOrd="0" parTransId="{82E35855-36B4-48F3-851F-7DA4A831F626}" sibTransId="{BB7A166D-B16E-480E-8D06-4DD3D61E9317}"/>
    <dgm:cxn modelId="{92AF3061-B82C-4CD4-B781-0D4CB2B9E4E6}" srcId="{FFB08676-B631-4C7C-A26C-E8A44A45923B}" destId="{41688D44-CFB6-4F18-8D3F-2BB98805E558}" srcOrd="1" destOrd="0" parTransId="{89DDD6E3-0399-4834-B1F0-178686111B65}" sibTransId="{1CF7110F-5B92-4A52-8C7C-1E93C214C0AE}"/>
    <dgm:cxn modelId="{CC1AAE44-8298-4C75-81F9-C2836F88AE42}" type="presOf" srcId="{048C4E9B-EF78-4DE6-A789-16259754D5F7}" destId="{6CB259DB-47F1-4390-80EA-D63FA3014E2E}" srcOrd="0" destOrd="0" presId="urn:microsoft.com/office/officeart/2005/8/layout/vList2"/>
    <dgm:cxn modelId="{63714CB2-1DE5-4128-8FD0-ADE7386826CB}" srcId="{41688D44-CFB6-4F18-8D3F-2BB98805E558}" destId="{048C4E9B-EF78-4DE6-A789-16259754D5F7}" srcOrd="0" destOrd="0" parTransId="{5E7A565F-FA32-44F6-B598-B58A14CD19DB}" sibTransId="{4F64AC6E-C065-4D5A-A01F-EDD37B26CE52}"/>
    <dgm:cxn modelId="{0994C4B9-9C60-4CD8-A7BE-B363C65A03BE}" srcId="{41688D44-CFB6-4F18-8D3F-2BB98805E558}" destId="{3B55FEC7-355F-4905-AE1F-E587888810E2}" srcOrd="1" destOrd="0" parTransId="{12361FED-FA23-4785-BBF7-FD94D7AD2E7B}" sibTransId="{898F719B-CBE8-4592-8E8F-4194AE9BF3B5}"/>
    <dgm:cxn modelId="{EEA939D5-C54E-443D-964F-B7305653D5B1}" srcId="{FFB08676-B631-4C7C-A26C-E8A44A45923B}" destId="{A21C1623-5EDB-4455-A2C0-AC240A131EA3}" srcOrd="0" destOrd="0" parTransId="{BAB2A29B-45A7-49C0-91F9-E966A6B6F75F}" sibTransId="{DE084DB1-B0DD-4AFF-996D-18D16FBCDFCE}"/>
    <dgm:cxn modelId="{18870FD7-61CE-4099-AA61-1ABF8343E708}" type="presOf" srcId="{2844951B-2F6E-4ACB-9D17-D47BD7F45869}" destId="{3608BB56-38FF-4867-850D-3761329614FC}" srcOrd="0" destOrd="0" presId="urn:microsoft.com/office/officeart/2005/8/layout/vList2"/>
    <dgm:cxn modelId="{4AD307F8-2D2D-40A1-8A5C-0BE79AD2B7FA}" type="presOf" srcId="{41688D44-CFB6-4F18-8D3F-2BB98805E558}" destId="{F32882BE-DCA6-4C7F-9E08-AFA47A876709}" srcOrd="0" destOrd="0" presId="urn:microsoft.com/office/officeart/2005/8/layout/vList2"/>
    <dgm:cxn modelId="{4145144F-6918-4ECA-8EE0-716BDB2AEFA3}" type="presParOf" srcId="{D4F16153-BFF3-4B74-8CB1-1C50F90E4617}" destId="{10490B98-1E70-42C5-80E5-352200D4A747}" srcOrd="0" destOrd="0" presId="urn:microsoft.com/office/officeart/2005/8/layout/vList2"/>
    <dgm:cxn modelId="{05B0615D-6381-4AC8-B95D-EEF273A718DC}" type="presParOf" srcId="{D4F16153-BFF3-4B74-8CB1-1C50F90E4617}" destId="{3608BB56-38FF-4867-850D-3761329614FC}" srcOrd="1" destOrd="0" presId="urn:microsoft.com/office/officeart/2005/8/layout/vList2"/>
    <dgm:cxn modelId="{674EF951-8F88-4282-9087-70DF29519A35}" type="presParOf" srcId="{D4F16153-BFF3-4B74-8CB1-1C50F90E4617}" destId="{F32882BE-DCA6-4C7F-9E08-AFA47A876709}" srcOrd="2" destOrd="0" presId="urn:microsoft.com/office/officeart/2005/8/layout/vList2"/>
    <dgm:cxn modelId="{6271F58F-FE8A-4E41-83A2-F31F56B65885}" type="presParOf" srcId="{D4F16153-BFF3-4B74-8CB1-1C50F90E4617}" destId="{6CB259DB-47F1-4390-80EA-D63FA3014E2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A1EF27-E007-4AC7-8EE7-8FE76D4069C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63746AD-0C33-44C0-B22D-A8E01B9CFBF7}">
      <dgm:prSet/>
      <dgm:spPr/>
      <dgm:t>
        <a:bodyPr/>
        <a:lstStyle/>
        <a:p>
          <a:r>
            <a:rPr lang="en-US" b="1"/>
            <a:t>Full body wag</a:t>
          </a:r>
          <a:endParaRPr lang="en-US"/>
        </a:p>
      </dgm:t>
    </dgm:pt>
    <dgm:pt modelId="{3CE1B17C-412C-4E94-8E61-28CC8BE43E68}" type="parTrans" cxnId="{E22F7473-A678-4C9F-820E-8D2C9C9BA875}">
      <dgm:prSet/>
      <dgm:spPr/>
      <dgm:t>
        <a:bodyPr/>
        <a:lstStyle/>
        <a:p>
          <a:endParaRPr lang="en-US"/>
        </a:p>
      </dgm:t>
    </dgm:pt>
    <dgm:pt modelId="{B677F052-09B8-45F8-8284-C0FABDF74972}" type="sibTrans" cxnId="{E22F7473-A678-4C9F-820E-8D2C9C9BA875}">
      <dgm:prSet/>
      <dgm:spPr/>
      <dgm:t>
        <a:bodyPr/>
        <a:lstStyle/>
        <a:p>
          <a:endParaRPr lang="en-US"/>
        </a:p>
      </dgm:t>
    </dgm:pt>
    <dgm:pt modelId="{0727B79E-E66C-49C0-B5B2-0926D08FA6E6}">
      <dgm:prSet/>
      <dgm:spPr/>
      <dgm:t>
        <a:bodyPr/>
        <a:lstStyle/>
        <a:p>
          <a:r>
            <a:rPr lang="en-US"/>
            <a:t>A tail wagging in a big circle. </a:t>
          </a:r>
        </a:p>
      </dgm:t>
    </dgm:pt>
    <dgm:pt modelId="{87F581FA-8AAF-46BA-AF55-EB793319D1E2}" type="parTrans" cxnId="{D9334E47-3343-4265-9CA8-7042F59E983A}">
      <dgm:prSet/>
      <dgm:spPr/>
      <dgm:t>
        <a:bodyPr/>
        <a:lstStyle/>
        <a:p>
          <a:endParaRPr lang="en-US"/>
        </a:p>
      </dgm:t>
    </dgm:pt>
    <dgm:pt modelId="{690F69A9-D8B2-44A8-B114-4AAA6CB118D9}" type="sibTrans" cxnId="{D9334E47-3343-4265-9CA8-7042F59E983A}">
      <dgm:prSet/>
      <dgm:spPr/>
      <dgm:t>
        <a:bodyPr/>
        <a:lstStyle/>
        <a:p>
          <a:endParaRPr lang="en-US"/>
        </a:p>
      </dgm:t>
    </dgm:pt>
    <dgm:pt modelId="{386A3A08-698E-4C94-BEFD-EB3BA1FD8C46}">
      <dgm:prSet/>
      <dgm:spPr/>
      <dgm:t>
        <a:bodyPr/>
        <a:lstStyle/>
        <a:p>
          <a:r>
            <a:rPr lang="en-US"/>
            <a:t>Dog typically shakes their entire body in a loose way, accompanied by a submissive grin or a soft open mouth. </a:t>
          </a:r>
        </a:p>
      </dgm:t>
    </dgm:pt>
    <dgm:pt modelId="{01986A0F-9FBF-476F-8C78-E4C1EC199EEB}" type="parTrans" cxnId="{A45F5302-3E5D-4DDA-88E1-A74F9746D439}">
      <dgm:prSet/>
      <dgm:spPr/>
      <dgm:t>
        <a:bodyPr/>
        <a:lstStyle/>
        <a:p>
          <a:endParaRPr lang="en-US"/>
        </a:p>
      </dgm:t>
    </dgm:pt>
    <dgm:pt modelId="{391CA75D-D23F-4BDA-9539-4008C74CAC25}" type="sibTrans" cxnId="{A45F5302-3E5D-4DDA-88E1-A74F9746D439}">
      <dgm:prSet/>
      <dgm:spPr/>
      <dgm:t>
        <a:bodyPr/>
        <a:lstStyle/>
        <a:p>
          <a:endParaRPr lang="en-US"/>
        </a:p>
      </dgm:t>
    </dgm:pt>
    <dgm:pt modelId="{9BAF79E5-F3FC-49AB-881E-3E1285D26FFB}">
      <dgm:prSet/>
      <dgm:spPr/>
      <dgm:t>
        <a:bodyPr/>
        <a:lstStyle/>
        <a:p>
          <a:r>
            <a:rPr lang="en-US"/>
            <a:t>The more swaying and wiggly motion closer to the head of the dog, the friendlier the dog is.</a:t>
          </a:r>
        </a:p>
      </dgm:t>
    </dgm:pt>
    <dgm:pt modelId="{BE969267-3E4D-454D-8E2C-7FC0CBF83D6B}" type="parTrans" cxnId="{58F4F8D5-A54F-472B-9AAD-BE2421A40D26}">
      <dgm:prSet/>
      <dgm:spPr/>
      <dgm:t>
        <a:bodyPr/>
        <a:lstStyle/>
        <a:p>
          <a:endParaRPr lang="en-US"/>
        </a:p>
      </dgm:t>
    </dgm:pt>
    <dgm:pt modelId="{B40782AF-FCD8-4324-B104-9636933AACA5}" type="sibTrans" cxnId="{58F4F8D5-A54F-472B-9AAD-BE2421A40D26}">
      <dgm:prSet/>
      <dgm:spPr/>
      <dgm:t>
        <a:bodyPr/>
        <a:lstStyle/>
        <a:p>
          <a:endParaRPr lang="en-US"/>
        </a:p>
      </dgm:t>
    </dgm:pt>
    <dgm:pt modelId="{9C84517C-29F5-42A3-B786-2F61D874F492}">
      <dgm:prSet/>
      <dgm:spPr/>
      <dgm:t>
        <a:bodyPr/>
        <a:lstStyle/>
        <a:p>
          <a:r>
            <a:rPr lang="en-US" b="1"/>
            <a:t>Slow wag</a:t>
          </a:r>
          <a:endParaRPr lang="en-US"/>
        </a:p>
      </dgm:t>
    </dgm:pt>
    <dgm:pt modelId="{DFA47092-FB16-43CC-AC2A-39CB613D1585}" type="parTrans" cxnId="{076BED24-2B60-4C86-BEAA-5D89EC0C1D06}">
      <dgm:prSet/>
      <dgm:spPr/>
      <dgm:t>
        <a:bodyPr/>
        <a:lstStyle/>
        <a:p>
          <a:endParaRPr lang="en-US"/>
        </a:p>
      </dgm:t>
    </dgm:pt>
    <dgm:pt modelId="{A91CE18D-0545-4F2C-8DEC-AB737811ECC9}" type="sibTrans" cxnId="{076BED24-2B60-4C86-BEAA-5D89EC0C1D06}">
      <dgm:prSet/>
      <dgm:spPr/>
      <dgm:t>
        <a:bodyPr/>
        <a:lstStyle/>
        <a:p>
          <a:endParaRPr lang="en-US"/>
        </a:p>
      </dgm:t>
    </dgm:pt>
    <dgm:pt modelId="{6F96FD1B-E72C-4C95-ACCB-6D7AA132306F}">
      <dgm:prSet/>
      <dgm:spPr/>
      <dgm:t>
        <a:bodyPr/>
        <a:lstStyle/>
        <a:p>
          <a:r>
            <a:rPr lang="en-US"/>
            <a:t>The pup seems to be contemplating his next move. </a:t>
          </a:r>
        </a:p>
      </dgm:t>
    </dgm:pt>
    <dgm:pt modelId="{C62CFA60-38D7-4A35-9E0B-72E8479A01B0}" type="parTrans" cxnId="{563488E9-93F6-4CA3-91A2-B017756BBFC9}">
      <dgm:prSet/>
      <dgm:spPr/>
      <dgm:t>
        <a:bodyPr/>
        <a:lstStyle/>
        <a:p>
          <a:endParaRPr lang="en-US"/>
        </a:p>
      </dgm:t>
    </dgm:pt>
    <dgm:pt modelId="{F8B515F9-186A-4397-A093-32D7B4264EFD}" type="sibTrans" cxnId="{563488E9-93F6-4CA3-91A2-B017756BBFC9}">
      <dgm:prSet/>
      <dgm:spPr/>
      <dgm:t>
        <a:bodyPr/>
        <a:lstStyle/>
        <a:p>
          <a:endParaRPr lang="en-US"/>
        </a:p>
      </dgm:t>
    </dgm:pt>
    <dgm:pt modelId="{7F6A184E-8318-4106-8598-F62FE665D230}">
      <dgm:prSet/>
      <dgm:spPr/>
      <dgm:t>
        <a:bodyPr/>
        <a:lstStyle/>
        <a:p>
          <a:r>
            <a:rPr lang="en-US"/>
            <a:t>A slow wagging tail may indicate that a dog is unfriendly, so proceed with caution.</a:t>
          </a:r>
        </a:p>
      </dgm:t>
    </dgm:pt>
    <dgm:pt modelId="{BF701703-7AAA-4CC0-8C8D-86376AED3D5D}" type="parTrans" cxnId="{D7081B0E-9606-4C2D-8EFA-421737F95D03}">
      <dgm:prSet/>
      <dgm:spPr/>
      <dgm:t>
        <a:bodyPr/>
        <a:lstStyle/>
        <a:p>
          <a:endParaRPr lang="en-US"/>
        </a:p>
      </dgm:t>
    </dgm:pt>
    <dgm:pt modelId="{78B1763A-BC59-48AA-9C17-F7128F78B4E2}" type="sibTrans" cxnId="{D7081B0E-9606-4C2D-8EFA-421737F95D03}">
      <dgm:prSet/>
      <dgm:spPr/>
      <dgm:t>
        <a:bodyPr/>
        <a:lstStyle/>
        <a:p>
          <a:endParaRPr lang="en-US"/>
        </a:p>
      </dgm:t>
    </dgm:pt>
    <dgm:pt modelId="{907FE661-4CDC-4893-954D-A9C8023E1CFC}" type="pres">
      <dgm:prSet presAssocID="{A6A1EF27-E007-4AC7-8EE7-8FE76D4069C0}" presName="linear" presStyleCnt="0">
        <dgm:presLayoutVars>
          <dgm:animLvl val="lvl"/>
          <dgm:resizeHandles val="exact"/>
        </dgm:presLayoutVars>
      </dgm:prSet>
      <dgm:spPr/>
    </dgm:pt>
    <dgm:pt modelId="{50FB4BD8-F5C5-46FA-B8FC-DFDD89A65F9D}" type="pres">
      <dgm:prSet presAssocID="{763746AD-0C33-44C0-B22D-A8E01B9CFBF7}" presName="parentText" presStyleLbl="node1" presStyleIdx="0" presStyleCnt="2">
        <dgm:presLayoutVars>
          <dgm:chMax val="0"/>
          <dgm:bulletEnabled val="1"/>
        </dgm:presLayoutVars>
      </dgm:prSet>
      <dgm:spPr/>
    </dgm:pt>
    <dgm:pt modelId="{C9B9E6B0-9C65-4B54-A881-5D306F2EEA7A}" type="pres">
      <dgm:prSet presAssocID="{763746AD-0C33-44C0-B22D-A8E01B9CFBF7}" presName="childText" presStyleLbl="revTx" presStyleIdx="0" presStyleCnt="2">
        <dgm:presLayoutVars>
          <dgm:bulletEnabled val="1"/>
        </dgm:presLayoutVars>
      </dgm:prSet>
      <dgm:spPr/>
    </dgm:pt>
    <dgm:pt modelId="{5F52F93C-F0E5-4E1E-B3B2-1E6064FE5C20}" type="pres">
      <dgm:prSet presAssocID="{9C84517C-29F5-42A3-B786-2F61D874F492}" presName="parentText" presStyleLbl="node1" presStyleIdx="1" presStyleCnt="2">
        <dgm:presLayoutVars>
          <dgm:chMax val="0"/>
          <dgm:bulletEnabled val="1"/>
        </dgm:presLayoutVars>
      </dgm:prSet>
      <dgm:spPr/>
    </dgm:pt>
    <dgm:pt modelId="{236B5483-D772-4103-96A1-FEAAAE6FCDDE}" type="pres">
      <dgm:prSet presAssocID="{9C84517C-29F5-42A3-B786-2F61D874F492}" presName="childText" presStyleLbl="revTx" presStyleIdx="1" presStyleCnt="2">
        <dgm:presLayoutVars>
          <dgm:bulletEnabled val="1"/>
        </dgm:presLayoutVars>
      </dgm:prSet>
      <dgm:spPr/>
    </dgm:pt>
  </dgm:ptLst>
  <dgm:cxnLst>
    <dgm:cxn modelId="{A45F5302-3E5D-4DDA-88E1-A74F9746D439}" srcId="{763746AD-0C33-44C0-B22D-A8E01B9CFBF7}" destId="{386A3A08-698E-4C94-BEFD-EB3BA1FD8C46}" srcOrd="1" destOrd="0" parTransId="{01986A0F-9FBF-476F-8C78-E4C1EC199EEB}" sibTransId="{391CA75D-D23F-4BDA-9539-4008C74CAC25}"/>
    <dgm:cxn modelId="{D7081B0E-9606-4C2D-8EFA-421737F95D03}" srcId="{9C84517C-29F5-42A3-B786-2F61D874F492}" destId="{7F6A184E-8318-4106-8598-F62FE665D230}" srcOrd="1" destOrd="0" parTransId="{BF701703-7AAA-4CC0-8C8D-86376AED3D5D}" sibTransId="{78B1763A-BC59-48AA-9C17-F7128F78B4E2}"/>
    <dgm:cxn modelId="{1E1F4215-2459-45BD-8C56-067B58ED869F}" type="presOf" srcId="{9BAF79E5-F3FC-49AB-881E-3E1285D26FFB}" destId="{C9B9E6B0-9C65-4B54-A881-5D306F2EEA7A}" srcOrd="0" destOrd="2" presId="urn:microsoft.com/office/officeart/2005/8/layout/vList2"/>
    <dgm:cxn modelId="{076BED24-2B60-4C86-BEAA-5D89EC0C1D06}" srcId="{A6A1EF27-E007-4AC7-8EE7-8FE76D4069C0}" destId="{9C84517C-29F5-42A3-B786-2F61D874F492}" srcOrd="1" destOrd="0" parTransId="{DFA47092-FB16-43CC-AC2A-39CB613D1585}" sibTransId="{A91CE18D-0545-4F2C-8DEC-AB737811ECC9}"/>
    <dgm:cxn modelId="{D9334E47-3343-4265-9CA8-7042F59E983A}" srcId="{763746AD-0C33-44C0-B22D-A8E01B9CFBF7}" destId="{0727B79E-E66C-49C0-B5B2-0926D08FA6E6}" srcOrd="0" destOrd="0" parTransId="{87F581FA-8AAF-46BA-AF55-EB793319D1E2}" sibTransId="{690F69A9-D8B2-44A8-B114-4AAA6CB118D9}"/>
    <dgm:cxn modelId="{11797847-25C1-47F6-9A75-8FB52AC3C476}" type="presOf" srcId="{386A3A08-698E-4C94-BEFD-EB3BA1FD8C46}" destId="{C9B9E6B0-9C65-4B54-A881-5D306F2EEA7A}" srcOrd="0" destOrd="1" presId="urn:microsoft.com/office/officeart/2005/8/layout/vList2"/>
    <dgm:cxn modelId="{E22F7473-A678-4C9F-820E-8D2C9C9BA875}" srcId="{A6A1EF27-E007-4AC7-8EE7-8FE76D4069C0}" destId="{763746AD-0C33-44C0-B22D-A8E01B9CFBF7}" srcOrd="0" destOrd="0" parTransId="{3CE1B17C-412C-4E94-8E61-28CC8BE43E68}" sibTransId="{B677F052-09B8-45F8-8284-C0FABDF74972}"/>
    <dgm:cxn modelId="{0A500991-3F2C-44A7-8CAA-1D78AFF4121B}" type="presOf" srcId="{6F96FD1B-E72C-4C95-ACCB-6D7AA132306F}" destId="{236B5483-D772-4103-96A1-FEAAAE6FCDDE}" srcOrd="0" destOrd="0" presId="urn:microsoft.com/office/officeart/2005/8/layout/vList2"/>
    <dgm:cxn modelId="{D7EC4B98-5DFB-42DB-AD1D-6DA366E8FC53}" type="presOf" srcId="{0727B79E-E66C-49C0-B5B2-0926D08FA6E6}" destId="{C9B9E6B0-9C65-4B54-A881-5D306F2EEA7A}" srcOrd="0" destOrd="0" presId="urn:microsoft.com/office/officeart/2005/8/layout/vList2"/>
    <dgm:cxn modelId="{20D1A3A5-E202-424B-BB58-8CBCD71E3CA8}" type="presOf" srcId="{A6A1EF27-E007-4AC7-8EE7-8FE76D4069C0}" destId="{907FE661-4CDC-4893-954D-A9C8023E1CFC}" srcOrd="0" destOrd="0" presId="urn:microsoft.com/office/officeart/2005/8/layout/vList2"/>
    <dgm:cxn modelId="{5C970CA9-7BC4-4FB0-B55B-63533A4D0A59}" type="presOf" srcId="{763746AD-0C33-44C0-B22D-A8E01B9CFBF7}" destId="{50FB4BD8-F5C5-46FA-B8FC-DFDD89A65F9D}" srcOrd="0" destOrd="0" presId="urn:microsoft.com/office/officeart/2005/8/layout/vList2"/>
    <dgm:cxn modelId="{58F4F8D5-A54F-472B-9AAD-BE2421A40D26}" srcId="{763746AD-0C33-44C0-B22D-A8E01B9CFBF7}" destId="{9BAF79E5-F3FC-49AB-881E-3E1285D26FFB}" srcOrd="2" destOrd="0" parTransId="{BE969267-3E4D-454D-8E2C-7FC0CBF83D6B}" sibTransId="{B40782AF-FCD8-4324-B104-9636933AACA5}"/>
    <dgm:cxn modelId="{E09955D9-BA93-4508-85D1-1407BCFA11B3}" type="presOf" srcId="{7F6A184E-8318-4106-8598-F62FE665D230}" destId="{236B5483-D772-4103-96A1-FEAAAE6FCDDE}" srcOrd="0" destOrd="1" presId="urn:microsoft.com/office/officeart/2005/8/layout/vList2"/>
    <dgm:cxn modelId="{292CB9E3-9CC7-464B-AD1D-2E641CBA8058}" type="presOf" srcId="{9C84517C-29F5-42A3-B786-2F61D874F492}" destId="{5F52F93C-F0E5-4E1E-B3B2-1E6064FE5C20}" srcOrd="0" destOrd="0" presId="urn:microsoft.com/office/officeart/2005/8/layout/vList2"/>
    <dgm:cxn modelId="{563488E9-93F6-4CA3-91A2-B017756BBFC9}" srcId="{9C84517C-29F5-42A3-B786-2F61D874F492}" destId="{6F96FD1B-E72C-4C95-ACCB-6D7AA132306F}" srcOrd="0" destOrd="0" parTransId="{C62CFA60-38D7-4A35-9E0B-72E8479A01B0}" sibTransId="{F8B515F9-186A-4397-A093-32D7B4264EFD}"/>
    <dgm:cxn modelId="{22F31DC9-B4A6-4418-9E87-1A5C4848A651}" type="presParOf" srcId="{907FE661-4CDC-4893-954D-A9C8023E1CFC}" destId="{50FB4BD8-F5C5-46FA-B8FC-DFDD89A65F9D}" srcOrd="0" destOrd="0" presId="urn:microsoft.com/office/officeart/2005/8/layout/vList2"/>
    <dgm:cxn modelId="{CE65A47B-D180-4040-AAEE-7E31CF631A05}" type="presParOf" srcId="{907FE661-4CDC-4893-954D-A9C8023E1CFC}" destId="{C9B9E6B0-9C65-4B54-A881-5D306F2EEA7A}" srcOrd="1" destOrd="0" presId="urn:microsoft.com/office/officeart/2005/8/layout/vList2"/>
    <dgm:cxn modelId="{E689A756-A94E-4DD6-841D-0B4B371C592A}" type="presParOf" srcId="{907FE661-4CDC-4893-954D-A9C8023E1CFC}" destId="{5F52F93C-F0E5-4E1E-B3B2-1E6064FE5C20}" srcOrd="2" destOrd="0" presId="urn:microsoft.com/office/officeart/2005/8/layout/vList2"/>
    <dgm:cxn modelId="{D7E17156-77AB-4447-BB5A-703F012128D4}" type="presParOf" srcId="{907FE661-4CDC-4893-954D-A9C8023E1CFC}" destId="{236B5483-D772-4103-96A1-FEAAAE6FCDD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48DAF8-E35F-4AF8-8241-5F26102932E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6FE9D74-13E0-4C28-BBA6-7CFA1BDE9CDA}">
      <dgm:prSet/>
      <dgm:spPr/>
      <dgm:t>
        <a:bodyPr/>
        <a:lstStyle/>
        <a:p>
          <a:r>
            <a:rPr lang="en-US" b="1"/>
            <a:t>Pulled down</a:t>
          </a:r>
          <a:endParaRPr lang="en-US"/>
        </a:p>
      </dgm:t>
    </dgm:pt>
    <dgm:pt modelId="{39EB9FBC-B27D-40AB-B8AD-ACE3994224F1}" type="parTrans" cxnId="{DDEA046E-83E2-4715-892A-B3812EE19912}">
      <dgm:prSet/>
      <dgm:spPr/>
      <dgm:t>
        <a:bodyPr/>
        <a:lstStyle/>
        <a:p>
          <a:endParaRPr lang="en-US"/>
        </a:p>
      </dgm:t>
    </dgm:pt>
    <dgm:pt modelId="{0A2AA2A8-06F0-48C7-8A97-826C9BE4B0BD}" type="sibTrans" cxnId="{DDEA046E-83E2-4715-892A-B3812EE19912}">
      <dgm:prSet/>
      <dgm:spPr/>
      <dgm:t>
        <a:bodyPr/>
        <a:lstStyle/>
        <a:p>
          <a:endParaRPr lang="en-US"/>
        </a:p>
      </dgm:t>
    </dgm:pt>
    <dgm:pt modelId="{77ECF189-CFDB-459C-ACAD-D5D23AC9AA7E}">
      <dgm:prSet/>
      <dgm:spPr/>
      <dgm:t>
        <a:bodyPr/>
        <a:lstStyle/>
        <a:p>
          <a:r>
            <a:rPr lang="en-US"/>
            <a:t>The tail is being held at a low level, often covering the dog’s anus but not yet disappearing between the dog’s legs.</a:t>
          </a:r>
        </a:p>
      </dgm:t>
    </dgm:pt>
    <dgm:pt modelId="{23D0A041-DD33-4DBF-82D8-72C967C86862}" type="parTrans" cxnId="{D95B7AF4-F884-461C-9C3A-DDB8188C65AF}">
      <dgm:prSet/>
      <dgm:spPr/>
      <dgm:t>
        <a:bodyPr/>
        <a:lstStyle/>
        <a:p>
          <a:endParaRPr lang="en-US"/>
        </a:p>
      </dgm:t>
    </dgm:pt>
    <dgm:pt modelId="{E3307CC4-8575-4C9E-8224-4A9290AF18BB}" type="sibTrans" cxnId="{D95B7AF4-F884-461C-9C3A-DDB8188C65AF}">
      <dgm:prSet/>
      <dgm:spPr/>
      <dgm:t>
        <a:bodyPr/>
        <a:lstStyle/>
        <a:p>
          <a:endParaRPr lang="en-US"/>
        </a:p>
      </dgm:t>
    </dgm:pt>
    <dgm:pt modelId="{7E50A502-A6F5-4E08-9E9C-CD10ED85A3BA}">
      <dgm:prSet/>
      <dgm:spPr/>
      <dgm:t>
        <a:bodyPr/>
        <a:lstStyle/>
        <a:p>
          <a:r>
            <a:rPr lang="en-US"/>
            <a:t>Shows a dog is not entirely comfortable with the situation he’s in and could be feeling anxious, nervous, or unsure.  A tail wag or wiggle may also be included as a sign of appeasement.”</a:t>
          </a:r>
        </a:p>
      </dgm:t>
    </dgm:pt>
    <dgm:pt modelId="{A166B7CF-9DDE-4533-8A0F-A90642DC46A4}" type="parTrans" cxnId="{198833AF-2F7D-4AFD-9BCB-F378DB588167}">
      <dgm:prSet/>
      <dgm:spPr/>
      <dgm:t>
        <a:bodyPr/>
        <a:lstStyle/>
        <a:p>
          <a:endParaRPr lang="en-US"/>
        </a:p>
      </dgm:t>
    </dgm:pt>
    <dgm:pt modelId="{EFEB6379-8338-400E-8DAA-D7936A56025B}" type="sibTrans" cxnId="{198833AF-2F7D-4AFD-9BCB-F378DB588167}">
      <dgm:prSet/>
      <dgm:spPr/>
      <dgm:t>
        <a:bodyPr/>
        <a:lstStyle/>
        <a:p>
          <a:endParaRPr lang="en-US"/>
        </a:p>
      </dgm:t>
    </dgm:pt>
    <dgm:pt modelId="{5247A9F9-5B27-4AB3-BEC6-CAF2B529A059}">
      <dgm:prSet/>
      <dgm:spPr/>
      <dgm:t>
        <a:bodyPr/>
        <a:lstStyle/>
        <a:p>
          <a:r>
            <a:rPr lang="en-US" b="1"/>
            <a:t>Tucked in</a:t>
          </a:r>
          <a:endParaRPr lang="en-US"/>
        </a:p>
      </dgm:t>
    </dgm:pt>
    <dgm:pt modelId="{E2344A0C-CA01-442C-8A4E-2D7A8A486900}" type="parTrans" cxnId="{89C81C7A-4A31-4258-A85C-39925B246F25}">
      <dgm:prSet/>
      <dgm:spPr/>
      <dgm:t>
        <a:bodyPr/>
        <a:lstStyle/>
        <a:p>
          <a:endParaRPr lang="en-US"/>
        </a:p>
      </dgm:t>
    </dgm:pt>
    <dgm:pt modelId="{2A1459B3-05D6-40EC-A514-BE8336848069}" type="sibTrans" cxnId="{89C81C7A-4A31-4258-A85C-39925B246F25}">
      <dgm:prSet/>
      <dgm:spPr/>
      <dgm:t>
        <a:bodyPr/>
        <a:lstStyle/>
        <a:p>
          <a:endParaRPr lang="en-US"/>
        </a:p>
      </dgm:t>
    </dgm:pt>
    <dgm:pt modelId="{91303984-C86A-4CC7-8982-F4471E4BE0FF}">
      <dgm:prSet/>
      <dgm:spPr/>
      <dgm:t>
        <a:bodyPr/>
        <a:lstStyle/>
        <a:p>
          <a:r>
            <a:rPr lang="en-US"/>
            <a:t>Slightly different from a pulled down tail, this tucked in version is a tail that is tucked between the legs.</a:t>
          </a:r>
        </a:p>
      </dgm:t>
    </dgm:pt>
    <dgm:pt modelId="{DD5C8151-36C1-4637-BAD3-BA3ED17EFE21}" type="parTrans" cxnId="{8F80EAE0-E43E-4249-9BAB-4234B4C12C89}">
      <dgm:prSet/>
      <dgm:spPr/>
      <dgm:t>
        <a:bodyPr/>
        <a:lstStyle/>
        <a:p>
          <a:endParaRPr lang="en-US"/>
        </a:p>
      </dgm:t>
    </dgm:pt>
    <dgm:pt modelId="{D32963F2-9D77-4316-B1BB-63172ABFD0D7}" type="sibTrans" cxnId="{8F80EAE0-E43E-4249-9BAB-4234B4C12C89}">
      <dgm:prSet/>
      <dgm:spPr/>
      <dgm:t>
        <a:bodyPr/>
        <a:lstStyle/>
        <a:p>
          <a:endParaRPr lang="en-US"/>
        </a:p>
      </dgm:t>
    </dgm:pt>
    <dgm:pt modelId="{025925F0-AF7B-4564-99B9-738C2B1978B3}">
      <dgm:prSet/>
      <dgm:spPr/>
      <dgm:t>
        <a:bodyPr/>
        <a:lstStyle/>
        <a:p>
          <a:r>
            <a:rPr lang="en-US"/>
            <a:t>Can mean a dog is feeling threatened or is fearful of the situation he’s in. A tail tucked between the legs covers a dog’s genital area for protection</a:t>
          </a:r>
        </a:p>
      </dgm:t>
    </dgm:pt>
    <dgm:pt modelId="{F022E629-D2EA-4F9A-AF94-BD00D234513F}" type="parTrans" cxnId="{41D9AB96-F0BE-40CC-B846-FDC949A33774}">
      <dgm:prSet/>
      <dgm:spPr/>
      <dgm:t>
        <a:bodyPr/>
        <a:lstStyle/>
        <a:p>
          <a:endParaRPr lang="en-US"/>
        </a:p>
      </dgm:t>
    </dgm:pt>
    <dgm:pt modelId="{0BB5EF1A-4C34-459F-B512-96DCA88D5DEB}" type="sibTrans" cxnId="{41D9AB96-F0BE-40CC-B846-FDC949A33774}">
      <dgm:prSet/>
      <dgm:spPr/>
      <dgm:t>
        <a:bodyPr/>
        <a:lstStyle/>
        <a:p>
          <a:endParaRPr lang="en-US"/>
        </a:p>
      </dgm:t>
    </dgm:pt>
    <dgm:pt modelId="{3ADB1CE2-63A5-4682-8D43-9882A1DB3AC2}" type="pres">
      <dgm:prSet presAssocID="{EA48DAF8-E35F-4AF8-8241-5F26102932ED}" presName="linear" presStyleCnt="0">
        <dgm:presLayoutVars>
          <dgm:animLvl val="lvl"/>
          <dgm:resizeHandles val="exact"/>
        </dgm:presLayoutVars>
      </dgm:prSet>
      <dgm:spPr/>
    </dgm:pt>
    <dgm:pt modelId="{A04C7D6A-A8B9-4467-BD3D-CFF16A834893}" type="pres">
      <dgm:prSet presAssocID="{96FE9D74-13E0-4C28-BBA6-7CFA1BDE9CDA}" presName="parentText" presStyleLbl="node1" presStyleIdx="0" presStyleCnt="2">
        <dgm:presLayoutVars>
          <dgm:chMax val="0"/>
          <dgm:bulletEnabled val="1"/>
        </dgm:presLayoutVars>
      </dgm:prSet>
      <dgm:spPr/>
    </dgm:pt>
    <dgm:pt modelId="{C912C148-E3F5-4DCD-8B80-9847FD36476E}" type="pres">
      <dgm:prSet presAssocID="{96FE9D74-13E0-4C28-BBA6-7CFA1BDE9CDA}" presName="childText" presStyleLbl="revTx" presStyleIdx="0" presStyleCnt="2">
        <dgm:presLayoutVars>
          <dgm:bulletEnabled val="1"/>
        </dgm:presLayoutVars>
      </dgm:prSet>
      <dgm:spPr/>
    </dgm:pt>
    <dgm:pt modelId="{F290E2A9-B14B-4A4F-B0F7-C6CFC919FD5C}" type="pres">
      <dgm:prSet presAssocID="{5247A9F9-5B27-4AB3-BEC6-CAF2B529A059}" presName="parentText" presStyleLbl="node1" presStyleIdx="1" presStyleCnt="2">
        <dgm:presLayoutVars>
          <dgm:chMax val="0"/>
          <dgm:bulletEnabled val="1"/>
        </dgm:presLayoutVars>
      </dgm:prSet>
      <dgm:spPr/>
    </dgm:pt>
    <dgm:pt modelId="{84952900-E332-4FE3-A3E6-D5AED49D3C6C}" type="pres">
      <dgm:prSet presAssocID="{5247A9F9-5B27-4AB3-BEC6-CAF2B529A059}" presName="childText" presStyleLbl="revTx" presStyleIdx="1" presStyleCnt="2">
        <dgm:presLayoutVars>
          <dgm:bulletEnabled val="1"/>
        </dgm:presLayoutVars>
      </dgm:prSet>
      <dgm:spPr/>
    </dgm:pt>
  </dgm:ptLst>
  <dgm:cxnLst>
    <dgm:cxn modelId="{65FA5947-2FB4-4754-99BF-E2600976AB56}" type="presOf" srcId="{025925F0-AF7B-4564-99B9-738C2B1978B3}" destId="{84952900-E332-4FE3-A3E6-D5AED49D3C6C}" srcOrd="0" destOrd="1" presId="urn:microsoft.com/office/officeart/2005/8/layout/vList2"/>
    <dgm:cxn modelId="{549F3848-0A05-4A5E-B3B3-A0B1B8A5BD60}" type="presOf" srcId="{91303984-C86A-4CC7-8982-F4471E4BE0FF}" destId="{84952900-E332-4FE3-A3E6-D5AED49D3C6C}" srcOrd="0" destOrd="0" presId="urn:microsoft.com/office/officeart/2005/8/layout/vList2"/>
    <dgm:cxn modelId="{DDEA046E-83E2-4715-892A-B3812EE19912}" srcId="{EA48DAF8-E35F-4AF8-8241-5F26102932ED}" destId="{96FE9D74-13E0-4C28-BBA6-7CFA1BDE9CDA}" srcOrd="0" destOrd="0" parTransId="{39EB9FBC-B27D-40AB-B8AD-ACE3994224F1}" sibTransId="{0A2AA2A8-06F0-48C7-8A97-826C9BE4B0BD}"/>
    <dgm:cxn modelId="{89C81C7A-4A31-4258-A85C-39925B246F25}" srcId="{EA48DAF8-E35F-4AF8-8241-5F26102932ED}" destId="{5247A9F9-5B27-4AB3-BEC6-CAF2B529A059}" srcOrd="1" destOrd="0" parTransId="{E2344A0C-CA01-442C-8A4E-2D7A8A486900}" sibTransId="{2A1459B3-05D6-40EC-A514-BE8336848069}"/>
    <dgm:cxn modelId="{F549528F-C2BA-4C8F-869A-59F661D321C8}" type="presOf" srcId="{96FE9D74-13E0-4C28-BBA6-7CFA1BDE9CDA}" destId="{A04C7D6A-A8B9-4467-BD3D-CFF16A834893}" srcOrd="0" destOrd="0" presId="urn:microsoft.com/office/officeart/2005/8/layout/vList2"/>
    <dgm:cxn modelId="{41D9AB96-F0BE-40CC-B846-FDC949A33774}" srcId="{5247A9F9-5B27-4AB3-BEC6-CAF2B529A059}" destId="{025925F0-AF7B-4564-99B9-738C2B1978B3}" srcOrd="1" destOrd="0" parTransId="{F022E629-D2EA-4F9A-AF94-BD00D234513F}" sibTransId="{0BB5EF1A-4C34-459F-B512-96DCA88D5DEB}"/>
    <dgm:cxn modelId="{198833AF-2F7D-4AFD-9BCB-F378DB588167}" srcId="{96FE9D74-13E0-4C28-BBA6-7CFA1BDE9CDA}" destId="{7E50A502-A6F5-4E08-9E9C-CD10ED85A3BA}" srcOrd="1" destOrd="0" parTransId="{A166B7CF-9DDE-4533-8A0F-A90642DC46A4}" sibTransId="{EFEB6379-8338-400E-8DAA-D7936A56025B}"/>
    <dgm:cxn modelId="{7C57C2B6-31D1-44A7-871C-1E39C4852DAE}" type="presOf" srcId="{7E50A502-A6F5-4E08-9E9C-CD10ED85A3BA}" destId="{C912C148-E3F5-4DCD-8B80-9847FD36476E}" srcOrd="0" destOrd="1" presId="urn:microsoft.com/office/officeart/2005/8/layout/vList2"/>
    <dgm:cxn modelId="{C2D86BDF-1DB9-44C6-A993-C6CC814794AE}" type="presOf" srcId="{5247A9F9-5B27-4AB3-BEC6-CAF2B529A059}" destId="{F290E2A9-B14B-4A4F-B0F7-C6CFC919FD5C}" srcOrd="0" destOrd="0" presId="urn:microsoft.com/office/officeart/2005/8/layout/vList2"/>
    <dgm:cxn modelId="{8F80EAE0-E43E-4249-9BAB-4234B4C12C89}" srcId="{5247A9F9-5B27-4AB3-BEC6-CAF2B529A059}" destId="{91303984-C86A-4CC7-8982-F4471E4BE0FF}" srcOrd="0" destOrd="0" parTransId="{DD5C8151-36C1-4637-BAD3-BA3ED17EFE21}" sibTransId="{D32963F2-9D77-4316-B1BB-63172ABFD0D7}"/>
    <dgm:cxn modelId="{BF6580E1-BC2E-4B4D-983F-9FAF25005A23}" type="presOf" srcId="{EA48DAF8-E35F-4AF8-8241-5F26102932ED}" destId="{3ADB1CE2-63A5-4682-8D43-9882A1DB3AC2}" srcOrd="0" destOrd="0" presId="urn:microsoft.com/office/officeart/2005/8/layout/vList2"/>
    <dgm:cxn modelId="{9FD2AAF2-A124-4453-8748-314CB48DE964}" type="presOf" srcId="{77ECF189-CFDB-459C-ACAD-D5D23AC9AA7E}" destId="{C912C148-E3F5-4DCD-8B80-9847FD36476E}" srcOrd="0" destOrd="0" presId="urn:microsoft.com/office/officeart/2005/8/layout/vList2"/>
    <dgm:cxn modelId="{D95B7AF4-F884-461C-9C3A-DDB8188C65AF}" srcId="{96FE9D74-13E0-4C28-BBA6-7CFA1BDE9CDA}" destId="{77ECF189-CFDB-459C-ACAD-D5D23AC9AA7E}" srcOrd="0" destOrd="0" parTransId="{23D0A041-DD33-4DBF-82D8-72C967C86862}" sibTransId="{E3307CC4-8575-4C9E-8224-4A9290AF18BB}"/>
    <dgm:cxn modelId="{1FE06E42-CD09-4E8C-8967-6C7D054781F3}" type="presParOf" srcId="{3ADB1CE2-63A5-4682-8D43-9882A1DB3AC2}" destId="{A04C7D6A-A8B9-4467-BD3D-CFF16A834893}" srcOrd="0" destOrd="0" presId="urn:microsoft.com/office/officeart/2005/8/layout/vList2"/>
    <dgm:cxn modelId="{8F1D5A4B-4B4C-4854-BF47-F1D55E3A6684}" type="presParOf" srcId="{3ADB1CE2-63A5-4682-8D43-9882A1DB3AC2}" destId="{C912C148-E3F5-4DCD-8B80-9847FD36476E}" srcOrd="1" destOrd="0" presId="urn:microsoft.com/office/officeart/2005/8/layout/vList2"/>
    <dgm:cxn modelId="{14DEB72C-41D0-483C-8EF2-086ED5D5A6F9}" type="presParOf" srcId="{3ADB1CE2-63A5-4682-8D43-9882A1DB3AC2}" destId="{F290E2A9-B14B-4A4F-B0F7-C6CFC919FD5C}" srcOrd="2" destOrd="0" presId="urn:microsoft.com/office/officeart/2005/8/layout/vList2"/>
    <dgm:cxn modelId="{233310CE-8999-4783-96D3-1D1DBC0132A8}" type="presParOf" srcId="{3ADB1CE2-63A5-4682-8D43-9882A1DB3AC2}" destId="{84952900-E332-4FE3-A3E6-D5AED49D3C6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95DB8-A884-4901-B4EA-E33409C017E0}">
      <dsp:nvSpPr>
        <dsp:cNvPr id="0" name=""/>
        <dsp:cNvSpPr/>
      </dsp:nvSpPr>
      <dsp:spPr>
        <a:xfrm>
          <a:off x="0" y="2356"/>
          <a:ext cx="1058994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8AB931-B871-493C-BFAF-DC4758D67ED0}">
      <dsp:nvSpPr>
        <dsp:cNvPr id="0" name=""/>
        <dsp:cNvSpPr/>
      </dsp:nvSpPr>
      <dsp:spPr>
        <a:xfrm>
          <a:off x="0" y="2356"/>
          <a:ext cx="10589941" cy="1606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Green:</a:t>
          </a:r>
          <a:r>
            <a:rPr lang="en-US" sz="3000" kern="1200"/>
            <a:t> Dog displays little to no concerning behaviors. Walks well on a leash.  Any handler can walk this dog. </a:t>
          </a:r>
        </a:p>
      </dsp:txBody>
      <dsp:txXfrm>
        <a:off x="0" y="2356"/>
        <a:ext cx="10589941" cy="1606850"/>
      </dsp:txXfrm>
    </dsp:sp>
    <dsp:sp modelId="{A5AA0A92-159A-4FC0-856F-DBDC98F8290A}">
      <dsp:nvSpPr>
        <dsp:cNvPr id="0" name=""/>
        <dsp:cNvSpPr/>
      </dsp:nvSpPr>
      <dsp:spPr>
        <a:xfrm>
          <a:off x="0" y="1609206"/>
          <a:ext cx="1058994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92D092-51D6-4147-ACD2-B53A8EA51B68}">
      <dsp:nvSpPr>
        <dsp:cNvPr id="0" name=""/>
        <dsp:cNvSpPr/>
      </dsp:nvSpPr>
      <dsp:spPr>
        <a:xfrm>
          <a:off x="0" y="1609206"/>
          <a:ext cx="10589941" cy="1606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Blue:</a:t>
          </a:r>
          <a:r>
            <a:rPr lang="en-US" sz="3000" kern="1200"/>
            <a:t> Dog is shy, timid or fearful.  Requires handler with knowledge about safely handling shy, timid or fearful dogs </a:t>
          </a:r>
        </a:p>
      </dsp:txBody>
      <dsp:txXfrm>
        <a:off x="0" y="1609206"/>
        <a:ext cx="10589941" cy="1606850"/>
      </dsp:txXfrm>
    </dsp:sp>
    <dsp:sp modelId="{0CAD2CB1-1072-4BFB-9B38-B8B3B8F4CB25}">
      <dsp:nvSpPr>
        <dsp:cNvPr id="0" name=""/>
        <dsp:cNvSpPr/>
      </dsp:nvSpPr>
      <dsp:spPr>
        <a:xfrm>
          <a:off x="0" y="3216057"/>
          <a:ext cx="1058994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04017C-A7B4-4CF2-89EC-99F7029EADBD}">
      <dsp:nvSpPr>
        <dsp:cNvPr id="0" name=""/>
        <dsp:cNvSpPr/>
      </dsp:nvSpPr>
      <dsp:spPr>
        <a:xfrm>
          <a:off x="0" y="3216057"/>
          <a:ext cx="10589941" cy="1606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Orange:</a:t>
          </a:r>
          <a:r>
            <a:rPr lang="en-US" sz="3000" kern="1200"/>
            <a:t> Dog displays some concerning behaviors such as jumping, mouthing and/or poor leash skills.  Requires handler who has experience and is comfortable handling an untrained dog.</a:t>
          </a:r>
        </a:p>
      </dsp:txBody>
      <dsp:txXfrm>
        <a:off x="0" y="3216057"/>
        <a:ext cx="10589941" cy="16068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3BA37-1FDB-4114-A847-7A65D39E9531}">
      <dsp:nvSpPr>
        <dsp:cNvPr id="0" name=""/>
        <dsp:cNvSpPr/>
      </dsp:nvSpPr>
      <dsp:spPr>
        <a:xfrm>
          <a:off x="0" y="266625"/>
          <a:ext cx="6339444"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u="sng" kern="1200"/>
            <a:t>A Dog's Eyes</a:t>
          </a:r>
          <a:endParaRPr lang="en-US" sz="2600" kern="1200"/>
        </a:p>
      </dsp:txBody>
      <dsp:txXfrm>
        <a:off x="30442" y="297067"/>
        <a:ext cx="6278560" cy="562726"/>
      </dsp:txXfrm>
    </dsp:sp>
    <dsp:sp modelId="{78DF8A5D-6E9F-47A3-903F-7E6824357AD6}">
      <dsp:nvSpPr>
        <dsp:cNvPr id="0" name=""/>
        <dsp:cNvSpPr/>
      </dsp:nvSpPr>
      <dsp:spPr>
        <a:xfrm>
          <a:off x="0" y="965115"/>
          <a:ext cx="6339444"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Soft Eye Contact</a:t>
          </a:r>
        </a:p>
      </dsp:txBody>
      <dsp:txXfrm>
        <a:off x="30442" y="995557"/>
        <a:ext cx="6278560" cy="562726"/>
      </dsp:txXfrm>
    </dsp:sp>
    <dsp:sp modelId="{BC8AD841-15A4-4F2F-A158-AE0BB19E3501}">
      <dsp:nvSpPr>
        <dsp:cNvPr id="0" name=""/>
        <dsp:cNvSpPr/>
      </dsp:nvSpPr>
      <dsp:spPr>
        <a:xfrm>
          <a:off x="0" y="1588725"/>
          <a:ext cx="6339444" cy="188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27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Conveys a dog is  social, confident and friendly. </a:t>
          </a:r>
        </a:p>
        <a:p>
          <a:pPr marL="228600" lvl="1" indent="-228600" algn="l" defTabSz="889000">
            <a:lnSpc>
              <a:spcPct val="90000"/>
            </a:lnSpc>
            <a:spcBef>
              <a:spcPct val="0"/>
            </a:spcBef>
            <a:spcAft>
              <a:spcPct val="20000"/>
            </a:spcAft>
            <a:buChar char="•"/>
          </a:pPr>
          <a:r>
            <a:rPr lang="en-US" sz="2000" kern="1200"/>
            <a:t>The eyes are round or almond-shaped and soft, with the pupils dilated appropriately for available lighting . </a:t>
          </a:r>
        </a:p>
        <a:p>
          <a:pPr marL="228600" lvl="1" indent="-228600" algn="l" defTabSz="889000">
            <a:lnSpc>
              <a:spcPct val="90000"/>
            </a:lnSpc>
            <a:spcBef>
              <a:spcPct val="0"/>
            </a:spcBef>
            <a:spcAft>
              <a:spcPct val="20000"/>
            </a:spcAft>
            <a:buChar char="•"/>
          </a:pPr>
          <a:r>
            <a:rPr lang="en-US" sz="2000" kern="1200"/>
            <a:t>Often accompanied by affiliative (distance decreasing) behavior such as a relaxed tail wag, and body curved or even wiggling.</a:t>
          </a:r>
        </a:p>
      </dsp:txBody>
      <dsp:txXfrm>
        <a:off x="0" y="1588725"/>
        <a:ext cx="6339444" cy="1883700"/>
      </dsp:txXfrm>
    </dsp:sp>
    <dsp:sp modelId="{34A9FDB2-C23D-4030-BFCB-B9FD04270BBC}">
      <dsp:nvSpPr>
        <dsp:cNvPr id="0" name=""/>
        <dsp:cNvSpPr/>
      </dsp:nvSpPr>
      <dsp:spPr>
        <a:xfrm>
          <a:off x="0" y="3472425"/>
          <a:ext cx="6339444"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Hard Eye Contact</a:t>
          </a:r>
        </a:p>
      </dsp:txBody>
      <dsp:txXfrm>
        <a:off x="30442" y="3502867"/>
        <a:ext cx="6278560" cy="562726"/>
      </dsp:txXfrm>
    </dsp:sp>
    <dsp:sp modelId="{A8B20496-418A-4298-97F5-A2C3267EB892}">
      <dsp:nvSpPr>
        <dsp:cNvPr id="0" name=""/>
        <dsp:cNvSpPr/>
      </dsp:nvSpPr>
      <dsp:spPr>
        <a:xfrm>
          <a:off x="0" y="4096035"/>
          <a:ext cx="6339444" cy="231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27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A hard, direct stare which, if you are good at reading dogs, gives you the chills. </a:t>
          </a:r>
        </a:p>
        <a:p>
          <a:pPr marL="228600" lvl="1" indent="-228600" algn="l" defTabSz="889000">
            <a:lnSpc>
              <a:spcPct val="90000"/>
            </a:lnSpc>
            <a:spcBef>
              <a:spcPct val="0"/>
            </a:spcBef>
            <a:spcAft>
              <a:spcPct val="20000"/>
            </a:spcAft>
            <a:buChar char="•"/>
          </a:pPr>
          <a:r>
            <a:rPr lang="en-US" sz="2000" kern="1200"/>
            <a:t>It is not friendly. </a:t>
          </a:r>
        </a:p>
        <a:p>
          <a:pPr marL="228600" lvl="1" indent="-228600" algn="l" defTabSz="889000">
            <a:lnSpc>
              <a:spcPct val="90000"/>
            </a:lnSpc>
            <a:spcBef>
              <a:spcPct val="0"/>
            </a:spcBef>
            <a:spcAft>
              <a:spcPct val="20000"/>
            </a:spcAft>
            <a:buChar char="•"/>
          </a:pPr>
          <a:r>
            <a:rPr lang="en-US" sz="2000" kern="1200"/>
            <a:t>The eyes are piercing, and there is often little or no body movement. </a:t>
          </a:r>
        </a:p>
        <a:p>
          <a:pPr marL="228600" lvl="1" indent="-228600" algn="l" defTabSz="889000">
            <a:lnSpc>
              <a:spcPct val="90000"/>
            </a:lnSpc>
            <a:spcBef>
              <a:spcPct val="0"/>
            </a:spcBef>
            <a:spcAft>
              <a:spcPct val="20000"/>
            </a:spcAft>
            <a:buChar char="•"/>
          </a:pPr>
          <a:r>
            <a:rPr lang="en-US" sz="2000" kern="1200"/>
            <a:t>Accompanying body language is usually assertive  </a:t>
          </a:r>
        </a:p>
        <a:p>
          <a:pPr marL="228600" lvl="1" indent="-228600" algn="l" defTabSz="889000">
            <a:lnSpc>
              <a:spcPct val="90000"/>
            </a:lnSpc>
            <a:spcBef>
              <a:spcPct val="0"/>
            </a:spcBef>
            <a:spcAft>
              <a:spcPct val="20000"/>
            </a:spcAft>
            <a:buChar char="•"/>
          </a:pPr>
          <a:r>
            <a:rPr lang="en-US" sz="2000" kern="1200"/>
            <a:t>If this warning is ignored, the dog is likely to bite.</a:t>
          </a:r>
        </a:p>
      </dsp:txBody>
      <dsp:txXfrm>
        <a:off x="0" y="4096035"/>
        <a:ext cx="6339444" cy="23142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16EFB-F3A5-4528-816D-EF327F0A847D}">
      <dsp:nvSpPr>
        <dsp:cNvPr id="0" name=""/>
        <dsp:cNvSpPr/>
      </dsp:nvSpPr>
      <dsp:spPr>
        <a:xfrm>
          <a:off x="0" y="144583"/>
          <a:ext cx="5864430"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Squinty Eyes</a:t>
          </a:r>
        </a:p>
      </dsp:txBody>
      <dsp:txXfrm>
        <a:off x="24588" y="169171"/>
        <a:ext cx="5815254" cy="454509"/>
      </dsp:txXfrm>
    </dsp:sp>
    <dsp:sp modelId="{F1A2C45B-1AF1-42F0-BACD-F367AFF66C4E}">
      <dsp:nvSpPr>
        <dsp:cNvPr id="0" name=""/>
        <dsp:cNvSpPr/>
      </dsp:nvSpPr>
      <dsp:spPr>
        <a:xfrm>
          <a:off x="0" y="648268"/>
          <a:ext cx="5864430" cy="2347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19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Sign of appeasement</a:t>
          </a:r>
        </a:p>
        <a:p>
          <a:pPr marL="342900" lvl="2" indent="-171450" algn="l" defTabSz="711200">
            <a:lnSpc>
              <a:spcPct val="90000"/>
            </a:lnSpc>
            <a:spcBef>
              <a:spcPct val="0"/>
            </a:spcBef>
            <a:spcAft>
              <a:spcPct val="20000"/>
            </a:spcAft>
            <a:buChar char="•"/>
          </a:pPr>
          <a:r>
            <a:rPr lang="en-US" sz="1600" kern="1200"/>
            <a:t>Often a good thing, if it is simply the dog’s nature to be appeasing</a:t>
          </a:r>
        </a:p>
        <a:p>
          <a:pPr marL="342900" lvl="2" indent="-171450" algn="l" defTabSz="711200">
            <a:lnSpc>
              <a:spcPct val="90000"/>
            </a:lnSpc>
            <a:spcBef>
              <a:spcPct val="0"/>
            </a:spcBef>
            <a:spcAft>
              <a:spcPct val="20000"/>
            </a:spcAft>
            <a:buChar char="•"/>
          </a:pPr>
          <a:r>
            <a:rPr lang="en-US" sz="1600" kern="1200"/>
            <a:t>Can also be a signal for fear, which is not such a good thing. </a:t>
          </a:r>
        </a:p>
        <a:p>
          <a:pPr marL="342900" lvl="2" indent="-171450" algn="l" defTabSz="711200">
            <a:lnSpc>
              <a:spcPct val="90000"/>
            </a:lnSpc>
            <a:spcBef>
              <a:spcPct val="0"/>
            </a:spcBef>
            <a:spcAft>
              <a:spcPct val="20000"/>
            </a:spcAft>
            <a:buChar char="•"/>
          </a:pPr>
          <a:r>
            <a:rPr lang="en-US" sz="1600" kern="1200"/>
            <a:t>If the dog is squinting:</a:t>
          </a:r>
        </a:p>
        <a:p>
          <a:pPr marL="514350" lvl="3" indent="-171450" algn="l" defTabSz="711200">
            <a:lnSpc>
              <a:spcPct val="90000"/>
            </a:lnSpc>
            <a:spcBef>
              <a:spcPct val="0"/>
            </a:spcBef>
            <a:spcAft>
              <a:spcPct val="20000"/>
            </a:spcAft>
            <a:buChar char="•"/>
          </a:pPr>
          <a:r>
            <a:rPr lang="en-US" sz="1600" kern="1200"/>
            <a:t>and approaching, it’s a friendly, social expression, and it is probably safe to interact with him.</a:t>
          </a:r>
        </a:p>
        <a:p>
          <a:pPr marL="514350" lvl="3" indent="-171450" algn="l" defTabSz="711200">
            <a:lnSpc>
              <a:spcPct val="90000"/>
            </a:lnSpc>
            <a:spcBef>
              <a:spcPct val="0"/>
            </a:spcBef>
            <a:spcAft>
              <a:spcPct val="20000"/>
            </a:spcAft>
            <a:buChar char="•"/>
          </a:pPr>
          <a:r>
            <a:rPr lang="en-US" sz="1600" kern="1200"/>
            <a:t>with his body posture back and lowered, it is likely fear. If you approach he may feel threatened, and bite.</a:t>
          </a:r>
        </a:p>
      </dsp:txBody>
      <dsp:txXfrm>
        <a:off x="0" y="648268"/>
        <a:ext cx="5864430" cy="2347380"/>
      </dsp:txXfrm>
    </dsp:sp>
    <dsp:sp modelId="{F2E25E69-6564-4010-A555-3E865C1F98DD}">
      <dsp:nvSpPr>
        <dsp:cNvPr id="0" name=""/>
        <dsp:cNvSpPr/>
      </dsp:nvSpPr>
      <dsp:spPr>
        <a:xfrm>
          <a:off x="0" y="2995648"/>
          <a:ext cx="5864430"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Dog Whale Eye</a:t>
          </a:r>
        </a:p>
      </dsp:txBody>
      <dsp:txXfrm>
        <a:off x="24588" y="3020236"/>
        <a:ext cx="5815254" cy="454509"/>
      </dsp:txXfrm>
    </dsp:sp>
    <dsp:sp modelId="{5C640500-3D55-40A0-A37F-A7E951A797E4}">
      <dsp:nvSpPr>
        <dsp:cNvPr id="0" name=""/>
        <dsp:cNvSpPr/>
      </dsp:nvSpPr>
      <dsp:spPr>
        <a:xfrm>
          <a:off x="0" y="3499333"/>
          <a:ext cx="5864430" cy="3042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19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Dog trainer term for when a dog shows the whites of his eyes.  </a:t>
          </a:r>
        </a:p>
        <a:p>
          <a:pPr marL="171450" lvl="1" indent="-171450" algn="l" defTabSz="711200">
            <a:lnSpc>
              <a:spcPct val="90000"/>
            </a:lnSpc>
            <a:spcBef>
              <a:spcPct val="0"/>
            </a:spcBef>
            <a:spcAft>
              <a:spcPct val="20000"/>
            </a:spcAft>
            <a:buChar char="•"/>
          </a:pPr>
          <a:r>
            <a:rPr lang="en-US" sz="1600" kern="1200"/>
            <a:t>While often a warning sign and precursor to a bite, dog whale eye just means the dog is looking sideways while his nose is pointing forward. </a:t>
          </a:r>
        </a:p>
        <a:p>
          <a:pPr marL="171450" lvl="1" indent="-171450" algn="l" defTabSz="711200">
            <a:lnSpc>
              <a:spcPct val="90000"/>
            </a:lnSpc>
            <a:spcBef>
              <a:spcPct val="0"/>
            </a:spcBef>
            <a:spcAft>
              <a:spcPct val="20000"/>
            </a:spcAft>
            <a:buChar char="•"/>
          </a:pPr>
          <a:r>
            <a:rPr lang="en-US" sz="1600" kern="1200"/>
            <a:t>Often seen with resource guarding because the dog is keeping his nose pointed at the valuable resource while watching you to gauge how much of a threat you are.</a:t>
          </a:r>
        </a:p>
        <a:p>
          <a:pPr marL="171450" lvl="1" indent="-171450" algn="l" defTabSz="711200">
            <a:lnSpc>
              <a:spcPct val="90000"/>
            </a:lnSpc>
            <a:spcBef>
              <a:spcPct val="0"/>
            </a:spcBef>
            <a:spcAft>
              <a:spcPct val="20000"/>
            </a:spcAft>
            <a:buChar char="•"/>
          </a:pPr>
          <a:r>
            <a:rPr lang="en-US" sz="1600" kern="1200"/>
            <a:t>The rest of the dog’s body language is key to knowing when </a:t>
          </a:r>
          <a:r>
            <a:rPr lang="en-US" sz="1600" kern="1200">
              <a:hlinkClick xmlns:r="http://schemas.openxmlformats.org/officeDocument/2006/relationships" r:id="rId1"/>
            </a:rPr>
            <a:t>whale eye</a:t>
          </a:r>
          <a:r>
            <a:rPr lang="en-US" sz="1600" kern="1200"/>
            <a:t> is an aggression signal and when it is not. </a:t>
          </a:r>
        </a:p>
        <a:p>
          <a:pPr marL="342900" lvl="2" indent="-171450" algn="l" defTabSz="711200">
            <a:lnSpc>
              <a:spcPct val="90000"/>
            </a:lnSpc>
            <a:spcBef>
              <a:spcPct val="0"/>
            </a:spcBef>
            <a:spcAft>
              <a:spcPct val="20000"/>
            </a:spcAft>
            <a:buChar char="•"/>
          </a:pPr>
          <a:r>
            <a:rPr lang="en-US" sz="1600" kern="1200"/>
            <a:t>If the body is relatively still and forward, it’s aggression. </a:t>
          </a:r>
        </a:p>
        <a:p>
          <a:pPr marL="342900" lvl="2" indent="-171450" algn="l" defTabSz="711200">
            <a:lnSpc>
              <a:spcPct val="90000"/>
            </a:lnSpc>
            <a:spcBef>
              <a:spcPct val="0"/>
            </a:spcBef>
            <a:spcAft>
              <a:spcPct val="20000"/>
            </a:spcAft>
            <a:buChar char="•"/>
          </a:pPr>
          <a:r>
            <a:rPr lang="en-US" sz="1600" kern="1200"/>
            <a:t>If other body signals indicate relaxation and play, then it is likely not aggression.</a:t>
          </a:r>
        </a:p>
      </dsp:txBody>
      <dsp:txXfrm>
        <a:off x="0" y="3499333"/>
        <a:ext cx="5864430" cy="30429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A616D-8A7F-4621-B5AB-EDB7EDA63355}">
      <dsp:nvSpPr>
        <dsp:cNvPr id="0" name=""/>
        <dsp:cNvSpPr/>
      </dsp:nvSpPr>
      <dsp:spPr>
        <a:xfrm>
          <a:off x="0" y="97343"/>
          <a:ext cx="6263640" cy="1731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u="sng" kern="1200"/>
            <a:t>DOG TIME:</a:t>
          </a:r>
          <a:r>
            <a:rPr lang="en-US" sz="2000" kern="1200"/>
            <a:t> Dogs who are going out with volunteers are going out for quality time beyond good toiletry habits. Watch the dog for signs of fatigue, over heating or becoming too cold. A walk could be between 20 minutes to an hour. </a:t>
          </a:r>
        </a:p>
      </dsp:txBody>
      <dsp:txXfrm>
        <a:off x="84530" y="181873"/>
        <a:ext cx="6094580" cy="1562540"/>
      </dsp:txXfrm>
    </dsp:sp>
    <dsp:sp modelId="{5B240D39-7A1F-4EE7-81D1-D66539B73208}">
      <dsp:nvSpPr>
        <dsp:cNvPr id="0" name=""/>
        <dsp:cNvSpPr/>
      </dsp:nvSpPr>
      <dsp:spPr>
        <a:xfrm>
          <a:off x="0" y="1886544"/>
          <a:ext cx="6263640" cy="17316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u="sng" kern="1200"/>
            <a:t>AVOID DISTRACTIONS</a:t>
          </a:r>
          <a:r>
            <a:rPr lang="en-US" sz="2000" kern="1200"/>
            <a:t>: While on the walk, do not use your cellphone or headphones. Do bring your cellphone in case of an emergency and program the phone number of the front desk of your shelter location into the phone. (Bldg 1 : 512-994-9116 / Marbach: 210-297-3297)</a:t>
          </a:r>
        </a:p>
      </dsp:txBody>
      <dsp:txXfrm>
        <a:off x="84530" y="1971074"/>
        <a:ext cx="6094580" cy="1562540"/>
      </dsp:txXfrm>
    </dsp:sp>
    <dsp:sp modelId="{60E2ED82-CFB6-4473-8DDF-511CEDFDC538}">
      <dsp:nvSpPr>
        <dsp:cNvPr id="0" name=""/>
        <dsp:cNvSpPr/>
      </dsp:nvSpPr>
      <dsp:spPr>
        <a:xfrm>
          <a:off x="0" y="3675744"/>
          <a:ext cx="6263640" cy="17316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u="sng" kern="1200"/>
            <a:t>OTHER DOGS:</a:t>
          </a:r>
          <a:r>
            <a:rPr lang="en-US" sz="2000" kern="1200"/>
            <a:t> While on the walk, do not allow your dog to interact with any other dog. Whether it is another shelter dog or a member of the general public with a pet, the dog will not meet other dogs on the walk. </a:t>
          </a:r>
        </a:p>
      </dsp:txBody>
      <dsp:txXfrm>
        <a:off x="84530" y="3760274"/>
        <a:ext cx="6094580" cy="15625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C5AA8-EE2C-4A56-88ED-C323DDE342A3}">
      <dsp:nvSpPr>
        <dsp:cNvPr id="0" name=""/>
        <dsp:cNvSpPr/>
      </dsp:nvSpPr>
      <dsp:spPr>
        <a:xfrm>
          <a:off x="0" y="101618"/>
          <a:ext cx="6263640" cy="26190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u="sng" kern="1200"/>
            <a:t>PEOPLE ON YOUR WALK:</a:t>
          </a:r>
          <a:r>
            <a:rPr lang="en-US" sz="2200" kern="1200"/>
            <a:t> Do not allow your dog to interact with the general public while on their walk. Politely thank the person for their interest and instruct them to ask for the dog at the front desk to begin a meet and greet with a staff person. </a:t>
          </a:r>
        </a:p>
      </dsp:txBody>
      <dsp:txXfrm>
        <a:off x="127851" y="229469"/>
        <a:ext cx="6007938" cy="2363343"/>
      </dsp:txXfrm>
    </dsp:sp>
    <dsp:sp modelId="{3623E93B-720F-4CEF-BEDC-D890213E22F8}">
      <dsp:nvSpPr>
        <dsp:cNvPr id="0" name=""/>
        <dsp:cNvSpPr/>
      </dsp:nvSpPr>
      <dsp:spPr>
        <a:xfrm>
          <a:off x="0" y="2784023"/>
          <a:ext cx="6263640" cy="261904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u="sng" kern="1200" dirty="0"/>
            <a:t>PLAY YARDS</a:t>
          </a:r>
          <a:r>
            <a:rPr lang="en-US" sz="2200" u="sng" kern="1200" dirty="0">
              <a:latin typeface="Calibri Light" panose="020F0302020204030204"/>
            </a:rPr>
            <a:t> (</a:t>
          </a:r>
          <a:r>
            <a:rPr lang="en-US" sz="2200" u="sng" kern="1200" dirty="0" err="1">
              <a:latin typeface="Calibri Light" panose="020F0302020204030204"/>
            </a:rPr>
            <a:t>Bldg</a:t>
          </a:r>
          <a:r>
            <a:rPr lang="en-US" sz="2200" u="sng" kern="1200" dirty="0">
              <a:latin typeface="Calibri Light" panose="020F0302020204030204"/>
            </a:rPr>
            <a:t> 1):</a:t>
          </a:r>
          <a:r>
            <a:rPr lang="en-US" sz="2200" kern="1200" dirty="0"/>
            <a:t> Dogs can enjoy free time off leash in the play yards. If you choose to play with toys in the yard, it's important to bring several. Do not take a toy from a dog; the dog may lash out if they are guarding it. Throw a new toy or a treat rather than picking up a toy from a dog near you.  </a:t>
          </a:r>
          <a:r>
            <a:rPr lang="en-US" sz="2200" kern="1200" dirty="0">
              <a:latin typeface="Calibri Light" panose="020F0302020204030204"/>
            </a:rPr>
            <a:t>Keep</a:t>
          </a:r>
          <a:r>
            <a:rPr lang="en-US" sz="2200" kern="1200" dirty="0"/>
            <a:t> a leash on</a:t>
          </a:r>
        </a:p>
      </dsp:txBody>
      <dsp:txXfrm>
        <a:off x="127851" y="2911874"/>
        <a:ext cx="6007938" cy="236334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77E48-480B-49BA-BE8F-2F74F0D8948C}">
      <dsp:nvSpPr>
        <dsp:cNvPr id="0" name=""/>
        <dsp:cNvSpPr/>
      </dsp:nvSpPr>
      <dsp:spPr>
        <a:xfrm>
          <a:off x="0" y="4540835"/>
          <a:ext cx="1725128" cy="99342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70688" rIns="122691" bIns="170688" numCol="1" spcCol="1270" anchor="ctr" anchorCtr="0">
          <a:noAutofit/>
        </a:bodyPr>
        <a:lstStyle/>
        <a:p>
          <a:pPr marL="0" lvl="0" indent="0" algn="ctr" defTabSz="1066800">
            <a:lnSpc>
              <a:spcPct val="90000"/>
            </a:lnSpc>
            <a:spcBef>
              <a:spcPct val="0"/>
            </a:spcBef>
            <a:spcAft>
              <a:spcPct val="35000"/>
            </a:spcAft>
            <a:buNone/>
          </a:pPr>
          <a:r>
            <a:rPr lang="en-US" sz="2400" kern="1200"/>
            <a:t>SIGN</a:t>
          </a:r>
        </a:p>
      </dsp:txBody>
      <dsp:txXfrm>
        <a:off x="0" y="4540835"/>
        <a:ext cx="1725128" cy="993423"/>
      </dsp:txXfrm>
    </dsp:sp>
    <dsp:sp modelId="{16C70446-6C7B-418B-BE15-D6F1BF856141}">
      <dsp:nvSpPr>
        <dsp:cNvPr id="0" name=""/>
        <dsp:cNvSpPr/>
      </dsp:nvSpPr>
      <dsp:spPr>
        <a:xfrm>
          <a:off x="1725128" y="4540835"/>
          <a:ext cx="5175384" cy="99342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177800" rIns="104981" bIns="177800" numCol="1" spcCol="1270" anchor="ctr" anchorCtr="0">
          <a:noAutofit/>
        </a:bodyPr>
        <a:lstStyle/>
        <a:p>
          <a:pPr marL="0" lvl="0" indent="0" algn="l" defTabSz="622300">
            <a:lnSpc>
              <a:spcPct val="90000"/>
            </a:lnSpc>
            <a:spcBef>
              <a:spcPct val="0"/>
            </a:spcBef>
            <a:spcAft>
              <a:spcPct val="35000"/>
            </a:spcAft>
            <a:buNone/>
          </a:pPr>
          <a:r>
            <a:rPr lang="en-US" sz="1400" kern="1200"/>
            <a:t>SIGN THE TIME IN/OUT: Record the amount of time you spent with the dog on the walk log.  Also note any behavior or medical concerns you noticed on the walk.</a:t>
          </a:r>
        </a:p>
      </dsp:txBody>
      <dsp:txXfrm>
        <a:off x="1725128" y="4540835"/>
        <a:ext cx="5175384" cy="993423"/>
      </dsp:txXfrm>
    </dsp:sp>
    <dsp:sp modelId="{1B0744A7-D74A-4F39-83AA-10652868D697}">
      <dsp:nvSpPr>
        <dsp:cNvPr id="0" name=""/>
        <dsp:cNvSpPr/>
      </dsp:nvSpPr>
      <dsp:spPr>
        <a:xfrm rot="10800000">
          <a:off x="0" y="3027850"/>
          <a:ext cx="1725128" cy="1527885"/>
        </a:xfrm>
        <a:prstGeom prst="upArrowCallout">
          <a:avLst>
            <a:gd name="adj1" fmla="val 5000"/>
            <a:gd name="adj2" fmla="val 10000"/>
            <a:gd name="adj3" fmla="val 15000"/>
            <a:gd name="adj4" fmla="val 64977"/>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70688" rIns="122691" bIns="170688" numCol="1" spcCol="1270" anchor="ctr" anchorCtr="0">
          <a:noAutofit/>
        </a:bodyPr>
        <a:lstStyle/>
        <a:p>
          <a:pPr marL="0" lvl="0" indent="0" algn="ctr" defTabSz="1066800">
            <a:lnSpc>
              <a:spcPct val="90000"/>
            </a:lnSpc>
            <a:spcBef>
              <a:spcPct val="0"/>
            </a:spcBef>
            <a:spcAft>
              <a:spcPct val="35000"/>
            </a:spcAft>
            <a:buNone/>
          </a:pPr>
          <a:r>
            <a:rPr lang="en-US" sz="2400" kern="1200"/>
            <a:t>Open</a:t>
          </a:r>
        </a:p>
      </dsp:txBody>
      <dsp:txXfrm rot="-10800000">
        <a:off x="0" y="3027850"/>
        <a:ext cx="1725128" cy="993125"/>
      </dsp:txXfrm>
    </dsp:sp>
    <dsp:sp modelId="{E3131F5B-A766-4F30-B4A7-F59343E73F8F}">
      <dsp:nvSpPr>
        <dsp:cNvPr id="0" name=""/>
        <dsp:cNvSpPr/>
      </dsp:nvSpPr>
      <dsp:spPr>
        <a:xfrm>
          <a:off x="1725128" y="3027850"/>
          <a:ext cx="5175384" cy="993125"/>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177800" rIns="104981" bIns="177800" numCol="1" spcCol="1270" anchor="ctr" anchorCtr="0">
          <a:noAutofit/>
        </a:bodyPr>
        <a:lstStyle/>
        <a:p>
          <a:pPr marL="0" lvl="0" indent="0" algn="l" defTabSz="622300">
            <a:lnSpc>
              <a:spcPct val="90000"/>
            </a:lnSpc>
            <a:spcBef>
              <a:spcPct val="0"/>
            </a:spcBef>
            <a:spcAft>
              <a:spcPct val="35000"/>
            </a:spcAft>
            <a:buNone/>
          </a:pPr>
          <a:r>
            <a:rPr lang="en-US" sz="1400" kern="1200"/>
            <a:t>INTO THEIR KENNEL: Open the door, allow the dog to walk into the kennel, loosen the lead and close the door. </a:t>
          </a:r>
        </a:p>
      </dsp:txBody>
      <dsp:txXfrm>
        <a:off x="1725128" y="3027850"/>
        <a:ext cx="5175384" cy="993125"/>
      </dsp:txXfrm>
    </dsp:sp>
    <dsp:sp modelId="{B9CD5125-41E0-4277-9904-E660226E139E}">
      <dsp:nvSpPr>
        <dsp:cNvPr id="0" name=""/>
        <dsp:cNvSpPr/>
      </dsp:nvSpPr>
      <dsp:spPr>
        <a:xfrm rot="10800000">
          <a:off x="0" y="1514866"/>
          <a:ext cx="1725128" cy="1527885"/>
        </a:xfrm>
        <a:prstGeom prst="upArrowCallout">
          <a:avLst>
            <a:gd name="adj1" fmla="val 5000"/>
            <a:gd name="adj2" fmla="val 10000"/>
            <a:gd name="adj3" fmla="val 15000"/>
            <a:gd name="adj4" fmla="val 64977"/>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70688" rIns="122691" bIns="170688" numCol="1" spcCol="1270" anchor="ctr" anchorCtr="0">
          <a:noAutofit/>
        </a:bodyPr>
        <a:lstStyle/>
        <a:p>
          <a:pPr marL="0" lvl="0" indent="0" algn="ctr" defTabSz="1066800">
            <a:lnSpc>
              <a:spcPct val="90000"/>
            </a:lnSpc>
            <a:spcBef>
              <a:spcPct val="0"/>
            </a:spcBef>
            <a:spcAft>
              <a:spcPct val="35000"/>
            </a:spcAft>
            <a:buNone/>
          </a:pPr>
          <a:r>
            <a:rPr lang="en-US" sz="2400" kern="1200"/>
            <a:t>WALK BACK</a:t>
          </a:r>
        </a:p>
      </dsp:txBody>
      <dsp:txXfrm rot="-10800000">
        <a:off x="0" y="1514866"/>
        <a:ext cx="1725128" cy="993125"/>
      </dsp:txXfrm>
    </dsp:sp>
    <dsp:sp modelId="{FF7E8EA3-0F4D-41AF-8734-C1F0BB24CAD5}">
      <dsp:nvSpPr>
        <dsp:cNvPr id="0" name=""/>
        <dsp:cNvSpPr/>
      </dsp:nvSpPr>
      <dsp:spPr>
        <a:xfrm>
          <a:off x="1725128" y="1514866"/>
          <a:ext cx="5175384" cy="993125"/>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177800" rIns="104981" bIns="177800" numCol="1" spcCol="1270" anchor="ctr" anchorCtr="0">
          <a:noAutofit/>
        </a:bodyPr>
        <a:lstStyle/>
        <a:p>
          <a:pPr marL="0" lvl="0" indent="0" algn="l" defTabSz="622300">
            <a:lnSpc>
              <a:spcPct val="90000"/>
            </a:lnSpc>
            <a:spcBef>
              <a:spcPct val="0"/>
            </a:spcBef>
            <a:spcAft>
              <a:spcPct val="35000"/>
            </a:spcAft>
            <a:buNone/>
          </a:pPr>
          <a:r>
            <a:rPr lang="en-US" sz="1400" kern="1200"/>
            <a:t>WALK BACK: Walk the dog back to the kennel, keeping the leash length short. </a:t>
          </a:r>
        </a:p>
      </dsp:txBody>
      <dsp:txXfrm>
        <a:off x="1725128" y="1514866"/>
        <a:ext cx="5175384" cy="993125"/>
      </dsp:txXfrm>
    </dsp:sp>
    <dsp:sp modelId="{49C9D518-8758-4FD0-BCDE-5B501A7CC519}">
      <dsp:nvSpPr>
        <dsp:cNvPr id="0" name=""/>
        <dsp:cNvSpPr/>
      </dsp:nvSpPr>
      <dsp:spPr>
        <a:xfrm rot="10800000">
          <a:off x="0" y="1882"/>
          <a:ext cx="1725128" cy="1527885"/>
        </a:xfrm>
        <a:prstGeom prst="upArrowCallout">
          <a:avLst>
            <a:gd name="adj1" fmla="val 5000"/>
            <a:gd name="adj2" fmla="val 10000"/>
            <a:gd name="adj3" fmla="val 15000"/>
            <a:gd name="adj4" fmla="val 64977"/>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70688" rIns="122691" bIns="170688" numCol="1" spcCol="1270" anchor="ctr" anchorCtr="0">
          <a:noAutofit/>
        </a:bodyPr>
        <a:lstStyle/>
        <a:p>
          <a:pPr marL="0" lvl="0" indent="0" algn="ctr" defTabSz="1066800">
            <a:lnSpc>
              <a:spcPct val="90000"/>
            </a:lnSpc>
            <a:spcBef>
              <a:spcPct val="0"/>
            </a:spcBef>
            <a:spcAft>
              <a:spcPct val="35000"/>
            </a:spcAft>
            <a:buNone/>
          </a:pPr>
          <a:r>
            <a:rPr lang="en-US" sz="2400" kern="1200"/>
            <a:t>RETURN</a:t>
          </a:r>
        </a:p>
      </dsp:txBody>
      <dsp:txXfrm rot="-10800000">
        <a:off x="0" y="1882"/>
        <a:ext cx="1725128" cy="993125"/>
      </dsp:txXfrm>
    </dsp:sp>
    <dsp:sp modelId="{F57B1CC1-5ACD-460F-A518-458ED498FDE4}">
      <dsp:nvSpPr>
        <dsp:cNvPr id="0" name=""/>
        <dsp:cNvSpPr/>
      </dsp:nvSpPr>
      <dsp:spPr>
        <a:xfrm>
          <a:off x="1725128" y="1882"/>
          <a:ext cx="5175384" cy="99312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177800" rIns="104981" bIns="177800" numCol="1" spcCol="1270" anchor="t" anchorCtr="0">
          <a:noAutofit/>
        </a:bodyPr>
        <a:lstStyle/>
        <a:p>
          <a:pPr marL="0" lvl="0" indent="0" algn="l" defTabSz="622300">
            <a:lnSpc>
              <a:spcPct val="90000"/>
            </a:lnSpc>
            <a:spcBef>
              <a:spcPct val="0"/>
            </a:spcBef>
            <a:spcAft>
              <a:spcPct val="35000"/>
            </a:spcAft>
            <a:buNone/>
          </a:pPr>
          <a:r>
            <a:rPr lang="en-US" sz="1400" kern="1200"/>
            <a:t>RETURN TO THE BUILDING: </a:t>
          </a:r>
        </a:p>
        <a:p>
          <a:pPr marL="57150" lvl="1" indent="-57150" algn="l" defTabSz="488950">
            <a:lnSpc>
              <a:spcPct val="90000"/>
            </a:lnSpc>
            <a:spcBef>
              <a:spcPct val="0"/>
            </a:spcBef>
            <a:spcAft>
              <a:spcPct val="15000"/>
            </a:spcAft>
            <a:buChar char="•"/>
          </a:pPr>
          <a:r>
            <a:rPr lang="en-US" sz="1100" kern="1200"/>
            <a:t>Enter through an appropriate kennel door. </a:t>
          </a:r>
        </a:p>
      </dsp:txBody>
      <dsp:txXfrm>
        <a:off x="1725128" y="1882"/>
        <a:ext cx="5175384" cy="993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95DB8-A884-4901-B4EA-E33409C017E0}">
      <dsp:nvSpPr>
        <dsp:cNvPr id="0" name=""/>
        <dsp:cNvSpPr/>
      </dsp:nvSpPr>
      <dsp:spPr>
        <a:xfrm>
          <a:off x="0" y="2356"/>
          <a:ext cx="1058994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8AB931-B871-493C-BFAF-DC4758D67ED0}">
      <dsp:nvSpPr>
        <dsp:cNvPr id="0" name=""/>
        <dsp:cNvSpPr/>
      </dsp:nvSpPr>
      <dsp:spPr>
        <a:xfrm>
          <a:off x="0" y="2356"/>
          <a:ext cx="10589941" cy="1606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1" kern="1200">
              <a:latin typeface="Calibri"/>
              <a:cs typeface="Calibri"/>
            </a:rPr>
            <a:t>Red:</a:t>
          </a:r>
          <a:r>
            <a:rPr lang="en-US" sz="3100" b="0" kern="1200">
              <a:latin typeface="Calibri"/>
              <a:cs typeface="Calibri"/>
            </a:rPr>
            <a:t> Dog displays concerning behavior, has not been evaluated and/or is a medical case. Volunteers </a:t>
          </a:r>
          <a:r>
            <a:rPr lang="en-US" sz="3100" b="1" kern="1200">
              <a:latin typeface="Calibri"/>
              <a:cs typeface="Calibri"/>
            </a:rPr>
            <a:t>CANNOT</a:t>
          </a:r>
          <a:r>
            <a:rPr lang="en-US" sz="3100" b="0" kern="1200">
              <a:latin typeface="Calibri"/>
              <a:cs typeface="Calibri"/>
            </a:rPr>
            <a:t> handle these dogs, only staff may handle</a:t>
          </a:r>
          <a:endParaRPr lang="en-US" sz="3100" b="1" kern="1200"/>
        </a:p>
      </dsp:txBody>
      <dsp:txXfrm>
        <a:off x="0" y="2356"/>
        <a:ext cx="10589941" cy="1606850"/>
      </dsp:txXfrm>
    </dsp:sp>
    <dsp:sp modelId="{A5AA0A92-159A-4FC0-856F-DBDC98F8290A}">
      <dsp:nvSpPr>
        <dsp:cNvPr id="0" name=""/>
        <dsp:cNvSpPr/>
      </dsp:nvSpPr>
      <dsp:spPr>
        <a:xfrm>
          <a:off x="0" y="1609206"/>
          <a:ext cx="1058994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92D092-51D6-4147-ACD2-B53A8EA51B68}">
      <dsp:nvSpPr>
        <dsp:cNvPr id="0" name=""/>
        <dsp:cNvSpPr/>
      </dsp:nvSpPr>
      <dsp:spPr>
        <a:xfrm>
          <a:off x="0" y="1609206"/>
          <a:ext cx="10589941" cy="1606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1" kern="1200">
              <a:latin typeface="Calibri"/>
              <a:cs typeface="Calibri"/>
            </a:rPr>
            <a:t>Purple: </a:t>
          </a:r>
          <a:r>
            <a:rPr lang="en-US" sz="3100" b="0" kern="1200">
              <a:latin typeface="Calibri"/>
              <a:cs typeface="Calibri"/>
            </a:rPr>
            <a:t>Dog has been treated for parvo and may be walked.</a:t>
          </a:r>
        </a:p>
      </dsp:txBody>
      <dsp:txXfrm>
        <a:off x="0" y="1609206"/>
        <a:ext cx="10589941" cy="1606850"/>
      </dsp:txXfrm>
    </dsp:sp>
    <dsp:sp modelId="{0CAD2CB1-1072-4BFB-9B38-B8B3B8F4CB25}">
      <dsp:nvSpPr>
        <dsp:cNvPr id="0" name=""/>
        <dsp:cNvSpPr/>
      </dsp:nvSpPr>
      <dsp:spPr>
        <a:xfrm>
          <a:off x="0" y="3216057"/>
          <a:ext cx="1058994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04017C-A7B4-4CF2-89EC-99F7029EADBD}">
      <dsp:nvSpPr>
        <dsp:cNvPr id="0" name=""/>
        <dsp:cNvSpPr/>
      </dsp:nvSpPr>
      <dsp:spPr>
        <a:xfrm>
          <a:off x="0" y="3216057"/>
          <a:ext cx="10589941" cy="1606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1" kern="1200">
              <a:latin typeface="Calibri"/>
              <a:cs typeface="Calibri"/>
            </a:rPr>
            <a:t>Pink: </a:t>
          </a:r>
          <a:r>
            <a:rPr lang="en-US" sz="3100" b="0" kern="1200">
              <a:latin typeface="Calibri"/>
              <a:cs typeface="Calibri"/>
            </a:rPr>
            <a:t>Dog is too young and has not had all its vaccines.  It is unsafe to walk these dogs.  Please do not touch puppies that are not fully vaccinated through kennel bars.</a:t>
          </a:r>
        </a:p>
      </dsp:txBody>
      <dsp:txXfrm>
        <a:off x="0" y="3216057"/>
        <a:ext cx="10589941" cy="1606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E2A91-1A0C-4782-AB3A-2D7B0637A9D4}">
      <dsp:nvSpPr>
        <dsp:cNvPr id="0" name=""/>
        <dsp:cNvSpPr/>
      </dsp:nvSpPr>
      <dsp:spPr>
        <a:xfrm>
          <a:off x="0" y="255383"/>
          <a:ext cx="6263640" cy="131975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It’s important to make sure that each individual dog is fitted correctly before going out. This prevents accidental escapes and injury.   </a:t>
          </a:r>
        </a:p>
      </dsp:txBody>
      <dsp:txXfrm>
        <a:off x="64425" y="319808"/>
        <a:ext cx="6134790" cy="1190909"/>
      </dsp:txXfrm>
    </dsp:sp>
    <dsp:sp modelId="{CABF0B84-E591-4328-8098-A604805F92C1}">
      <dsp:nvSpPr>
        <dsp:cNvPr id="0" name=""/>
        <dsp:cNvSpPr/>
      </dsp:nvSpPr>
      <dsp:spPr>
        <a:xfrm>
          <a:off x="0" y="1644263"/>
          <a:ext cx="6263640" cy="131975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Equipment needed for dog walking:</a:t>
          </a:r>
        </a:p>
      </dsp:txBody>
      <dsp:txXfrm>
        <a:off x="64425" y="1708688"/>
        <a:ext cx="6134790" cy="1190909"/>
      </dsp:txXfrm>
    </dsp:sp>
    <dsp:sp modelId="{2F817B0A-AD5E-4FE7-B939-F55C149728CF}">
      <dsp:nvSpPr>
        <dsp:cNvPr id="0" name=""/>
        <dsp:cNvSpPr/>
      </dsp:nvSpPr>
      <dsp:spPr>
        <a:xfrm>
          <a:off x="0" y="2964023"/>
          <a:ext cx="6263640" cy="228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Martingale collar</a:t>
          </a:r>
        </a:p>
        <a:p>
          <a:pPr marL="171450" lvl="1" indent="-171450" algn="l" defTabSz="844550">
            <a:lnSpc>
              <a:spcPct val="90000"/>
            </a:lnSpc>
            <a:spcBef>
              <a:spcPct val="0"/>
            </a:spcBef>
            <a:spcAft>
              <a:spcPct val="20000"/>
            </a:spcAft>
            <a:buChar char="•"/>
          </a:pPr>
          <a:r>
            <a:rPr lang="en-US" sz="1900" kern="1200"/>
            <a:t>Clip leash</a:t>
          </a:r>
        </a:p>
        <a:p>
          <a:pPr marL="171450" lvl="1" indent="-171450" algn="l" defTabSz="844550">
            <a:lnSpc>
              <a:spcPct val="90000"/>
            </a:lnSpc>
            <a:spcBef>
              <a:spcPct val="0"/>
            </a:spcBef>
            <a:spcAft>
              <a:spcPct val="20000"/>
            </a:spcAft>
            <a:buChar char="•"/>
          </a:pPr>
          <a:r>
            <a:rPr lang="en-US" sz="1900" kern="1200"/>
            <a:t>Slip leash</a:t>
          </a:r>
        </a:p>
        <a:p>
          <a:pPr marL="171450" lvl="1" indent="-171450" algn="l" defTabSz="844550">
            <a:lnSpc>
              <a:spcPct val="90000"/>
            </a:lnSpc>
            <a:spcBef>
              <a:spcPct val="0"/>
            </a:spcBef>
            <a:spcAft>
              <a:spcPct val="20000"/>
            </a:spcAft>
            <a:buChar char="•"/>
          </a:pPr>
          <a:r>
            <a:rPr lang="en-US" sz="1900" kern="1200"/>
            <a:t>Harness</a:t>
          </a:r>
        </a:p>
        <a:p>
          <a:pPr marL="171450" lvl="1" indent="-171450" algn="l" defTabSz="844550">
            <a:lnSpc>
              <a:spcPct val="90000"/>
            </a:lnSpc>
            <a:spcBef>
              <a:spcPct val="0"/>
            </a:spcBef>
            <a:spcAft>
              <a:spcPct val="20000"/>
            </a:spcAft>
            <a:buChar char="•"/>
          </a:pPr>
          <a:r>
            <a:rPr lang="en-US" sz="1900" kern="1200"/>
            <a:t>Treat bag</a:t>
          </a:r>
        </a:p>
        <a:p>
          <a:pPr marL="171450" lvl="1" indent="-171450" algn="l" defTabSz="844550">
            <a:lnSpc>
              <a:spcPct val="90000"/>
            </a:lnSpc>
            <a:spcBef>
              <a:spcPct val="0"/>
            </a:spcBef>
            <a:spcAft>
              <a:spcPct val="20000"/>
            </a:spcAft>
            <a:buChar char="•"/>
          </a:pPr>
          <a:r>
            <a:rPr lang="en-US" sz="1900" kern="1200"/>
            <a:t>Poop bags</a:t>
          </a:r>
        </a:p>
        <a:p>
          <a:pPr marL="171450" lvl="1" indent="-171450" algn="l" defTabSz="844550">
            <a:lnSpc>
              <a:spcPct val="90000"/>
            </a:lnSpc>
            <a:spcBef>
              <a:spcPct val="0"/>
            </a:spcBef>
            <a:spcAft>
              <a:spcPct val="20000"/>
            </a:spcAft>
            <a:buChar char="•"/>
          </a:pPr>
          <a:r>
            <a:rPr lang="en-US" sz="1900" b="0" kern="1200">
              <a:latin typeface="Calibri Light" panose="020F0302020204030204"/>
            </a:rPr>
            <a:t>Aprons</a:t>
          </a:r>
        </a:p>
      </dsp:txBody>
      <dsp:txXfrm>
        <a:off x="0" y="2964023"/>
        <a:ext cx="6263640" cy="22852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94703-091A-482A-8558-9EB6A0F3969E}">
      <dsp:nvSpPr>
        <dsp:cNvPr id="0" name=""/>
        <dsp:cNvSpPr/>
      </dsp:nvSpPr>
      <dsp:spPr>
        <a:xfrm>
          <a:off x="0" y="124877"/>
          <a:ext cx="6194502"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u="sng" kern="1200"/>
            <a:t>A DOG’S EARS:</a:t>
          </a:r>
          <a:endParaRPr lang="en-US" sz="2700" kern="1200"/>
        </a:p>
      </dsp:txBody>
      <dsp:txXfrm>
        <a:off x="31613" y="156490"/>
        <a:ext cx="6131276" cy="584369"/>
      </dsp:txXfrm>
    </dsp:sp>
    <dsp:sp modelId="{C88E6D09-87C6-4BE7-BDF5-7989D8B9261A}">
      <dsp:nvSpPr>
        <dsp:cNvPr id="0" name=""/>
        <dsp:cNvSpPr/>
      </dsp:nvSpPr>
      <dsp:spPr>
        <a:xfrm>
          <a:off x="0" y="850232"/>
          <a:ext cx="6194502"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Neutral Position</a:t>
          </a:r>
          <a:endParaRPr lang="en-US" sz="2700" kern="1200"/>
        </a:p>
      </dsp:txBody>
      <dsp:txXfrm>
        <a:off x="31613" y="881845"/>
        <a:ext cx="6131276" cy="584369"/>
      </dsp:txXfrm>
    </dsp:sp>
    <dsp:sp modelId="{FCD55AFF-F48C-4A8D-8ED7-4B8863435464}">
      <dsp:nvSpPr>
        <dsp:cNvPr id="0" name=""/>
        <dsp:cNvSpPr/>
      </dsp:nvSpPr>
      <dsp:spPr>
        <a:xfrm>
          <a:off x="0" y="1497827"/>
          <a:ext cx="6194502" cy="153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67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A relaxed dog will have both ears sitting in a neutral position. Typically, a neutral position is where the ears are freely relaxed on the sides, not pricked forward, pasted to the head, or drooping down.</a:t>
          </a:r>
        </a:p>
      </dsp:txBody>
      <dsp:txXfrm>
        <a:off x="0" y="1497827"/>
        <a:ext cx="6194502" cy="1536975"/>
      </dsp:txXfrm>
    </dsp:sp>
    <dsp:sp modelId="{29BC144C-8F9C-42DB-96B3-F095DF1A1A3A}">
      <dsp:nvSpPr>
        <dsp:cNvPr id="0" name=""/>
        <dsp:cNvSpPr/>
      </dsp:nvSpPr>
      <dsp:spPr>
        <a:xfrm>
          <a:off x="0" y="3034802"/>
          <a:ext cx="6194502"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Pricked/Attentive Ears</a:t>
          </a:r>
          <a:endParaRPr lang="en-US" sz="2700" kern="1200"/>
        </a:p>
      </dsp:txBody>
      <dsp:txXfrm>
        <a:off x="31613" y="3066415"/>
        <a:ext cx="6131276" cy="584369"/>
      </dsp:txXfrm>
    </dsp:sp>
    <dsp:sp modelId="{FBFE12F1-3B4D-4CBB-8E21-73EE6006B58B}">
      <dsp:nvSpPr>
        <dsp:cNvPr id="0" name=""/>
        <dsp:cNvSpPr/>
      </dsp:nvSpPr>
      <dsp:spPr>
        <a:xfrm>
          <a:off x="0" y="3682397"/>
          <a:ext cx="6194502" cy="2123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67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If a dog’s ears are pricked forward, it means that he is focused on something. If he is in the park, it could be his playmates, but if he is close to some bush or thicket, he could be prying on some squirrel. Other times, dogs can prick their ears forward when they hear unusual sounds from a certain direction.</a:t>
          </a:r>
        </a:p>
      </dsp:txBody>
      <dsp:txXfrm>
        <a:off x="0" y="3682397"/>
        <a:ext cx="6194502" cy="2123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645CD-9AFE-4578-9B2D-7722E3731BBD}">
      <dsp:nvSpPr>
        <dsp:cNvPr id="0" name=""/>
        <dsp:cNvSpPr/>
      </dsp:nvSpPr>
      <dsp:spPr>
        <a:xfrm>
          <a:off x="0" y="98925"/>
          <a:ext cx="4956464"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u="sng" kern="1200"/>
            <a:t>A DOG'S MOUTH</a:t>
          </a:r>
          <a:r>
            <a:rPr lang="en-US" sz="2600" kern="1200"/>
            <a:t>:</a:t>
          </a:r>
        </a:p>
      </dsp:txBody>
      <dsp:txXfrm>
        <a:off x="30442" y="129367"/>
        <a:ext cx="4895580" cy="562726"/>
      </dsp:txXfrm>
    </dsp:sp>
    <dsp:sp modelId="{264F6F30-AA46-49D8-AD04-378463D5E6BA}">
      <dsp:nvSpPr>
        <dsp:cNvPr id="0" name=""/>
        <dsp:cNvSpPr/>
      </dsp:nvSpPr>
      <dsp:spPr>
        <a:xfrm>
          <a:off x="0" y="797415"/>
          <a:ext cx="4956464"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Relaxed</a:t>
          </a:r>
        </a:p>
      </dsp:txBody>
      <dsp:txXfrm>
        <a:off x="30442" y="827857"/>
        <a:ext cx="4895580" cy="562726"/>
      </dsp:txXfrm>
    </dsp:sp>
    <dsp:sp modelId="{B47B931C-47B6-4612-9FF1-C436884D168E}">
      <dsp:nvSpPr>
        <dsp:cNvPr id="0" name=""/>
        <dsp:cNvSpPr/>
      </dsp:nvSpPr>
      <dsp:spPr>
        <a:xfrm>
          <a:off x="0" y="1421025"/>
          <a:ext cx="4956464" cy="177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36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A dog’s mouth, when relaxed should closed, or slightly open. If closed and relaxed, the skin around the mouth will be wrinkle-free, with possible exceptions for the wrinkly and bracycephalic (short-faced) breeds.</a:t>
          </a:r>
        </a:p>
      </dsp:txBody>
      <dsp:txXfrm>
        <a:off x="0" y="1421025"/>
        <a:ext cx="4956464" cy="1776060"/>
      </dsp:txXfrm>
    </dsp:sp>
    <dsp:sp modelId="{D2FE9340-2ED8-4D82-B80B-8F28B710B835}">
      <dsp:nvSpPr>
        <dsp:cNvPr id="0" name=""/>
        <dsp:cNvSpPr/>
      </dsp:nvSpPr>
      <dsp:spPr>
        <a:xfrm>
          <a:off x="0" y="3197085"/>
          <a:ext cx="4956464"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Open, Panting</a:t>
          </a:r>
        </a:p>
      </dsp:txBody>
      <dsp:txXfrm>
        <a:off x="30442" y="3227527"/>
        <a:ext cx="4895580" cy="562726"/>
      </dsp:txXfrm>
    </dsp:sp>
    <dsp:sp modelId="{0C3ADAAC-AE72-4207-8CE0-891D6F38BEFE}">
      <dsp:nvSpPr>
        <dsp:cNvPr id="0" name=""/>
        <dsp:cNvSpPr/>
      </dsp:nvSpPr>
      <dsp:spPr>
        <a:xfrm>
          <a:off x="0" y="3820695"/>
          <a:ext cx="4956464" cy="2206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36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A dog can pant for several reasons.</a:t>
          </a:r>
        </a:p>
        <a:p>
          <a:pPr marL="457200" lvl="2" indent="-228600" algn="l" defTabSz="889000">
            <a:lnSpc>
              <a:spcPct val="90000"/>
            </a:lnSpc>
            <a:spcBef>
              <a:spcPct val="0"/>
            </a:spcBef>
            <a:spcAft>
              <a:spcPct val="20000"/>
            </a:spcAft>
            <a:buChar char="•"/>
          </a:pPr>
          <a:r>
            <a:rPr lang="en-US" sz="2000" kern="1200"/>
            <a:t>To cool off.  </a:t>
          </a:r>
        </a:p>
        <a:p>
          <a:pPr marL="457200" lvl="2" indent="-228600" algn="l" defTabSz="889000">
            <a:lnSpc>
              <a:spcPct val="90000"/>
            </a:lnSpc>
            <a:spcBef>
              <a:spcPct val="0"/>
            </a:spcBef>
            <a:spcAft>
              <a:spcPct val="20000"/>
            </a:spcAft>
            <a:buChar char="•"/>
          </a:pPr>
          <a:r>
            <a:rPr lang="en-US" sz="2000" kern="1200"/>
            <a:t>Stressed. </a:t>
          </a:r>
        </a:p>
        <a:p>
          <a:pPr marL="457200" lvl="2" indent="-228600" algn="l" defTabSz="889000">
            <a:lnSpc>
              <a:spcPct val="90000"/>
            </a:lnSpc>
            <a:spcBef>
              <a:spcPct val="0"/>
            </a:spcBef>
            <a:spcAft>
              <a:spcPct val="20000"/>
            </a:spcAft>
            <a:buChar char="•"/>
          </a:pPr>
          <a:r>
            <a:rPr lang="en-US" sz="2000" kern="1200"/>
            <a:t>Acute stress and distress panting is often very fast and shallow, as opposed to relaxed panting which is often slower and deeper.</a:t>
          </a:r>
        </a:p>
      </dsp:txBody>
      <dsp:txXfrm>
        <a:off x="0" y="3820695"/>
        <a:ext cx="4956464" cy="22066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A0259-DB24-4442-AF1B-C717C816C8A2}">
      <dsp:nvSpPr>
        <dsp:cNvPr id="0" name=""/>
        <dsp:cNvSpPr/>
      </dsp:nvSpPr>
      <dsp:spPr>
        <a:xfrm>
          <a:off x="0" y="254479"/>
          <a:ext cx="6369133"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Snarl</a:t>
          </a:r>
        </a:p>
      </dsp:txBody>
      <dsp:txXfrm>
        <a:off x="28100" y="282579"/>
        <a:ext cx="6312933" cy="519439"/>
      </dsp:txXfrm>
    </dsp:sp>
    <dsp:sp modelId="{3968EEA1-F158-47FD-899F-27488D633E28}">
      <dsp:nvSpPr>
        <dsp:cNvPr id="0" name=""/>
        <dsp:cNvSpPr/>
      </dsp:nvSpPr>
      <dsp:spPr>
        <a:xfrm>
          <a:off x="0" y="830119"/>
          <a:ext cx="6369133" cy="1738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22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When the lips curl up and all those shiny white fangs are exposed, the message is usually pretty clear. </a:t>
          </a:r>
        </a:p>
        <a:p>
          <a:pPr marL="171450" lvl="1" indent="-171450" algn="l" defTabSz="844550">
            <a:lnSpc>
              <a:spcPct val="90000"/>
            </a:lnSpc>
            <a:spcBef>
              <a:spcPct val="0"/>
            </a:spcBef>
            <a:spcAft>
              <a:spcPct val="20000"/>
            </a:spcAft>
            <a:buChar char="•"/>
          </a:pPr>
          <a:r>
            <a:rPr lang="en-US" sz="1900" kern="1200"/>
            <a:t>Usually accompanied by very hard eyes, while the ears may be pricked hard forward or pinned back, depending on whether the dog is being offensively or defensively aggressive.</a:t>
          </a:r>
        </a:p>
      </dsp:txBody>
      <dsp:txXfrm>
        <a:off x="0" y="830119"/>
        <a:ext cx="6369133" cy="1738800"/>
      </dsp:txXfrm>
    </dsp:sp>
    <dsp:sp modelId="{F6E5903B-5B25-4B6A-A2F6-8FAF7A286BE8}">
      <dsp:nvSpPr>
        <dsp:cNvPr id="0" name=""/>
        <dsp:cNvSpPr/>
      </dsp:nvSpPr>
      <dsp:spPr>
        <a:xfrm>
          <a:off x="0" y="2568919"/>
          <a:ext cx="6369133"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Submissive/appeasement grin</a:t>
          </a:r>
        </a:p>
      </dsp:txBody>
      <dsp:txXfrm>
        <a:off x="28100" y="2597019"/>
        <a:ext cx="6312933" cy="519439"/>
      </dsp:txXfrm>
    </dsp:sp>
    <dsp:sp modelId="{3E5401A2-7E64-49FE-8B3E-EAA9E4A953D5}">
      <dsp:nvSpPr>
        <dsp:cNvPr id="0" name=""/>
        <dsp:cNvSpPr/>
      </dsp:nvSpPr>
      <dsp:spPr>
        <a:xfrm>
          <a:off x="0" y="3144559"/>
          <a:ext cx="6369133" cy="303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22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Often mistaken for a snarl, is a bit of a mystery in canine communication. </a:t>
          </a:r>
        </a:p>
        <a:p>
          <a:pPr marL="171450" lvl="1" indent="-171450" algn="l" defTabSz="844550">
            <a:lnSpc>
              <a:spcPct val="90000"/>
            </a:lnSpc>
            <a:spcBef>
              <a:spcPct val="0"/>
            </a:spcBef>
            <a:spcAft>
              <a:spcPct val="20000"/>
            </a:spcAft>
            <a:buChar char="•"/>
          </a:pPr>
          <a:r>
            <a:rPr lang="en-US" sz="1900" kern="1200"/>
            <a:t>Seen very rarely in dog-dog interactions</a:t>
          </a:r>
        </a:p>
        <a:p>
          <a:pPr marL="171450" lvl="1" indent="-171450" algn="l" defTabSz="844550">
            <a:lnSpc>
              <a:spcPct val="90000"/>
            </a:lnSpc>
            <a:spcBef>
              <a:spcPct val="0"/>
            </a:spcBef>
            <a:spcAft>
              <a:spcPct val="20000"/>
            </a:spcAft>
            <a:buChar char="•"/>
          </a:pPr>
          <a:r>
            <a:rPr lang="en-US" sz="1900" kern="1200"/>
            <a:t>Not uncommon for dogs with soft, appeasing personalities to offer to humans. </a:t>
          </a:r>
        </a:p>
        <a:p>
          <a:pPr marL="342900" lvl="2" indent="-171450" algn="l" defTabSz="844550">
            <a:lnSpc>
              <a:spcPct val="90000"/>
            </a:lnSpc>
            <a:spcBef>
              <a:spcPct val="0"/>
            </a:spcBef>
            <a:spcAft>
              <a:spcPct val="20000"/>
            </a:spcAft>
            <a:buChar char="•"/>
          </a:pPr>
          <a:r>
            <a:rPr lang="en-US" sz="1900" kern="1200"/>
            <a:t>One theory is that the dogs are mimicking human smiles!</a:t>
          </a:r>
        </a:p>
        <a:p>
          <a:pPr marL="342900" lvl="2" indent="-171450" algn="l" defTabSz="844550">
            <a:lnSpc>
              <a:spcPct val="90000"/>
            </a:lnSpc>
            <a:spcBef>
              <a:spcPct val="0"/>
            </a:spcBef>
            <a:spcAft>
              <a:spcPct val="20000"/>
            </a:spcAft>
            <a:buChar char="•"/>
          </a:pPr>
          <a:r>
            <a:rPr lang="en-US" sz="1900" kern="1200"/>
            <a:t>Can get dogs in trouble because people think they are being aggressive when they most certainly aren’t. </a:t>
          </a:r>
        </a:p>
        <a:p>
          <a:pPr marL="342900" lvl="2" indent="-171450" algn="l" defTabSz="844550">
            <a:lnSpc>
              <a:spcPct val="90000"/>
            </a:lnSpc>
            <a:spcBef>
              <a:spcPct val="0"/>
            </a:spcBef>
            <a:spcAft>
              <a:spcPct val="20000"/>
            </a:spcAft>
            <a:buChar char="•"/>
          </a:pPr>
          <a:r>
            <a:rPr lang="en-US" sz="1900" kern="1200"/>
            <a:t>If you’re not sure, quickly check the rest of the dog’s body language to clues as to which it really is. </a:t>
          </a:r>
        </a:p>
      </dsp:txBody>
      <dsp:txXfrm>
        <a:off x="0" y="3144559"/>
        <a:ext cx="6369133" cy="30304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90B98-1E70-42C5-80E5-352200D4A747}">
      <dsp:nvSpPr>
        <dsp:cNvPr id="0" name=""/>
        <dsp:cNvSpPr/>
      </dsp:nvSpPr>
      <dsp:spPr>
        <a:xfrm>
          <a:off x="0" y="139732"/>
          <a:ext cx="5092537"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u="sng" kern="1200"/>
            <a:t>A Dog's Tail</a:t>
          </a:r>
          <a:r>
            <a:rPr lang="en-US" sz="3200" kern="1200"/>
            <a:t>:</a:t>
          </a:r>
        </a:p>
      </dsp:txBody>
      <dsp:txXfrm>
        <a:off x="37467" y="177199"/>
        <a:ext cx="5017603" cy="692586"/>
      </dsp:txXfrm>
    </dsp:sp>
    <dsp:sp modelId="{3608BB56-38FF-4867-850D-3761329614FC}">
      <dsp:nvSpPr>
        <dsp:cNvPr id="0" name=""/>
        <dsp:cNvSpPr/>
      </dsp:nvSpPr>
      <dsp:spPr>
        <a:xfrm>
          <a:off x="0" y="907252"/>
          <a:ext cx="5092537" cy="258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688"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The height of the tail as well as the speed of its wag has meaning. Some breeds (Alaskan malamutes, Pugs) have a high carriage of their tail. For these breeds the tail will not be your strongest indicator of the dog’s mood.</a:t>
          </a:r>
        </a:p>
      </dsp:txBody>
      <dsp:txXfrm>
        <a:off x="0" y="907252"/>
        <a:ext cx="5092537" cy="2583360"/>
      </dsp:txXfrm>
    </dsp:sp>
    <dsp:sp modelId="{F32882BE-DCA6-4C7F-9E08-AFA47A876709}">
      <dsp:nvSpPr>
        <dsp:cNvPr id="0" name=""/>
        <dsp:cNvSpPr/>
      </dsp:nvSpPr>
      <dsp:spPr>
        <a:xfrm>
          <a:off x="0" y="3490613"/>
          <a:ext cx="5092537"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High tail, quick tight wag:</a:t>
          </a:r>
        </a:p>
      </dsp:txBody>
      <dsp:txXfrm>
        <a:off x="37467" y="3528080"/>
        <a:ext cx="5017603" cy="692586"/>
      </dsp:txXfrm>
    </dsp:sp>
    <dsp:sp modelId="{6CB259DB-47F1-4390-80EA-D63FA3014E2E}">
      <dsp:nvSpPr>
        <dsp:cNvPr id="0" name=""/>
        <dsp:cNvSpPr/>
      </dsp:nvSpPr>
      <dsp:spPr>
        <a:xfrm>
          <a:off x="0" y="4258133"/>
          <a:ext cx="5092537" cy="155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688"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Highly aroused</a:t>
          </a:r>
        </a:p>
        <a:p>
          <a:pPr marL="228600" lvl="1" indent="-228600" algn="l" defTabSz="1111250">
            <a:lnSpc>
              <a:spcPct val="90000"/>
            </a:lnSpc>
            <a:spcBef>
              <a:spcPct val="0"/>
            </a:spcBef>
            <a:spcAft>
              <a:spcPct val="20000"/>
            </a:spcAft>
            <a:buChar char="•"/>
          </a:pPr>
          <a:r>
            <a:rPr lang="en-US" sz="2500" kern="1200"/>
            <a:t>A fast, vigorous, almost shaking tail, take it as a cue of tension and/or hostility. </a:t>
          </a:r>
        </a:p>
      </dsp:txBody>
      <dsp:txXfrm>
        <a:off x="0" y="4258133"/>
        <a:ext cx="5092537" cy="15566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B4BD8-F5C5-46FA-B8FC-DFDD89A65F9D}">
      <dsp:nvSpPr>
        <dsp:cNvPr id="0" name=""/>
        <dsp:cNvSpPr/>
      </dsp:nvSpPr>
      <dsp:spPr>
        <a:xfrm>
          <a:off x="0" y="85018"/>
          <a:ext cx="6379028"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Full body wag</a:t>
          </a:r>
          <a:endParaRPr lang="en-US" sz="3000" kern="1200"/>
        </a:p>
      </dsp:txBody>
      <dsp:txXfrm>
        <a:off x="35125" y="120143"/>
        <a:ext cx="6308778" cy="649299"/>
      </dsp:txXfrm>
    </dsp:sp>
    <dsp:sp modelId="{C9B9E6B0-9C65-4B54-A881-5D306F2EEA7A}">
      <dsp:nvSpPr>
        <dsp:cNvPr id="0" name=""/>
        <dsp:cNvSpPr/>
      </dsp:nvSpPr>
      <dsp:spPr>
        <a:xfrm>
          <a:off x="0" y="804568"/>
          <a:ext cx="6379028" cy="217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53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A tail wagging in a big circle. </a:t>
          </a:r>
        </a:p>
        <a:p>
          <a:pPr marL="228600" lvl="1" indent="-228600" algn="l" defTabSz="1022350">
            <a:lnSpc>
              <a:spcPct val="90000"/>
            </a:lnSpc>
            <a:spcBef>
              <a:spcPct val="0"/>
            </a:spcBef>
            <a:spcAft>
              <a:spcPct val="20000"/>
            </a:spcAft>
            <a:buChar char="•"/>
          </a:pPr>
          <a:r>
            <a:rPr lang="en-US" sz="2300" kern="1200"/>
            <a:t>Dog typically shakes their entire body in a loose way, accompanied by a submissive grin or a soft open mouth. </a:t>
          </a:r>
        </a:p>
        <a:p>
          <a:pPr marL="228600" lvl="1" indent="-228600" algn="l" defTabSz="1022350">
            <a:lnSpc>
              <a:spcPct val="90000"/>
            </a:lnSpc>
            <a:spcBef>
              <a:spcPct val="0"/>
            </a:spcBef>
            <a:spcAft>
              <a:spcPct val="20000"/>
            </a:spcAft>
            <a:buChar char="•"/>
          </a:pPr>
          <a:r>
            <a:rPr lang="en-US" sz="2300" kern="1200"/>
            <a:t>The more swaying and wiggly motion closer to the head of the dog, the friendlier the dog is.</a:t>
          </a:r>
        </a:p>
      </dsp:txBody>
      <dsp:txXfrm>
        <a:off x="0" y="804568"/>
        <a:ext cx="6379028" cy="2173500"/>
      </dsp:txXfrm>
    </dsp:sp>
    <dsp:sp modelId="{5F52F93C-F0E5-4E1E-B3B2-1E6064FE5C20}">
      <dsp:nvSpPr>
        <dsp:cNvPr id="0" name=""/>
        <dsp:cNvSpPr/>
      </dsp:nvSpPr>
      <dsp:spPr>
        <a:xfrm>
          <a:off x="0" y="2978068"/>
          <a:ext cx="6379028"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Slow wag</a:t>
          </a:r>
          <a:endParaRPr lang="en-US" sz="3000" kern="1200"/>
        </a:p>
      </dsp:txBody>
      <dsp:txXfrm>
        <a:off x="35125" y="3013193"/>
        <a:ext cx="6308778" cy="649299"/>
      </dsp:txXfrm>
    </dsp:sp>
    <dsp:sp modelId="{236B5483-D772-4103-96A1-FEAAAE6FCDDE}">
      <dsp:nvSpPr>
        <dsp:cNvPr id="0" name=""/>
        <dsp:cNvSpPr/>
      </dsp:nvSpPr>
      <dsp:spPr>
        <a:xfrm>
          <a:off x="0" y="3697618"/>
          <a:ext cx="6379028" cy="1459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53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The pup seems to be contemplating his next move. </a:t>
          </a:r>
        </a:p>
        <a:p>
          <a:pPr marL="228600" lvl="1" indent="-228600" algn="l" defTabSz="1022350">
            <a:lnSpc>
              <a:spcPct val="90000"/>
            </a:lnSpc>
            <a:spcBef>
              <a:spcPct val="0"/>
            </a:spcBef>
            <a:spcAft>
              <a:spcPct val="20000"/>
            </a:spcAft>
            <a:buChar char="•"/>
          </a:pPr>
          <a:r>
            <a:rPr lang="en-US" sz="2300" kern="1200"/>
            <a:t>A slow wagging tail may indicate that a dog is unfriendly, so proceed with caution.</a:t>
          </a:r>
        </a:p>
      </dsp:txBody>
      <dsp:txXfrm>
        <a:off x="0" y="3697618"/>
        <a:ext cx="6379028" cy="14593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C7D6A-A8B9-4467-BD3D-CFF16A834893}">
      <dsp:nvSpPr>
        <dsp:cNvPr id="0" name=""/>
        <dsp:cNvSpPr/>
      </dsp:nvSpPr>
      <dsp:spPr>
        <a:xfrm>
          <a:off x="0" y="369420"/>
          <a:ext cx="5834743"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Pulled down</a:t>
          </a:r>
          <a:endParaRPr lang="en-US" sz="2600" kern="1200"/>
        </a:p>
      </dsp:txBody>
      <dsp:txXfrm>
        <a:off x="30442" y="399862"/>
        <a:ext cx="5773859" cy="562726"/>
      </dsp:txXfrm>
    </dsp:sp>
    <dsp:sp modelId="{C912C148-E3F5-4DCD-8B80-9847FD36476E}">
      <dsp:nvSpPr>
        <dsp:cNvPr id="0" name=""/>
        <dsp:cNvSpPr/>
      </dsp:nvSpPr>
      <dsp:spPr>
        <a:xfrm>
          <a:off x="0" y="993030"/>
          <a:ext cx="5834743" cy="2098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253"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The tail is being held at a low level, often covering the dog’s anus but not yet disappearing between the dog’s legs.</a:t>
          </a:r>
        </a:p>
        <a:p>
          <a:pPr marL="228600" lvl="1" indent="-228600" algn="l" defTabSz="889000">
            <a:lnSpc>
              <a:spcPct val="90000"/>
            </a:lnSpc>
            <a:spcBef>
              <a:spcPct val="0"/>
            </a:spcBef>
            <a:spcAft>
              <a:spcPct val="20000"/>
            </a:spcAft>
            <a:buChar char="•"/>
          </a:pPr>
          <a:r>
            <a:rPr lang="en-US" sz="2000" kern="1200"/>
            <a:t>Shows a dog is not entirely comfortable with the situation he’s in and could be feeling anxious, nervous, or unsure.  A tail wag or wiggle may also be included as a sign of appeasement.”</a:t>
          </a:r>
        </a:p>
      </dsp:txBody>
      <dsp:txXfrm>
        <a:off x="0" y="993030"/>
        <a:ext cx="5834743" cy="2098980"/>
      </dsp:txXfrm>
    </dsp:sp>
    <dsp:sp modelId="{F290E2A9-B14B-4A4F-B0F7-C6CFC919FD5C}">
      <dsp:nvSpPr>
        <dsp:cNvPr id="0" name=""/>
        <dsp:cNvSpPr/>
      </dsp:nvSpPr>
      <dsp:spPr>
        <a:xfrm>
          <a:off x="0" y="3092011"/>
          <a:ext cx="5834743"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Tucked in</a:t>
          </a:r>
          <a:endParaRPr lang="en-US" sz="2600" kern="1200"/>
        </a:p>
      </dsp:txBody>
      <dsp:txXfrm>
        <a:off x="30442" y="3122453"/>
        <a:ext cx="5773859" cy="562726"/>
      </dsp:txXfrm>
    </dsp:sp>
    <dsp:sp modelId="{84952900-E332-4FE3-A3E6-D5AED49D3C6C}">
      <dsp:nvSpPr>
        <dsp:cNvPr id="0" name=""/>
        <dsp:cNvSpPr/>
      </dsp:nvSpPr>
      <dsp:spPr>
        <a:xfrm>
          <a:off x="0" y="3715621"/>
          <a:ext cx="5834743" cy="1829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253"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Slightly different from a pulled down tail, this tucked in version is a tail that is tucked between the legs.</a:t>
          </a:r>
        </a:p>
        <a:p>
          <a:pPr marL="228600" lvl="1" indent="-228600" algn="l" defTabSz="889000">
            <a:lnSpc>
              <a:spcPct val="90000"/>
            </a:lnSpc>
            <a:spcBef>
              <a:spcPct val="0"/>
            </a:spcBef>
            <a:spcAft>
              <a:spcPct val="20000"/>
            </a:spcAft>
            <a:buChar char="•"/>
          </a:pPr>
          <a:r>
            <a:rPr lang="en-US" sz="2000" kern="1200"/>
            <a:t>Can mean a dog is feeling threatened or is fearful of the situation he’s in. A tail tucked between the legs covers a dog’s genital area for protection</a:t>
          </a:r>
        </a:p>
      </dsp:txBody>
      <dsp:txXfrm>
        <a:off x="0" y="3715621"/>
        <a:ext cx="5834743" cy="182988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EC76AB-20FD-4C57-89B6-03C129AD93A4}" type="datetimeFigureOut">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DC924-E766-4A17-B22E-F9A25101FF2F}" type="slidenum">
              <a:t>‹#›</a:t>
            </a:fld>
            <a:endParaRPr lang="en-US"/>
          </a:p>
        </p:txBody>
      </p:sp>
    </p:spTree>
    <p:extLst>
      <p:ext uri="{BB962C8B-B14F-4D97-AF65-F5344CB8AC3E}">
        <p14:creationId xmlns:p14="http://schemas.microsoft.com/office/powerpoint/2010/main" val="188970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Top dog: This dog is showing signs of stress: Ears back, hard eyed and squinting, open mouth with a tight jaw, tongue pushed right back against the back of the jaw, stiffness in the body</a:t>
            </a:r>
          </a:p>
          <a:p>
            <a:endParaRPr lang="en-US">
              <a:cs typeface="Calibri"/>
            </a:endParaRPr>
          </a:p>
          <a:p>
            <a:r>
              <a:rPr lang="en-US">
                <a:cs typeface="Calibri"/>
              </a:rPr>
              <a:t>Middle dog: this dog is giving a lot of signs of anxiety; eyes tightly closed, ears and head pulled back, lots of tightness in the jaw, tongue out and tight against the dogs nose, stiffness in the body</a:t>
            </a:r>
          </a:p>
          <a:p>
            <a:endParaRPr lang="en-US">
              <a:cs typeface="Calibri"/>
            </a:endParaRPr>
          </a:p>
          <a:p>
            <a:r>
              <a:rPr lang="en-US">
                <a:cs typeface="Calibri"/>
              </a:rPr>
              <a:t>Bottom dog: this dog is a lot more relaxed and is likely lip licking due to the presence of food; ears in normal carriage, relaxed head, wide open eyes with small pupils and a softer gaze, relaxed body in a sitting position, no tension in the jaw and a more relaxed tongue flick.</a:t>
            </a:r>
          </a:p>
        </p:txBody>
      </p:sp>
      <p:sp>
        <p:nvSpPr>
          <p:cNvPr id="4" name="Slide Number Placeholder 3"/>
          <p:cNvSpPr>
            <a:spLocks noGrp="1"/>
          </p:cNvSpPr>
          <p:nvPr>
            <p:ph type="sldNum" sz="quarter" idx="5"/>
          </p:nvPr>
        </p:nvSpPr>
        <p:spPr/>
        <p:txBody>
          <a:bodyPr/>
          <a:lstStyle/>
          <a:p>
            <a:fld id="{FDADC924-E766-4A17-B22E-F9A25101FF2F}" type="slidenum">
              <a:t>22</a:t>
            </a:fld>
            <a:endParaRPr lang="en-US"/>
          </a:p>
        </p:txBody>
      </p:sp>
    </p:spTree>
    <p:extLst>
      <p:ext uri="{BB962C8B-B14F-4D97-AF65-F5344CB8AC3E}">
        <p14:creationId xmlns:p14="http://schemas.microsoft.com/office/powerpoint/2010/main" val="1280692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Top dog: Possibly stress yawning; ears are drawn back to the head, eyes tightly clamped shut, tension lines in the head and stiffness in the neck, open mouth with a tight jaw and tongue hanging out with a lot of tension</a:t>
            </a:r>
          </a:p>
          <a:p>
            <a:endParaRPr lang="en-US">
              <a:cs typeface="Calibri"/>
            </a:endParaRPr>
          </a:p>
          <a:p>
            <a:r>
              <a:rPr lang="en-US">
                <a:cs typeface="Calibri"/>
              </a:rPr>
              <a:t>Middle dog: stress yawning; ears clamped tight against the head, head drawn back with tightly closed eyes, eye brows drawn forward and nose drawn back with lots of tension lines, wide open stiff mouth, tight jaw, turning to the side (avoidance), tongue pushed out and very rigid, very stiff neck and body.</a:t>
            </a:r>
          </a:p>
          <a:p>
            <a:endParaRPr lang="en-US">
              <a:cs typeface="Calibri"/>
            </a:endParaRPr>
          </a:p>
          <a:p>
            <a:r>
              <a:rPr lang="en-US">
                <a:cs typeface="Calibri"/>
              </a:rPr>
              <a:t>Bottom dog: normal yawn; ears relaxed, open relaxed mouth and head, no tension lines, softer squinty eyes, tongue out but much less tension, no tension lines across the nose.</a:t>
            </a:r>
          </a:p>
        </p:txBody>
      </p:sp>
      <p:sp>
        <p:nvSpPr>
          <p:cNvPr id="4" name="Slide Number Placeholder 3"/>
          <p:cNvSpPr>
            <a:spLocks noGrp="1"/>
          </p:cNvSpPr>
          <p:nvPr>
            <p:ph type="sldNum" sz="quarter" idx="5"/>
          </p:nvPr>
        </p:nvSpPr>
        <p:spPr/>
        <p:txBody>
          <a:bodyPr/>
          <a:lstStyle/>
          <a:p>
            <a:fld id="{FDADC924-E766-4A17-B22E-F9A25101FF2F}" type="slidenum">
              <a:t>23</a:t>
            </a:fld>
            <a:endParaRPr lang="en-US"/>
          </a:p>
        </p:txBody>
      </p:sp>
    </p:spTree>
    <p:extLst>
      <p:ext uri="{BB962C8B-B14F-4D97-AF65-F5344CB8AC3E}">
        <p14:creationId xmlns:p14="http://schemas.microsoft.com/office/powerpoint/2010/main" val="4184017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Top dog has a "C" shaped commissure and is offensively aggressive</a:t>
            </a:r>
          </a:p>
          <a:p>
            <a:endParaRPr lang="en-US">
              <a:cs typeface="Calibri"/>
            </a:endParaRPr>
          </a:p>
          <a:p>
            <a:r>
              <a:rPr lang="en-US">
                <a:cs typeface="Calibri"/>
              </a:rPr>
              <a:t>Bottom dog has a "V" shaped commissure and is defensively aggressive</a:t>
            </a:r>
          </a:p>
        </p:txBody>
      </p:sp>
      <p:sp>
        <p:nvSpPr>
          <p:cNvPr id="4" name="Slide Number Placeholder 3"/>
          <p:cNvSpPr>
            <a:spLocks noGrp="1"/>
          </p:cNvSpPr>
          <p:nvPr>
            <p:ph type="sldNum" sz="quarter" idx="5"/>
          </p:nvPr>
        </p:nvSpPr>
        <p:spPr/>
        <p:txBody>
          <a:bodyPr/>
          <a:lstStyle/>
          <a:p>
            <a:fld id="{FDADC924-E766-4A17-B22E-F9A25101FF2F}" type="slidenum">
              <a:t>24</a:t>
            </a:fld>
            <a:endParaRPr lang="en-US"/>
          </a:p>
        </p:txBody>
      </p:sp>
    </p:spTree>
    <p:extLst>
      <p:ext uri="{BB962C8B-B14F-4D97-AF65-F5344CB8AC3E}">
        <p14:creationId xmlns:p14="http://schemas.microsoft.com/office/powerpoint/2010/main" val="397342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is best explained by demonstration, not still images.</a:t>
            </a:r>
          </a:p>
        </p:txBody>
      </p:sp>
      <p:sp>
        <p:nvSpPr>
          <p:cNvPr id="4" name="Slide Number Placeholder 3"/>
          <p:cNvSpPr>
            <a:spLocks noGrp="1"/>
          </p:cNvSpPr>
          <p:nvPr>
            <p:ph type="sldNum" sz="quarter" idx="5"/>
          </p:nvPr>
        </p:nvSpPr>
        <p:spPr/>
        <p:txBody>
          <a:bodyPr/>
          <a:lstStyle/>
          <a:p>
            <a:fld id="{FDADC924-E766-4A17-B22E-F9A25101FF2F}" type="slidenum">
              <a:t>26</a:t>
            </a:fld>
            <a:endParaRPr lang="en-US"/>
          </a:p>
        </p:txBody>
      </p:sp>
    </p:spTree>
    <p:extLst>
      <p:ext uri="{BB962C8B-B14F-4D97-AF65-F5344CB8AC3E}">
        <p14:creationId xmlns:p14="http://schemas.microsoft.com/office/powerpoint/2010/main" val="1550796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Assertive dog body language– dog is standing tall and forward, tail erect and still or wagging stiffly. This may be part of a pre-aggression “freeze” where the dog goes completely still.</a:t>
            </a:r>
          </a:p>
        </p:txBody>
      </p:sp>
      <p:sp>
        <p:nvSpPr>
          <p:cNvPr id="4" name="Slide Number Placeholder 3"/>
          <p:cNvSpPr>
            <a:spLocks noGrp="1"/>
          </p:cNvSpPr>
          <p:nvPr>
            <p:ph type="sldNum" sz="quarter" idx="5"/>
          </p:nvPr>
        </p:nvSpPr>
        <p:spPr/>
        <p:txBody>
          <a:bodyPr/>
          <a:lstStyle/>
          <a:p>
            <a:fld id="{FDADC924-E766-4A17-B22E-F9A25101FF2F}" type="slidenum">
              <a:t>29</a:t>
            </a:fld>
            <a:endParaRPr lang="en-US"/>
          </a:p>
        </p:txBody>
      </p:sp>
    </p:spTree>
    <p:extLst>
      <p:ext uri="{BB962C8B-B14F-4D97-AF65-F5344CB8AC3E}">
        <p14:creationId xmlns:p14="http://schemas.microsoft.com/office/powerpoint/2010/main" val="3235047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Dog is dominant or aggressive and is saying I'm not approachable</a:t>
            </a:r>
          </a:p>
          <a:p>
            <a:r>
              <a:rPr lang="en-US"/>
              <a:t>- In this instance, he is not a happy dog.</a:t>
            </a:r>
            <a:endParaRPr lang="en-US">
              <a:cs typeface="Calibri"/>
            </a:endParaRPr>
          </a:p>
          <a:p>
            <a:r>
              <a:rPr lang="en-US"/>
              <a:t>- An aggressive dog will have his tail up. </a:t>
            </a:r>
          </a:p>
          <a:p>
            <a:r>
              <a:rPr lang="en-US"/>
              <a:t>- Their ears are perked and alert. </a:t>
            </a:r>
            <a:endParaRPr lang="en-US">
              <a:cs typeface="Calibri"/>
            </a:endParaRPr>
          </a:p>
          <a:p>
            <a:r>
              <a:rPr lang="en-US">
                <a:cs typeface="Calibri"/>
              </a:rPr>
              <a:t>- "C" shaped mouth</a:t>
            </a:r>
            <a:endParaRPr lang="en-US"/>
          </a:p>
          <a:p>
            <a:r>
              <a:rPr lang="en-US"/>
              <a:t>- He will likely be snarling and baring his teeth and his nose will be wrinkled. </a:t>
            </a:r>
          </a:p>
          <a:p>
            <a:r>
              <a:rPr lang="en-US"/>
              <a:t>- You will likely notice hackles on his back (by this we mean raised hair along his shoulders and down his spine).</a:t>
            </a:r>
            <a:endParaRPr lang="en-US">
              <a:cs typeface="Calibri"/>
            </a:endParaRPr>
          </a:p>
          <a:p>
            <a:endParaRPr lang="en-US">
              <a:cs typeface="Calibri"/>
            </a:endParaRPr>
          </a:p>
          <a:p>
            <a:r>
              <a:rPr lang="en-US" b="1"/>
              <a:t>DEFENSIVE AGGRESSION: </a:t>
            </a:r>
            <a:r>
              <a:rPr lang="en-US"/>
              <a:t>A dog showing aggressive behaviors who is not acting on its threats is letting you know it has the ability to become aggressive if the need presents itself. Respect the signs being given and allow the dog its space. </a:t>
            </a:r>
            <a:endParaRPr lang="en-US">
              <a:cs typeface="Calibri"/>
            </a:endParaRPr>
          </a:p>
        </p:txBody>
      </p:sp>
      <p:sp>
        <p:nvSpPr>
          <p:cNvPr id="4" name="Slide Number Placeholder 3"/>
          <p:cNvSpPr>
            <a:spLocks noGrp="1"/>
          </p:cNvSpPr>
          <p:nvPr>
            <p:ph type="sldNum" sz="quarter" idx="5"/>
          </p:nvPr>
        </p:nvSpPr>
        <p:spPr/>
        <p:txBody>
          <a:bodyPr/>
          <a:lstStyle/>
          <a:p>
            <a:fld id="{FDADC924-E766-4A17-B22E-F9A25101FF2F}" type="slidenum">
              <a:rPr lang="en-US"/>
              <a:t>33</a:t>
            </a:fld>
            <a:endParaRPr lang="en-US"/>
          </a:p>
        </p:txBody>
      </p:sp>
    </p:spTree>
    <p:extLst>
      <p:ext uri="{BB962C8B-B14F-4D97-AF65-F5344CB8AC3E}">
        <p14:creationId xmlns:p14="http://schemas.microsoft.com/office/powerpoint/2010/main" val="293571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Fearful submission "leave me alone"</a:t>
            </a:r>
          </a:p>
          <a:p>
            <a:r>
              <a:rPr lang="en-US"/>
              <a:t>- This dog just wants to be left alone</a:t>
            </a:r>
            <a:endParaRPr lang="en-US" b="1">
              <a:cs typeface="Calibri"/>
            </a:endParaRPr>
          </a:p>
          <a:p>
            <a:r>
              <a:rPr lang="en-US"/>
              <a:t>- A fearful dog may roll completely onto their back exposing their stomach and throat. </a:t>
            </a:r>
          </a:p>
          <a:p>
            <a:r>
              <a:rPr lang="en-US"/>
              <a:t>- They will usually turn their head away to avoid confrontation. </a:t>
            </a:r>
          </a:p>
          <a:p>
            <a:r>
              <a:rPr lang="en-US"/>
              <a:t>- Their ears will be flat and back.</a:t>
            </a:r>
            <a:endParaRPr lang="en-US">
              <a:cs typeface="Calibri" panose="020F0502020204030204"/>
            </a:endParaRPr>
          </a:p>
          <a:p>
            <a:r>
              <a:rPr lang="en-US"/>
              <a:t>- If they have a long tail, it will often be tucked between their legs.</a:t>
            </a:r>
            <a:endParaRPr lang="en-US">
              <a:cs typeface="Calibri" panose="020F0502020204030204"/>
            </a:endParaRPr>
          </a:p>
          <a:p>
            <a:r>
              <a:rPr lang="en-US"/>
              <a:t>- Many fearful dogs will close their eyes, again to avoid confrontation.</a:t>
            </a:r>
            <a:endParaRPr lang="en-US">
              <a:cs typeface="Calibri" panose="020F0502020204030204"/>
            </a:endParaRPr>
          </a:p>
          <a:p>
            <a:r>
              <a:rPr lang="en-US"/>
              <a:t>- They are hoping if they don’t get involved, or don’t respond, the aggressor will just leave them alone.</a:t>
            </a:r>
          </a:p>
          <a:p>
            <a:endParaRPr lang="en-US">
              <a:cs typeface="Calibri"/>
            </a:endParaRPr>
          </a:p>
        </p:txBody>
      </p:sp>
      <p:sp>
        <p:nvSpPr>
          <p:cNvPr id="4" name="Slide Number Placeholder 3"/>
          <p:cNvSpPr>
            <a:spLocks noGrp="1"/>
          </p:cNvSpPr>
          <p:nvPr>
            <p:ph type="sldNum" sz="quarter" idx="5"/>
          </p:nvPr>
        </p:nvSpPr>
        <p:spPr/>
        <p:txBody>
          <a:bodyPr/>
          <a:lstStyle/>
          <a:p>
            <a:fld id="{FDADC924-E766-4A17-B22E-F9A25101FF2F}" type="slidenum">
              <a:rPr lang="en-US"/>
              <a:t>34</a:t>
            </a:fld>
            <a:endParaRPr lang="en-US"/>
          </a:p>
        </p:txBody>
      </p:sp>
    </p:spTree>
    <p:extLst>
      <p:ext uri="{BB962C8B-B14F-4D97-AF65-F5344CB8AC3E}">
        <p14:creationId xmlns:p14="http://schemas.microsoft.com/office/powerpoint/2010/main" val="822104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 Ears Perked – I’m Interested</a:t>
            </a:r>
            <a:endParaRPr lang="en-US"/>
          </a:p>
          <a:p>
            <a:r>
              <a:rPr lang="en-US"/>
              <a:t>- The dog body language here indicates your dog is interested. </a:t>
            </a:r>
          </a:p>
          <a:p>
            <a:r>
              <a:rPr lang="en-US"/>
              <a:t>- This dog is very confident and very interested in his new friend or object.</a:t>
            </a:r>
            <a:endParaRPr lang="en-US">
              <a:cs typeface="Calibri" panose="020F0502020204030204"/>
            </a:endParaRPr>
          </a:p>
          <a:p>
            <a:r>
              <a:rPr lang="en-US"/>
              <a:t>- His tail will usually be horizontal and may wag slightly. </a:t>
            </a:r>
          </a:p>
          <a:p>
            <a:r>
              <a:rPr lang="en-US"/>
              <a:t>- You will notice that he is leaning in slightly to his new friend.</a:t>
            </a:r>
            <a:endParaRPr lang="en-US">
              <a:cs typeface="Calibri" panose="020F0502020204030204"/>
            </a:endParaRPr>
          </a:p>
          <a:p>
            <a:r>
              <a:rPr lang="en-US"/>
              <a:t>- His eyes are wide, to take all the information in. </a:t>
            </a:r>
          </a:p>
          <a:p>
            <a:r>
              <a:rPr lang="en-US"/>
              <a:t>- His ears are perked and alert. </a:t>
            </a:r>
          </a:p>
          <a:p>
            <a:r>
              <a:rPr lang="en-US"/>
              <a:t>- Despite being interested, his posture is relaxed and non threatening.</a:t>
            </a:r>
          </a:p>
          <a:p>
            <a:endParaRPr lang="en-US">
              <a:cs typeface="Calibri"/>
            </a:endParaRPr>
          </a:p>
        </p:txBody>
      </p:sp>
      <p:sp>
        <p:nvSpPr>
          <p:cNvPr id="4" name="Slide Number Placeholder 3"/>
          <p:cNvSpPr>
            <a:spLocks noGrp="1"/>
          </p:cNvSpPr>
          <p:nvPr>
            <p:ph type="sldNum" sz="quarter" idx="5"/>
          </p:nvPr>
        </p:nvSpPr>
        <p:spPr/>
        <p:txBody>
          <a:bodyPr/>
          <a:lstStyle/>
          <a:p>
            <a:fld id="{FDADC924-E766-4A17-B22E-F9A25101FF2F}" type="slidenum">
              <a:rPr lang="en-US"/>
              <a:t>35</a:t>
            </a:fld>
            <a:endParaRPr lang="en-US"/>
          </a:p>
        </p:txBody>
      </p:sp>
    </p:spTree>
    <p:extLst>
      <p:ext uri="{BB962C8B-B14F-4D97-AF65-F5344CB8AC3E}">
        <p14:creationId xmlns:p14="http://schemas.microsoft.com/office/powerpoint/2010/main" val="67440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 Fearful &amp; Worried – I’m Not Approachable</a:t>
            </a:r>
            <a:endParaRPr lang="en-US"/>
          </a:p>
          <a:p>
            <a:r>
              <a:rPr lang="en-US">
                <a:cs typeface="Calibri"/>
              </a:rPr>
              <a:t>- </a:t>
            </a:r>
            <a:r>
              <a:rPr lang="en-US"/>
              <a:t>This is a scared dog, but still contemplating they may be able to escape the situation, slowly.</a:t>
            </a:r>
            <a:endParaRPr lang="en-US">
              <a:cs typeface="Calibri"/>
            </a:endParaRPr>
          </a:p>
          <a:p>
            <a:r>
              <a:rPr lang="en-US"/>
              <a:t>- Here you will notice they will be looking away, they may even close their eyes slightly.</a:t>
            </a:r>
            <a:endParaRPr lang="en-US">
              <a:cs typeface="Calibri"/>
            </a:endParaRPr>
          </a:p>
          <a:p>
            <a:r>
              <a:rPr lang="en-US"/>
              <a:t>- Their body will be lowered and they may be moving or walking very tentatively; some dogs will even raise a paw.</a:t>
            </a:r>
            <a:endParaRPr lang="en-US">
              <a:cs typeface="Calibri"/>
            </a:endParaRPr>
          </a:p>
          <a:p>
            <a:r>
              <a:rPr lang="en-US"/>
              <a:t>- Their ears will be flat and back; their mouth often closed.</a:t>
            </a:r>
            <a:endParaRPr lang="en-US">
              <a:cs typeface="Calibri"/>
            </a:endParaRPr>
          </a:p>
          <a:p>
            <a:r>
              <a:rPr lang="en-US"/>
              <a:t>- Their tail will be down, sometimes even tucked. Some dogs may attempt to very slowly wag their tail.</a:t>
            </a:r>
          </a:p>
          <a:p>
            <a:endParaRPr lang="en-US"/>
          </a:p>
          <a:p>
            <a:r>
              <a:rPr lang="en-US"/>
              <a:t>Remember that dogs do not want to be comforted the way a friend would. Hugs, overcrowding or cornering will only make the dog more uncomfortable. </a:t>
            </a:r>
            <a:r>
              <a:rPr lang="en-US" b="1"/>
              <a:t>Give a fearful dog its space.</a:t>
            </a: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DADC924-E766-4A17-B22E-F9A25101FF2F}" type="slidenum">
              <a:rPr lang="en-US"/>
              <a:t>36</a:t>
            </a:fld>
            <a:endParaRPr lang="en-US"/>
          </a:p>
        </p:txBody>
      </p:sp>
    </p:spTree>
    <p:extLst>
      <p:ext uri="{BB962C8B-B14F-4D97-AF65-F5344CB8AC3E}">
        <p14:creationId xmlns:p14="http://schemas.microsoft.com/office/powerpoint/2010/main" val="1874550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11/17/2022</a:t>
            </a:fld>
            <a:endParaRPr lang="en-US"/>
          </a:p>
        </p:txBody>
      </p:sp>
      <p:sp>
        <p:nvSpPr>
          <p:cNvPr id="5" name="Footer Placeholder 4"/>
          <p:cNvSpPr>
            <a:spLocks noGrp="1"/>
          </p:cNvSpPr>
          <p:nvPr>
            <p:ph type="ftr" sz="quarter" idx="11"/>
          </p:nvPr>
        </p:nvSpPr>
        <p:spPr/>
        <p:txBody>
          <a:bodyPr/>
          <a:lstStyle/>
          <a:p>
            <a:r>
              <a:rPr lang="en-US"/>
              <a:t>San Antonio Pets Alive!</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11/17/2022</a:t>
            </a:fld>
            <a:endParaRPr lang="en-US"/>
          </a:p>
        </p:txBody>
      </p:sp>
      <p:sp>
        <p:nvSpPr>
          <p:cNvPr id="5" name="Footer Placeholder 4"/>
          <p:cNvSpPr>
            <a:spLocks noGrp="1"/>
          </p:cNvSpPr>
          <p:nvPr>
            <p:ph type="ftr" sz="quarter" idx="11"/>
          </p:nvPr>
        </p:nvSpPr>
        <p:spPr/>
        <p:txBody>
          <a:bodyPr/>
          <a:lstStyle/>
          <a:p>
            <a:r>
              <a:rPr lang="en-US"/>
              <a:t>San Antonio Pets Alive!</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11/17/2022</a:t>
            </a:fld>
            <a:endParaRPr lang="en-US"/>
          </a:p>
        </p:txBody>
      </p:sp>
      <p:sp>
        <p:nvSpPr>
          <p:cNvPr id="5" name="Footer Placeholder 4"/>
          <p:cNvSpPr>
            <a:spLocks noGrp="1"/>
          </p:cNvSpPr>
          <p:nvPr>
            <p:ph type="ftr" sz="quarter" idx="11"/>
          </p:nvPr>
        </p:nvSpPr>
        <p:spPr/>
        <p:txBody>
          <a:bodyPr/>
          <a:lstStyle/>
          <a:p>
            <a:r>
              <a:rPr lang="en-US"/>
              <a:t>San Antonio Pets Alive!</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11/17/2022</a:t>
            </a:fld>
            <a:endParaRPr lang="en-US"/>
          </a:p>
        </p:txBody>
      </p:sp>
      <p:sp>
        <p:nvSpPr>
          <p:cNvPr id="5" name="Footer Placeholder 4"/>
          <p:cNvSpPr>
            <a:spLocks noGrp="1"/>
          </p:cNvSpPr>
          <p:nvPr>
            <p:ph type="ftr" sz="quarter" idx="11"/>
          </p:nvPr>
        </p:nvSpPr>
        <p:spPr/>
        <p:txBody>
          <a:bodyPr/>
          <a:lstStyle/>
          <a:p>
            <a:r>
              <a:rPr lang="en-US"/>
              <a:t>San Antonio Pets Alive!</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11/17/2022</a:t>
            </a:fld>
            <a:endParaRPr lang="en-US"/>
          </a:p>
        </p:txBody>
      </p:sp>
      <p:sp>
        <p:nvSpPr>
          <p:cNvPr id="5" name="Footer Placeholder 4"/>
          <p:cNvSpPr>
            <a:spLocks noGrp="1"/>
          </p:cNvSpPr>
          <p:nvPr>
            <p:ph type="ftr" sz="quarter" idx="11"/>
          </p:nvPr>
        </p:nvSpPr>
        <p:spPr/>
        <p:txBody>
          <a:bodyPr/>
          <a:lstStyle/>
          <a:p>
            <a:r>
              <a:rPr lang="en-US"/>
              <a:t>San Antonio Pets Alive!</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11/17/2022</a:t>
            </a:fld>
            <a:endParaRPr lang="en-US"/>
          </a:p>
        </p:txBody>
      </p:sp>
      <p:sp>
        <p:nvSpPr>
          <p:cNvPr id="6" name="Footer Placeholder 5"/>
          <p:cNvSpPr>
            <a:spLocks noGrp="1"/>
          </p:cNvSpPr>
          <p:nvPr>
            <p:ph type="ftr" sz="quarter" idx="11"/>
          </p:nvPr>
        </p:nvSpPr>
        <p:spPr/>
        <p:txBody>
          <a:bodyPr/>
          <a:lstStyle/>
          <a:p>
            <a:r>
              <a:rPr lang="en-US"/>
              <a:t>San Antonio Pets Alive!</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11/17/2022</a:t>
            </a:fld>
            <a:endParaRPr lang="en-US"/>
          </a:p>
        </p:txBody>
      </p:sp>
      <p:sp>
        <p:nvSpPr>
          <p:cNvPr id="8" name="Footer Placeholder 7"/>
          <p:cNvSpPr>
            <a:spLocks noGrp="1"/>
          </p:cNvSpPr>
          <p:nvPr>
            <p:ph type="ftr" sz="quarter" idx="11"/>
          </p:nvPr>
        </p:nvSpPr>
        <p:spPr/>
        <p:txBody>
          <a:bodyPr/>
          <a:lstStyle/>
          <a:p>
            <a:r>
              <a:rPr lang="en-US"/>
              <a:t>San Antonio Pets Alive!</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11/17/2022</a:t>
            </a:fld>
            <a:endParaRPr lang="en-US"/>
          </a:p>
        </p:txBody>
      </p:sp>
      <p:sp>
        <p:nvSpPr>
          <p:cNvPr id="4" name="Footer Placeholder 3"/>
          <p:cNvSpPr>
            <a:spLocks noGrp="1"/>
          </p:cNvSpPr>
          <p:nvPr>
            <p:ph type="ftr" sz="quarter" idx="11"/>
          </p:nvPr>
        </p:nvSpPr>
        <p:spPr/>
        <p:txBody>
          <a:bodyPr/>
          <a:lstStyle/>
          <a:p>
            <a:r>
              <a:rPr lang="en-US"/>
              <a:t>San Antonio Pets Alive!</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11/17/2022</a:t>
            </a:fld>
            <a:endParaRPr lang="en-US"/>
          </a:p>
        </p:txBody>
      </p:sp>
      <p:sp>
        <p:nvSpPr>
          <p:cNvPr id="3" name="Footer Placeholder 2"/>
          <p:cNvSpPr>
            <a:spLocks noGrp="1"/>
          </p:cNvSpPr>
          <p:nvPr>
            <p:ph type="ftr" sz="quarter" idx="11"/>
          </p:nvPr>
        </p:nvSpPr>
        <p:spPr/>
        <p:txBody>
          <a:bodyPr/>
          <a:lstStyle/>
          <a:p>
            <a:r>
              <a:rPr lang="en-US"/>
              <a:t>San Antonio Pets Alive!</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11/17/2022</a:t>
            </a:fld>
            <a:endParaRPr lang="en-US"/>
          </a:p>
        </p:txBody>
      </p:sp>
      <p:sp>
        <p:nvSpPr>
          <p:cNvPr id="6" name="Footer Placeholder 5"/>
          <p:cNvSpPr>
            <a:spLocks noGrp="1"/>
          </p:cNvSpPr>
          <p:nvPr>
            <p:ph type="ftr" sz="quarter" idx="11"/>
          </p:nvPr>
        </p:nvSpPr>
        <p:spPr/>
        <p:txBody>
          <a:bodyPr/>
          <a:lstStyle/>
          <a:p>
            <a:r>
              <a:rPr lang="en-US"/>
              <a:t>San Antonio Pets Alive!</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11/17/2022</a:t>
            </a:fld>
            <a:endParaRPr lang="en-US"/>
          </a:p>
        </p:txBody>
      </p:sp>
      <p:sp>
        <p:nvSpPr>
          <p:cNvPr id="6" name="Footer Placeholder 5"/>
          <p:cNvSpPr>
            <a:spLocks noGrp="1"/>
          </p:cNvSpPr>
          <p:nvPr>
            <p:ph type="ftr" sz="quarter" idx="11"/>
          </p:nvPr>
        </p:nvSpPr>
        <p:spPr/>
        <p:txBody>
          <a:bodyPr/>
          <a:lstStyle/>
          <a:p>
            <a:r>
              <a:rPr lang="en-US"/>
              <a:t>San Antonio Pets Alive!</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San Antonio Pets Alive!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Layout" Target="../diagrams/layout4.xml"/><Relationship Id="rId7" Type="http://schemas.openxmlformats.org/officeDocument/2006/relationships/image" Target="../media/image3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Layout" Target="../diagrams/layout5.xml"/><Relationship Id="rId7" Type="http://schemas.openxmlformats.org/officeDocument/2006/relationships/image" Target="../media/image42.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45.png"/><Relationship Id="rId4" Type="http://schemas.openxmlformats.org/officeDocument/2006/relationships/diagramQuickStyle" Target="../diagrams/quickStyle5.xml"/><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Layout" Target="../diagrams/layout6.xml"/><Relationship Id="rId7" Type="http://schemas.openxmlformats.org/officeDocument/2006/relationships/image" Target="../media/image5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55.png"/><Relationship Id="rId4" Type="http://schemas.openxmlformats.org/officeDocument/2006/relationships/diagramQuickStyle" Target="../diagrams/quickStyle6.xml"/><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Layout" Target="../diagrams/layout8.xml"/><Relationship Id="rId7" Type="http://schemas.openxmlformats.org/officeDocument/2006/relationships/image" Target="../media/image58.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Layout" Target="../diagrams/layout9.xml"/><Relationship Id="rId7" Type="http://schemas.openxmlformats.org/officeDocument/2006/relationships/image" Target="../media/image60.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Layout" Target="../diagrams/layout11.xml"/><Relationship Id="rId7" Type="http://schemas.openxmlformats.org/officeDocument/2006/relationships/image" Target="../media/image64.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image" Target="../media/image67.png"/><Relationship Id="rId4" Type="http://schemas.openxmlformats.org/officeDocument/2006/relationships/diagramQuickStyle" Target="../diagrams/quickStyle11.xml"/><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diagramLayout" Target="../diagrams/layout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7.png"/><Relationship Id="rId5" Type="http://schemas.openxmlformats.org/officeDocument/2006/relationships/diagramColors" Target="../diagrams/colors1.xml"/><Relationship Id="rId10" Type="http://schemas.openxmlformats.org/officeDocument/2006/relationships/image" Target="../media/image6.svg"/><Relationship Id="rId4" Type="http://schemas.openxmlformats.org/officeDocument/2006/relationships/diagramQuickStyle" Target="../diagrams/quickStyle1.xml"/><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2.xml"/><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13.png"/><Relationship Id="rId5" Type="http://schemas.openxmlformats.org/officeDocument/2006/relationships/diagramColors" Target="../diagrams/colors2.xml"/><Relationship Id="rId10" Type="http://schemas.openxmlformats.org/officeDocument/2006/relationships/image" Target="../media/image12.svg"/><Relationship Id="rId4" Type="http://schemas.openxmlformats.org/officeDocument/2006/relationships/diagramQuickStyle" Target="../diagrams/quickStyle2.xml"/><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4095" y="851517"/>
            <a:ext cx="5238466" cy="2991416"/>
          </a:xfrm>
        </p:spPr>
        <p:txBody>
          <a:bodyPr anchor="b">
            <a:normAutofit/>
          </a:bodyPr>
          <a:lstStyle/>
          <a:p>
            <a:pPr algn="l"/>
            <a:r>
              <a:rPr lang="en-US">
                <a:cs typeface="Calibri Light"/>
              </a:rPr>
              <a:t>Volunteer Training</a:t>
            </a:r>
            <a:endParaRPr lang="en-US"/>
          </a:p>
        </p:txBody>
      </p:sp>
      <p:sp>
        <p:nvSpPr>
          <p:cNvPr id="3" name="Subtitle 2"/>
          <p:cNvSpPr>
            <a:spLocks noGrp="1"/>
          </p:cNvSpPr>
          <p:nvPr>
            <p:ph type="subTitle" idx="1"/>
          </p:nvPr>
        </p:nvSpPr>
        <p:spPr>
          <a:xfrm>
            <a:off x="1094096" y="3842932"/>
            <a:ext cx="4167115" cy="2163551"/>
          </a:xfrm>
        </p:spPr>
        <p:txBody>
          <a:bodyPr anchor="t">
            <a:normAutofit/>
          </a:bodyPr>
          <a:lstStyle/>
          <a:p>
            <a:pPr algn="l"/>
            <a:endParaRPr lang="en-US"/>
          </a:p>
        </p:txBody>
      </p:sp>
      <p:sp>
        <p:nvSpPr>
          <p:cNvPr id="38" name="Freeform: Shape 37">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descr="A picture containing logo&#10;&#10;Description automatically generated">
            <a:extLst>
              <a:ext uri="{FF2B5EF4-FFF2-40B4-BE49-F238E27FC236}">
                <a16:creationId xmlns:a16="http://schemas.microsoft.com/office/drawing/2014/main" id="{E5594456-DC7A-8443-BBD4-6D65F628F572}"/>
              </a:ext>
            </a:extLst>
          </p:cNvPr>
          <p:cNvPicPr>
            <a:picLocks noChangeAspect="1"/>
          </p:cNvPicPr>
          <p:nvPr/>
        </p:nvPicPr>
        <p:blipFill>
          <a:blip r:embed="rId2"/>
          <a:stretch>
            <a:fillRect/>
          </a:stretch>
        </p:blipFill>
        <p:spPr>
          <a:xfrm>
            <a:off x="7531503" y="2221231"/>
            <a:ext cx="3217333" cy="3033485"/>
          </a:xfrm>
          <a:prstGeom prst="rect">
            <a:avLst/>
          </a:prstGeom>
        </p:spPr>
      </p:pic>
      <p:sp>
        <p:nvSpPr>
          <p:cNvPr id="6" name="Slide Number Placeholder 5">
            <a:extLst>
              <a:ext uri="{FF2B5EF4-FFF2-40B4-BE49-F238E27FC236}">
                <a16:creationId xmlns:a16="http://schemas.microsoft.com/office/drawing/2014/main" id="{3D589BD2-35F8-173F-BA31-6A2F8E11DCDE}"/>
              </a:ext>
            </a:extLst>
          </p:cNvPr>
          <p:cNvSpPr>
            <a:spLocks noGrp="1"/>
          </p:cNvSpPr>
          <p:nvPr>
            <p:ph type="sldNum" sz="quarter" idx="12"/>
          </p:nvPr>
        </p:nvSpPr>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2">
            <a:extLst>
              <a:ext uri="{FF2B5EF4-FFF2-40B4-BE49-F238E27FC236}">
                <a16:creationId xmlns:a16="http://schemas.microsoft.com/office/drawing/2014/main" id="{2B573B51-C170-49C0-A3D9-8D99730C4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4" y="2"/>
            <a:ext cx="7602076" cy="470844"/>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0FB04CB-3A67-1CA8-1B12-6BE97E7398A8}"/>
              </a:ext>
            </a:extLst>
          </p:cNvPr>
          <p:cNvSpPr>
            <a:spLocks noGrp="1"/>
          </p:cNvSpPr>
          <p:nvPr>
            <p:ph idx="1"/>
          </p:nvPr>
        </p:nvSpPr>
        <p:spPr>
          <a:xfrm>
            <a:off x="1127741" y="1998955"/>
            <a:ext cx="6463301" cy="3361125"/>
          </a:xfrm>
        </p:spPr>
        <p:txBody>
          <a:bodyPr vert="horz" lIns="91440" tIns="45720" rIns="91440" bIns="45720" rtlCol="0">
            <a:normAutofit/>
          </a:bodyPr>
          <a:lstStyle/>
          <a:p>
            <a:r>
              <a:rPr lang="en-US" sz="2000" u="sng">
                <a:ea typeface="+mn-lt"/>
                <a:cs typeface="+mn-lt"/>
              </a:rPr>
              <a:t>Slip leash:</a:t>
            </a:r>
            <a:r>
              <a:rPr lang="en-US" sz="2000">
                <a:ea typeface="+mn-lt"/>
                <a:cs typeface="+mn-lt"/>
              </a:rPr>
              <a:t> A rope leash is used to form a loop above the dog’s head. This allows handlers to take dogs out of the kennel without placing their hands near an excited dog’s mouth and is especially helpful if you don’t have a prior relationship with the dog.  </a:t>
            </a:r>
            <a:endParaRPr lang="en-US" sz="2000"/>
          </a:p>
          <a:p>
            <a:endParaRPr lang="en-US" sz="2000"/>
          </a:p>
          <a:p>
            <a:endParaRPr lang="en-US" sz="2000">
              <a:ea typeface="+mn-lt"/>
              <a:cs typeface="+mn-lt"/>
            </a:endParaRPr>
          </a:p>
          <a:p>
            <a:endParaRPr lang="en-US" sz="2000">
              <a:ea typeface="+mn-lt"/>
              <a:cs typeface="+mn-lt"/>
            </a:endParaRPr>
          </a:p>
          <a:p>
            <a:r>
              <a:rPr lang="en-US" sz="2000" u="sng">
                <a:ea typeface="+mn-lt"/>
                <a:cs typeface="+mn-lt"/>
              </a:rPr>
              <a:t>Clip leash:</a:t>
            </a:r>
            <a:r>
              <a:rPr lang="en-US" sz="2000">
                <a:ea typeface="+mn-lt"/>
                <a:cs typeface="+mn-lt"/>
              </a:rPr>
              <a:t> These traditional leashes are used while walking. The leash attaches to a harness or martingale. </a:t>
            </a:r>
          </a:p>
          <a:p>
            <a:endParaRPr lang="en-US" sz="2000">
              <a:cs typeface="Calibri"/>
            </a:endParaRPr>
          </a:p>
        </p:txBody>
      </p:sp>
      <p:pic>
        <p:nvPicPr>
          <p:cNvPr id="5" name="Picture 5">
            <a:extLst>
              <a:ext uri="{FF2B5EF4-FFF2-40B4-BE49-F238E27FC236}">
                <a16:creationId xmlns:a16="http://schemas.microsoft.com/office/drawing/2014/main" id="{14F83662-8BC2-048A-C967-2B1D052AA0C1}"/>
              </a:ext>
            </a:extLst>
          </p:cNvPr>
          <p:cNvPicPr>
            <a:picLocks noChangeAspect="1"/>
          </p:cNvPicPr>
          <p:nvPr/>
        </p:nvPicPr>
        <p:blipFill>
          <a:blip r:embed="rId2"/>
          <a:stretch>
            <a:fillRect/>
          </a:stretch>
        </p:blipFill>
        <p:spPr>
          <a:xfrm>
            <a:off x="8891531" y="1193520"/>
            <a:ext cx="2055975" cy="2055975"/>
          </a:xfrm>
          <a:prstGeom prst="rect">
            <a:avLst/>
          </a:prstGeom>
        </p:spPr>
      </p:pic>
      <p:pic>
        <p:nvPicPr>
          <p:cNvPr id="6" name="Picture 6" descr="A picture containing logo&#10;&#10;Description automatically generated">
            <a:extLst>
              <a:ext uri="{FF2B5EF4-FFF2-40B4-BE49-F238E27FC236}">
                <a16:creationId xmlns:a16="http://schemas.microsoft.com/office/drawing/2014/main" id="{EA58E0B0-A0DB-0DC1-4AA7-FB4E809F2D4D}"/>
              </a:ext>
            </a:extLst>
          </p:cNvPr>
          <p:cNvPicPr>
            <a:picLocks noChangeAspect="1"/>
          </p:cNvPicPr>
          <p:nvPr/>
        </p:nvPicPr>
        <p:blipFill>
          <a:blip r:embed="rId3"/>
          <a:stretch>
            <a:fillRect/>
          </a:stretch>
        </p:blipFill>
        <p:spPr>
          <a:xfrm>
            <a:off x="8485239" y="3806077"/>
            <a:ext cx="2868561" cy="1599222"/>
          </a:xfrm>
          <a:prstGeom prst="rect">
            <a:avLst/>
          </a:prstGeom>
        </p:spPr>
      </p:pic>
      <p:sp>
        <p:nvSpPr>
          <p:cNvPr id="15" name="Freeform: Shape 14">
            <a:extLst>
              <a:ext uri="{FF2B5EF4-FFF2-40B4-BE49-F238E27FC236}">
                <a16:creationId xmlns:a16="http://schemas.microsoft.com/office/drawing/2014/main" id="{CC7BCC73-A901-44EB-B0E7-879E19267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9827"/>
            <a:ext cx="10680562" cy="1078174"/>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322AC2BE-9308-E01E-3133-7FF79A006BB0}"/>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1294588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A57D39-FE05-E502-61BE-0B05BB89F28D}"/>
              </a:ext>
            </a:extLst>
          </p:cNvPr>
          <p:cNvSpPr>
            <a:spLocks noGrp="1"/>
          </p:cNvSpPr>
          <p:nvPr>
            <p:ph idx="1"/>
          </p:nvPr>
        </p:nvSpPr>
        <p:spPr>
          <a:xfrm>
            <a:off x="838201" y="1825625"/>
            <a:ext cx="5092194" cy="4351338"/>
          </a:xfrm>
        </p:spPr>
        <p:txBody>
          <a:bodyPr vert="horz" lIns="91440" tIns="45720" rIns="91440" bIns="45720" rtlCol="0">
            <a:normAutofit/>
          </a:bodyPr>
          <a:lstStyle/>
          <a:p>
            <a:r>
              <a:rPr lang="en-US" sz="2000" u="sng">
                <a:cs typeface="Calibri"/>
              </a:rPr>
              <a:t>Treat bag</a:t>
            </a:r>
            <a:r>
              <a:rPr lang="en-US" sz="2000">
                <a:cs typeface="Calibri"/>
              </a:rPr>
              <a:t>:  Treat bags are an essential part of successful dog training.  It is a pouch attached to a belt that you wear around your waist.  Treat bags ensure you always have easy access to a reward when the dog displays positive behaviors.</a:t>
            </a:r>
          </a:p>
          <a:p>
            <a:endParaRPr lang="en-US" sz="2000">
              <a:cs typeface="Calibri"/>
            </a:endParaRPr>
          </a:p>
          <a:p>
            <a:endParaRPr lang="en-US" sz="2000">
              <a:cs typeface="Calibri"/>
            </a:endParaRPr>
          </a:p>
          <a:p>
            <a:endParaRPr lang="en-US" sz="2000">
              <a:cs typeface="Calibri"/>
            </a:endParaRPr>
          </a:p>
          <a:p>
            <a:r>
              <a:rPr lang="en-US" sz="2000" u="sng">
                <a:cs typeface="Calibri"/>
              </a:rPr>
              <a:t>Poop bags</a:t>
            </a:r>
            <a:r>
              <a:rPr lang="en-US" sz="2000">
                <a:cs typeface="Calibri"/>
              </a:rPr>
              <a:t>:  To ensure that we are good neighbors and responsible dog handlers you always want to carry poop bags with you to clean up after the dogs.</a:t>
            </a:r>
          </a:p>
          <a:p>
            <a:endParaRPr lang="en-US" sz="2000">
              <a:cs typeface="Calibri"/>
            </a:endParaRPr>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95F9A972-14C0-376A-7A70-FD709C7E39F8}"/>
              </a:ext>
            </a:extLst>
          </p:cNvPr>
          <p:cNvPicPr>
            <a:picLocks noChangeAspect="1"/>
          </p:cNvPicPr>
          <p:nvPr/>
        </p:nvPicPr>
        <p:blipFill rotWithShape="1">
          <a:blip r:embed="rId2"/>
          <a:srcRect t="395" r="1" b="3346"/>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5" name="Arc 1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4">
            <a:extLst>
              <a:ext uri="{FF2B5EF4-FFF2-40B4-BE49-F238E27FC236}">
                <a16:creationId xmlns:a16="http://schemas.microsoft.com/office/drawing/2014/main" id="{5567B90B-CC96-FF56-BB76-755EB5A2F362}"/>
              </a:ext>
            </a:extLst>
          </p:cNvPr>
          <p:cNvPicPr>
            <a:picLocks noChangeAspect="1"/>
          </p:cNvPicPr>
          <p:nvPr/>
        </p:nvPicPr>
        <p:blipFill rotWithShape="1">
          <a:blip r:embed="rId3"/>
          <a:srcRect t="10078" r="-3" b="4450"/>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2" name="Footer Placeholder 1">
            <a:extLst>
              <a:ext uri="{FF2B5EF4-FFF2-40B4-BE49-F238E27FC236}">
                <a16:creationId xmlns:a16="http://schemas.microsoft.com/office/drawing/2014/main" id="{A3E678E7-6742-CB1E-CC49-18269A2F6379}"/>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1436571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773D82-4ED1-17AD-AACA-67E81C6E2977}"/>
              </a:ext>
            </a:extLst>
          </p:cNvPr>
          <p:cNvSpPr>
            <a:spLocks noGrp="1"/>
          </p:cNvSpPr>
          <p:nvPr>
            <p:ph idx="1"/>
          </p:nvPr>
        </p:nvSpPr>
        <p:spPr>
          <a:xfrm>
            <a:off x="838201" y="1825625"/>
            <a:ext cx="4933462" cy="4351338"/>
          </a:xfrm>
        </p:spPr>
        <p:txBody>
          <a:bodyPr vert="horz" lIns="91440" tIns="45720" rIns="91440" bIns="45720" rtlCol="0">
            <a:normAutofit/>
          </a:bodyPr>
          <a:lstStyle/>
          <a:p>
            <a:r>
              <a:rPr lang="en-US" b="1" u="sng">
                <a:cs typeface="Calibri"/>
              </a:rPr>
              <a:t>Aprons:</a:t>
            </a:r>
            <a:r>
              <a:rPr lang="en-US">
                <a:cs typeface="Calibri"/>
              </a:rPr>
              <a:t>  These are color coded for easy identification of handler's training level.  The aprons have pockets on the front for easy access to treats, poop bags and correction spray.</a:t>
            </a:r>
            <a:endParaRPr lang="en-US"/>
          </a:p>
        </p:txBody>
      </p:sp>
      <p:pic>
        <p:nvPicPr>
          <p:cNvPr id="4" name="Picture 4">
            <a:extLst>
              <a:ext uri="{FF2B5EF4-FFF2-40B4-BE49-F238E27FC236}">
                <a16:creationId xmlns:a16="http://schemas.microsoft.com/office/drawing/2014/main" id="{6343238E-D337-E155-1571-54A87711C449}"/>
              </a:ext>
            </a:extLst>
          </p:cNvPr>
          <p:cNvPicPr>
            <a:picLocks noChangeAspect="1"/>
          </p:cNvPicPr>
          <p:nvPr/>
        </p:nvPicPr>
        <p:blipFill rotWithShape="1">
          <a:blip r:embed="rId2"/>
          <a:srcRect r="4" b="17774"/>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3" name="Arc 1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6" descr="A picture containing shape&#10;&#10;Description automatically generated">
            <a:extLst>
              <a:ext uri="{FF2B5EF4-FFF2-40B4-BE49-F238E27FC236}">
                <a16:creationId xmlns:a16="http://schemas.microsoft.com/office/drawing/2014/main" id="{51F7DC65-748E-72C5-B3CC-90E95F0B5F3B}"/>
              </a:ext>
            </a:extLst>
          </p:cNvPr>
          <p:cNvPicPr>
            <a:picLocks noChangeAspect="1"/>
          </p:cNvPicPr>
          <p:nvPr/>
        </p:nvPicPr>
        <p:blipFill rotWithShape="1">
          <a:blip r:embed="rId3"/>
          <a:srcRect l="10475" r="1481" b="-1"/>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5" name="Picture 5" descr="A person wearing a green dress&#10;&#10;Description automatically generated">
            <a:extLst>
              <a:ext uri="{FF2B5EF4-FFF2-40B4-BE49-F238E27FC236}">
                <a16:creationId xmlns:a16="http://schemas.microsoft.com/office/drawing/2014/main" id="{90C09247-F0F2-5C7F-5435-40D3BF733297}"/>
              </a:ext>
            </a:extLst>
          </p:cNvPr>
          <p:cNvPicPr>
            <a:picLocks noChangeAspect="1"/>
          </p:cNvPicPr>
          <p:nvPr/>
        </p:nvPicPr>
        <p:blipFill rotWithShape="1">
          <a:blip r:embed="rId4"/>
          <a:srcRect t="5793" r="-1" b="1347"/>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
        <p:nvSpPr>
          <p:cNvPr id="2" name="Footer Placeholder 1">
            <a:extLst>
              <a:ext uri="{FF2B5EF4-FFF2-40B4-BE49-F238E27FC236}">
                <a16:creationId xmlns:a16="http://schemas.microsoft.com/office/drawing/2014/main" id="{C60E32C6-2DD5-5B0A-DF9B-2DE3765837B4}"/>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765224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6">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c 18">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D084C478-0E69-9AD3-FA2F-13951939A984}"/>
              </a:ext>
            </a:extLst>
          </p:cNvPr>
          <p:cNvSpPr>
            <a:spLocks noGrp="1"/>
          </p:cNvSpPr>
          <p:nvPr>
            <p:ph type="title"/>
          </p:nvPr>
        </p:nvSpPr>
        <p:spPr>
          <a:xfrm>
            <a:off x="4184542" y="486184"/>
            <a:ext cx="7363990" cy="1325563"/>
          </a:xfrm>
        </p:spPr>
        <p:txBody>
          <a:bodyPr>
            <a:normAutofit/>
          </a:bodyPr>
          <a:lstStyle/>
          <a:p>
            <a:r>
              <a:rPr lang="en-US" b="1">
                <a:ea typeface="+mj-lt"/>
                <a:cs typeface="+mj-lt"/>
              </a:rPr>
              <a:t>GREETING A NEW DOG</a:t>
            </a:r>
            <a:endParaRPr lang="en-US">
              <a:cs typeface="Calibri Light" panose="020F0302020204030204"/>
            </a:endParaRPr>
          </a:p>
        </p:txBody>
      </p:sp>
      <p:pic>
        <p:nvPicPr>
          <p:cNvPr id="4" name="Picture 4" descr="A picture containing person, dog, indoor, floor&#10;&#10;Description automatically generated">
            <a:extLst>
              <a:ext uri="{FF2B5EF4-FFF2-40B4-BE49-F238E27FC236}">
                <a16:creationId xmlns:a16="http://schemas.microsoft.com/office/drawing/2014/main" id="{51C6A7CB-DE34-816B-5214-547E159EF058}"/>
              </a:ext>
            </a:extLst>
          </p:cNvPr>
          <p:cNvPicPr>
            <a:picLocks noChangeAspect="1"/>
          </p:cNvPicPr>
          <p:nvPr/>
        </p:nvPicPr>
        <p:blipFill rotWithShape="1">
          <a:blip r:embed="rId2"/>
          <a:srcRect l="20145" r="7357" b="2"/>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5" name="Picture 5">
            <a:extLst>
              <a:ext uri="{FF2B5EF4-FFF2-40B4-BE49-F238E27FC236}">
                <a16:creationId xmlns:a16="http://schemas.microsoft.com/office/drawing/2014/main" id="{26A49A27-8780-93FB-7FF5-6C23226D12D1}"/>
              </a:ext>
            </a:extLst>
          </p:cNvPr>
          <p:cNvPicPr>
            <a:picLocks noChangeAspect="1"/>
          </p:cNvPicPr>
          <p:nvPr/>
        </p:nvPicPr>
        <p:blipFill rotWithShape="1">
          <a:blip r:embed="rId3"/>
          <a:srcRect l="14621" r="15380" b="1"/>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E6BAF743-276D-B424-1E16-A9B45F32F82C}"/>
              </a:ext>
            </a:extLst>
          </p:cNvPr>
          <p:cNvSpPr>
            <a:spLocks noGrp="1"/>
          </p:cNvSpPr>
          <p:nvPr>
            <p:ph idx="1"/>
          </p:nvPr>
        </p:nvSpPr>
        <p:spPr>
          <a:xfrm>
            <a:off x="4184542" y="1946684"/>
            <a:ext cx="7363990" cy="4351338"/>
          </a:xfrm>
        </p:spPr>
        <p:txBody>
          <a:bodyPr vert="horz" lIns="91440" tIns="45720" rIns="91440" bIns="45720" rtlCol="0">
            <a:normAutofit/>
          </a:bodyPr>
          <a:lstStyle/>
          <a:p>
            <a:r>
              <a:rPr lang="en-US">
                <a:ea typeface="+mn-lt"/>
                <a:cs typeface="+mn-lt"/>
              </a:rPr>
              <a:t>Approach from an angle. Turn sideways.</a:t>
            </a:r>
            <a:endParaRPr lang="en-US"/>
          </a:p>
          <a:p>
            <a:r>
              <a:rPr lang="en-US" b="1">
                <a:ea typeface="+mn-lt"/>
                <a:cs typeface="+mn-lt"/>
              </a:rPr>
              <a:t> </a:t>
            </a:r>
            <a:r>
              <a:rPr lang="en-US">
                <a:ea typeface="+mn-lt"/>
                <a:cs typeface="+mn-lt"/>
              </a:rPr>
              <a:t>Use neutral, non-threatening body language.</a:t>
            </a:r>
            <a:endParaRPr lang="en-US"/>
          </a:p>
          <a:p>
            <a:pPr lvl="1"/>
            <a:r>
              <a:rPr lang="en-US">
                <a:ea typeface="+mn-lt"/>
                <a:cs typeface="+mn-lt"/>
              </a:rPr>
              <a:t>Continue avoiding eye contact and keep your body loose. </a:t>
            </a:r>
          </a:p>
          <a:p>
            <a:pPr lvl="1"/>
            <a:r>
              <a:rPr lang="en-US">
                <a:ea typeface="+mn-lt"/>
                <a:cs typeface="+mn-lt"/>
              </a:rPr>
              <a:t>Turning the body slightly to the side with the head facing away from the dog will make you seem less threatening. </a:t>
            </a:r>
          </a:p>
          <a:p>
            <a:pPr lvl="1"/>
            <a:r>
              <a:rPr lang="en-US">
                <a:ea typeface="+mn-lt"/>
                <a:cs typeface="+mn-lt"/>
              </a:rPr>
              <a:t>Stand straight or crouch down, still with your knees and face turned to the side. </a:t>
            </a:r>
          </a:p>
          <a:p>
            <a:pPr lvl="1"/>
            <a:r>
              <a:rPr lang="en-US" b="1">
                <a:ea typeface="+mn-lt"/>
                <a:cs typeface="+mn-lt"/>
              </a:rPr>
              <a:t>DON'T</a:t>
            </a:r>
            <a:r>
              <a:rPr lang="en-US">
                <a:ea typeface="+mn-lt"/>
                <a:cs typeface="+mn-lt"/>
              </a:rPr>
              <a:t> bend over the dog. Would you like a large stranger looming over you?</a:t>
            </a:r>
            <a:endParaRPr lang="en-US">
              <a:cs typeface="Calibri"/>
            </a:endParaRPr>
          </a:p>
          <a:p>
            <a:endParaRPr lang="en-US">
              <a:ea typeface="+mn-lt"/>
              <a:cs typeface="+mn-lt"/>
            </a:endParaRPr>
          </a:p>
        </p:txBody>
      </p:sp>
      <p:sp>
        <p:nvSpPr>
          <p:cNvPr id="6" name="Footer Placeholder 5">
            <a:extLst>
              <a:ext uri="{FF2B5EF4-FFF2-40B4-BE49-F238E27FC236}">
                <a16:creationId xmlns:a16="http://schemas.microsoft.com/office/drawing/2014/main" id="{27A18C3F-0727-164B-2CB8-C1310945928E}"/>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1718603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111A264F-A668-44B4-88A8-1CC2F0EDC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3EBDF9D4-5BB6-3377-4CD1-5D068371B1F7}"/>
              </a:ext>
            </a:extLst>
          </p:cNvPr>
          <p:cNvPicPr>
            <a:picLocks noChangeAspect="1"/>
          </p:cNvPicPr>
          <p:nvPr/>
        </p:nvPicPr>
        <p:blipFill rotWithShape="1">
          <a:blip r:embed="rId2"/>
          <a:srcRect l="8034" r="9469" b="4"/>
          <a:stretch/>
        </p:blipFill>
        <p:spPr>
          <a:xfrm>
            <a:off x="2046194" y="283739"/>
            <a:ext cx="3056016" cy="3056016"/>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2" name="Picture 3" descr="A picture containing grass, dog, outdoor, black&#10;&#10;Description automatically generated">
            <a:extLst>
              <a:ext uri="{FF2B5EF4-FFF2-40B4-BE49-F238E27FC236}">
                <a16:creationId xmlns:a16="http://schemas.microsoft.com/office/drawing/2014/main" id="{B4936590-5F6F-2B4B-B8E2-80E3119CA61F}"/>
              </a:ext>
            </a:extLst>
          </p:cNvPr>
          <p:cNvPicPr>
            <a:picLocks noChangeAspect="1"/>
          </p:cNvPicPr>
          <p:nvPr/>
        </p:nvPicPr>
        <p:blipFill rotWithShape="1">
          <a:blip r:embed="rId3"/>
          <a:srcRect r="-1" b="-1"/>
          <a:stretch/>
        </p:blipFill>
        <p:spPr>
          <a:xfrm>
            <a:off x="419640" y="3601291"/>
            <a:ext cx="3056016" cy="3056016"/>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15" name="Rectangle 11">
            <a:extLst>
              <a:ext uri="{FF2B5EF4-FFF2-40B4-BE49-F238E27FC236}">
                <a16:creationId xmlns:a16="http://schemas.microsoft.com/office/drawing/2014/main" id="{107D50C9-F568-423A-A839-B49874AAE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9827" y="4101713"/>
            <a:ext cx="624734" cy="62473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8BC48C7-2BE3-A0B3-A2EA-9991A89842B6}"/>
              </a:ext>
            </a:extLst>
          </p:cNvPr>
          <p:cNvSpPr>
            <a:spLocks noGrp="1"/>
          </p:cNvSpPr>
          <p:nvPr>
            <p:ph idx="1"/>
          </p:nvPr>
        </p:nvSpPr>
        <p:spPr>
          <a:xfrm>
            <a:off x="5544337" y="2005012"/>
            <a:ext cx="5901710" cy="4308476"/>
          </a:xfrm>
        </p:spPr>
        <p:txBody>
          <a:bodyPr vert="horz" lIns="91440" tIns="45720" rIns="91440" bIns="45720" rtlCol="0">
            <a:normAutofit/>
          </a:bodyPr>
          <a:lstStyle/>
          <a:p>
            <a:r>
              <a:rPr lang="en-US" sz="2400">
                <a:ea typeface="+mn-lt"/>
                <a:cs typeface="+mn-lt"/>
              </a:rPr>
              <a:t>Stay relaxed as dogs can read your body language. </a:t>
            </a:r>
          </a:p>
          <a:p>
            <a:endParaRPr lang="en-US" sz="2400">
              <a:ea typeface="+mn-lt"/>
              <a:cs typeface="+mn-lt"/>
            </a:endParaRPr>
          </a:p>
          <a:p>
            <a:r>
              <a:rPr lang="en-US" sz="2400">
                <a:ea typeface="+mn-lt"/>
                <a:cs typeface="+mn-lt"/>
              </a:rPr>
              <a:t>Allow the dog to make the approach. </a:t>
            </a:r>
          </a:p>
          <a:p>
            <a:endParaRPr lang="en-US" sz="2400">
              <a:ea typeface="+mn-lt"/>
              <a:cs typeface="+mn-lt"/>
            </a:endParaRPr>
          </a:p>
          <a:p>
            <a:r>
              <a:rPr lang="en-US" sz="2400">
                <a:ea typeface="+mn-lt"/>
                <a:cs typeface="+mn-lt"/>
              </a:rPr>
              <a:t>Do not stare the dog in the face; keep a soft gentle gaze.</a:t>
            </a:r>
          </a:p>
          <a:p>
            <a:pPr marL="0" indent="0">
              <a:buNone/>
            </a:pPr>
            <a:endParaRPr lang="en-US" sz="2400">
              <a:cs typeface="Calibri" panose="020F0502020204030204"/>
            </a:endParaRPr>
          </a:p>
          <a:p>
            <a:r>
              <a:rPr lang="en-US" sz="2400">
                <a:ea typeface="+mn-lt"/>
                <a:cs typeface="+mn-lt"/>
              </a:rPr>
              <a:t>Do not take a dog’s food or other high value items (toys, raw hides, treats).</a:t>
            </a:r>
          </a:p>
          <a:p>
            <a:endParaRPr lang="en-US" sz="2400">
              <a:cs typeface="Calibri"/>
            </a:endParaRPr>
          </a:p>
        </p:txBody>
      </p:sp>
      <p:sp>
        <p:nvSpPr>
          <p:cNvPr id="4" name="Footer Placeholder 3">
            <a:extLst>
              <a:ext uri="{FF2B5EF4-FFF2-40B4-BE49-F238E27FC236}">
                <a16:creationId xmlns:a16="http://schemas.microsoft.com/office/drawing/2014/main" id="{75474972-DF4C-EE5C-7DA6-232E3E67B813}"/>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579493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F452-0316-8EBC-54A7-67D5CDE091FE}"/>
              </a:ext>
            </a:extLst>
          </p:cNvPr>
          <p:cNvSpPr>
            <a:spLocks noGrp="1"/>
          </p:cNvSpPr>
          <p:nvPr>
            <p:ph type="title"/>
          </p:nvPr>
        </p:nvSpPr>
        <p:spPr/>
        <p:txBody>
          <a:bodyPr/>
          <a:lstStyle/>
          <a:p>
            <a:pPr algn="ctr"/>
            <a:r>
              <a:rPr lang="en-US" b="1">
                <a:ea typeface="+mj-lt"/>
                <a:cs typeface="+mj-lt"/>
              </a:rPr>
              <a:t>INTRODUCTION TO DOG BODY LANGUAGE</a:t>
            </a:r>
            <a:r>
              <a:rPr lang="en-US">
                <a:ea typeface="+mj-lt"/>
                <a:cs typeface="+mj-lt"/>
              </a:rPr>
              <a:t> </a:t>
            </a:r>
            <a:endParaRPr lang="en-US"/>
          </a:p>
        </p:txBody>
      </p:sp>
      <p:sp>
        <p:nvSpPr>
          <p:cNvPr id="3" name="Content Placeholder 2">
            <a:extLst>
              <a:ext uri="{FF2B5EF4-FFF2-40B4-BE49-F238E27FC236}">
                <a16:creationId xmlns:a16="http://schemas.microsoft.com/office/drawing/2014/main" id="{AB3C8CAF-6138-D82C-B681-951E4A3FE123}"/>
              </a:ext>
            </a:extLst>
          </p:cNvPr>
          <p:cNvSpPr>
            <a:spLocks noGrp="1"/>
          </p:cNvSpPr>
          <p:nvPr>
            <p:ph idx="1"/>
          </p:nvPr>
        </p:nvSpPr>
        <p:spPr>
          <a:xfrm>
            <a:off x="472044" y="1690459"/>
            <a:ext cx="6824354" cy="4562294"/>
          </a:xfrm>
        </p:spPr>
        <p:txBody>
          <a:bodyPr vert="horz" lIns="91440" tIns="45720" rIns="91440" bIns="45720" rtlCol="0" anchor="t">
            <a:normAutofit fontScale="85000" lnSpcReduction="10000"/>
          </a:bodyPr>
          <a:lstStyle/>
          <a:p>
            <a:r>
              <a:rPr lang="en-US">
                <a:ea typeface="+mn-lt"/>
                <a:cs typeface="+mn-lt"/>
              </a:rPr>
              <a:t>A dog with a wagging tail is not necessarily friendly, nor is a growling dog necessarily vicious. </a:t>
            </a:r>
          </a:p>
          <a:p>
            <a:r>
              <a:rPr lang="en-US">
                <a:ea typeface="+mn-lt"/>
                <a:cs typeface="+mn-lt"/>
              </a:rPr>
              <a:t>It’s important to understand what a shelter dog is telling us to ensure our interactions are not only safe, but enjoyable for the dogs.</a:t>
            </a:r>
          </a:p>
          <a:p>
            <a:r>
              <a:rPr lang="en-US">
                <a:ea typeface="+mn-lt"/>
                <a:cs typeface="+mn-lt"/>
              </a:rPr>
              <a:t> Take the time to observe first. This will make the time spent more enjoyable and safer, and you will become stronger in your handling skills. </a:t>
            </a:r>
            <a:endParaRPr lang="en-US">
              <a:cs typeface="Calibri"/>
            </a:endParaRPr>
          </a:p>
          <a:p>
            <a:r>
              <a:rPr lang="en-US">
                <a:ea typeface="+mn-lt"/>
                <a:cs typeface="+mn-lt"/>
              </a:rPr>
              <a:t>Observe the whole picture. </a:t>
            </a:r>
          </a:p>
          <a:p>
            <a:pPr lvl="1"/>
            <a:r>
              <a:rPr lang="en-US">
                <a:ea typeface="+mn-lt"/>
                <a:cs typeface="+mn-lt"/>
              </a:rPr>
              <a:t>Study the ears, mouth, and tension in the face. </a:t>
            </a:r>
          </a:p>
          <a:p>
            <a:pPr lvl="1"/>
            <a:r>
              <a:rPr lang="en-US">
                <a:ea typeface="+mn-lt"/>
                <a:cs typeface="+mn-lt"/>
              </a:rPr>
              <a:t>Look at the body position and tail together. This will give the most accurate reading. </a:t>
            </a:r>
          </a:p>
          <a:p>
            <a:pPr lvl="1"/>
            <a:r>
              <a:rPr lang="en-US">
                <a:ea typeface="+mn-lt"/>
                <a:cs typeface="+mn-lt"/>
              </a:rPr>
              <a:t>If at any time you are unsure of the dog’s behavior, return the dog to the kennel or call a staff person for assistance.</a:t>
            </a:r>
            <a:endParaRPr lang="en-US">
              <a:cs typeface="Calibri"/>
            </a:endParaRPr>
          </a:p>
        </p:txBody>
      </p:sp>
      <p:pic>
        <p:nvPicPr>
          <p:cNvPr id="6" name="Picture 6" descr="A picture containing dog, grass, outdoor, mammal&#10;&#10;Description automatically generated">
            <a:extLst>
              <a:ext uri="{FF2B5EF4-FFF2-40B4-BE49-F238E27FC236}">
                <a16:creationId xmlns:a16="http://schemas.microsoft.com/office/drawing/2014/main" id="{88DBC8AF-89ED-EDDF-9138-D008292F8766}"/>
              </a:ext>
            </a:extLst>
          </p:cNvPr>
          <p:cNvPicPr>
            <a:picLocks noChangeAspect="1"/>
          </p:cNvPicPr>
          <p:nvPr/>
        </p:nvPicPr>
        <p:blipFill>
          <a:blip r:embed="rId2"/>
          <a:stretch>
            <a:fillRect/>
          </a:stretch>
        </p:blipFill>
        <p:spPr>
          <a:xfrm>
            <a:off x="8415647" y="1621492"/>
            <a:ext cx="2743200" cy="1893094"/>
          </a:xfrm>
          <a:prstGeom prst="rect">
            <a:avLst/>
          </a:prstGeom>
        </p:spPr>
      </p:pic>
      <p:sp>
        <p:nvSpPr>
          <p:cNvPr id="7" name="TextBox 6">
            <a:extLst>
              <a:ext uri="{FF2B5EF4-FFF2-40B4-BE49-F238E27FC236}">
                <a16:creationId xmlns:a16="http://schemas.microsoft.com/office/drawing/2014/main" id="{9BAA12EA-4F97-8A34-32C2-1153C343E0A1}"/>
              </a:ext>
            </a:extLst>
          </p:cNvPr>
          <p:cNvSpPr txBox="1"/>
          <p:nvPr/>
        </p:nvSpPr>
        <p:spPr>
          <a:xfrm>
            <a:off x="8777844" y="3463636"/>
            <a:ext cx="2384961" cy="366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Hi!  Nice to meet you!</a:t>
            </a:r>
            <a:endParaRPr lang="en-US"/>
          </a:p>
        </p:txBody>
      </p:sp>
      <p:pic>
        <p:nvPicPr>
          <p:cNvPr id="8" name="Picture 8">
            <a:extLst>
              <a:ext uri="{FF2B5EF4-FFF2-40B4-BE49-F238E27FC236}">
                <a16:creationId xmlns:a16="http://schemas.microsoft.com/office/drawing/2014/main" id="{35CA5406-8FD7-253B-EF02-9DBD1982C3DF}"/>
              </a:ext>
            </a:extLst>
          </p:cNvPr>
          <p:cNvPicPr>
            <a:picLocks noChangeAspect="1"/>
          </p:cNvPicPr>
          <p:nvPr/>
        </p:nvPicPr>
        <p:blipFill>
          <a:blip r:embed="rId3"/>
          <a:stretch>
            <a:fillRect/>
          </a:stretch>
        </p:blipFill>
        <p:spPr>
          <a:xfrm>
            <a:off x="8494816" y="3888559"/>
            <a:ext cx="2743200" cy="2603897"/>
          </a:xfrm>
          <a:prstGeom prst="rect">
            <a:avLst/>
          </a:prstGeom>
        </p:spPr>
      </p:pic>
      <p:sp>
        <p:nvSpPr>
          <p:cNvPr id="9" name="TextBox 8">
            <a:extLst>
              <a:ext uri="{FF2B5EF4-FFF2-40B4-BE49-F238E27FC236}">
                <a16:creationId xmlns:a16="http://schemas.microsoft.com/office/drawing/2014/main" id="{44BA6BB1-75B6-D50D-D138-A3C75BB380CE}"/>
              </a:ext>
            </a:extLst>
          </p:cNvPr>
          <p:cNvSpPr txBox="1"/>
          <p:nvPr/>
        </p:nvSpPr>
        <p:spPr>
          <a:xfrm>
            <a:off x="9223169" y="6491844"/>
            <a:ext cx="12864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Go Away!!</a:t>
            </a:r>
            <a:endParaRPr lang="en-US"/>
          </a:p>
        </p:txBody>
      </p:sp>
      <p:sp>
        <p:nvSpPr>
          <p:cNvPr id="4" name="Footer Placeholder 3">
            <a:extLst>
              <a:ext uri="{FF2B5EF4-FFF2-40B4-BE49-F238E27FC236}">
                <a16:creationId xmlns:a16="http://schemas.microsoft.com/office/drawing/2014/main" id="{77C432E7-A977-67AF-95FE-870D3CBDB88C}"/>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1044633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A2DC60ED-EBED-BC0F-0698-588661289D87}"/>
              </a:ext>
            </a:extLst>
          </p:cNvPr>
          <p:cNvGraphicFramePr>
            <a:graphicFrameLocks noGrp="1"/>
          </p:cNvGraphicFramePr>
          <p:nvPr>
            <p:ph idx="1"/>
          </p:nvPr>
        </p:nvGraphicFramePr>
        <p:xfrm>
          <a:off x="717395" y="422430"/>
          <a:ext cx="6194502" cy="5931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a:extLst>
              <a:ext uri="{FF2B5EF4-FFF2-40B4-BE49-F238E27FC236}">
                <a16:creationId xmlns:a16="http://schemas.microsoft.com/office/drawing/2014/main" id="{6BA7A915-AC27-8E7B-9696-7E37FB174715}"/>
              </a:ext>
            </a:extLst>
          </p:cNvPr>
          <p:cNvPicPr>
            <a:picLocks noChangeAspect="1"/>
          </p:cNvPicPr>
          <p:nvPr/>
        </p:nvPicPr>
        <p:blipFill>
          <a:blip r:embed="rId7"/>
          <a:stretch>
            <a:fillRect/>
          </a:stretch>
        </p:blipFill>
        <p:spPr>
          <a:xfrm>
            <a:off x="7447157" y="322832"/>
            <a:ext cx="4295078" cy="2857674"/>
          </a:xfrm>
          <a:prstGeom prst="rect">
            <a:avLst/>
          </a:prstGeom>
        </p:spPr>
      </p:pic>
      <p:pic>
        <p:nvPicPr>
          <p:cNvPr id="5" name="Picture 5" descr="A picture containing grass, dog, outdoor, brown&#10;&#10;Description automatically generated">
            <a:extLst>
              <a:ext uri="{FF2B5EF4-FFF2-40B4-BE49-F238E27FC236}">
                <a16:creationId xmlns:a16="http://schemas.microsoft.com/office/drawing/2014/main" id="{3FC4B728-E5B3-CCC2-38E7-1835997EAA70}"/>
              </a:ext>
            </a:extLst>
          </p:cNvPr>
          <p:cNvPicPr>
            <a:picLocks noChangeAspect="1"/>
          </p:cNvPicPr>
          <p:nvPr/>
        </p:nvPicPr>
        <p:blipFill>
          <a:blip r:embed="rId8"/>
          <a:stretch>
            <a:fillRect/>
          </a:stretch>
        </p:blipFill>
        <p:spPr>
          <a:xfrm>
            <a:off x="7447156" y="3432531"/>
            <a:ext cx="4295077" cy="2706402"/>
          </a:xfrm>
          <a:prstGeom prst="rect">
            <a:avLst/>
          </a:prstGeom>
        </p:spPr>
      </p:pic>
      <p:sp>
        <p:nvSpPr>
          <p:cNvPr id="17" name="Footer Placeholder 16">
            <a:extLst>
              <a:ext uri="{FF2B5EF4-FFF2-40B4-BE49-F238E27FC236}">
                <a16:creationId xmlns:a16="http://schemas.microsoft.com/office/drawing/2014/main" id="{A269D8F9-9F94-AC0B-E7D6-E0B6B3193F1D}"/>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189014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861AF017-741B-4CC0-B7C2-C9B94E5B8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3">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5">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7">
            <a:extLst>
              <a:ext uri="{FF2B5EF4-FFF2-40B4-BE49-F238E27FC236}">
                <a16:creationId xmlns:a16="http://schemas.microsoft.com/office/drawing/2014/main" id="{5FC9E5C3-B8DC-4532-8C1F-4D5331C64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3863975" y="-12"/>
            <a:ext cx="8328026" cy="68579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7" name="Picture 7">
            <a:extLst>
              <a:ext uri="{FF2B5EF4-FFF2-40B4-BE49-F238E27FC236}">
                <a16:creationId xmlns:a16="http://schemas.microsoft.com/office/drawing/2014/main" id="{71D78BBB-188E-CAAB-A93E-A1D231F0249E}"/>
              </a:ext>
            </a:extLst>
          </p:cNvPr>
          <p:cNvPicPr>
            <a:picLocks noChangeAspect="1"/>
          </p:cNvPicPr>
          <p:nvPr/>
        </p:nvPicPr>
        <p:blipFill rotWithShape="1">
          <a:blip r:embed="rId2"/>
          <a:srcRect t="319" r="4" b="4"/>
          <a:stretch/>
        </p:blipFill>
        <p:spPr>
          <a:xfrm>
            <a:off x="550862" y="551479"/>
            <a:ext cx="5256213" cy="2790000"/>
          </a:xfrm>
          <a:prstGeom prst="rect">
            <a:avLst/>
          </a:prstGeom>
          <a:effectLst>
            <a:outerShdw blurRad="508000" dist="101600" dir="5400000" algn="tl" rotWithShape="0">
              <a:prstClr val="black">
                <a:alpha val="10000"/>
              </a:prstClr>
            </a:outerShdw>
          </a:effectLst>
        </p:spPr>
      </p:pic>
      <p:sp>
        <p:nvSpPr>
          <p:cNvPr id="3" name="Content Placeholder 2">
            <a:extLst>
              <a:ext uri="{FF2B5EF4-FFF2-40B4-BE49-F238E27FC236}">
                <a16:creationId xmlns:a16="http://schemas.microsoft.com/office/drawing/2014/main" id="{E3F9DAAE-0CE7-0323-6743-90F9A9BE4AB1}"/>
              </a:ext>
            </a:extLst>
          </p:cNvPr>
          <p:cNvSpPr>
            <a:spLocks noGrp="1"/>
          </p:cNvSpPr>
          <p:nvPr>
            <p:ph idx="1"/>
          </p:nvPr>
        </p:nvSpPr>
        <p:spPr>
          <a:xfrm>
            <a:off x="6383338" y="2059200"/>
            <a:ext cx="5256214" cy="4276786"/>
          </a:xfrm>
        </p:spPr>
        <p:txBody>
          <a:bodyPr vert="horz" lIns="91440" tIns="45720" rIns="91440" bIns="45720" rtlCol="0" anchor="t">
            <a:normAutofit/>
          </a:bodyPr>
          <a:lstStyle/>
          <a:p>
            <a:r>
              <a:rPr lang="en-US" sz="1700" b="1">
                <a:solidFill>
                  <a:schemeClr val="tx1">
                    <a:alpha val="60000"/>
                  </a:schemeClr>
                </a:solidFill>
              </a:rPr>
              <a:t> Dropped Back Or Pinned Ears</a:t>
            </a:r>
            <a:endParaRPr lang="en-US" sz="1700">
              <a:solidFill>
                <a:schemeClr val="tx1">
                  <a:alpha val="60000"/>
                </a:schemeClr>
              </a:solidFill>
              <a:cs typeface="Calibri"/>
            </a:endParaRPr>
          </a:p>
          <a:p>
            <a:pPr lvl="1"/>
            <a:r>
              <a:rPr lang="en-US" sz="1700">
                <a:solidFill>
                  <a:schemeClr val="tx1">
                    <a:alpha val="60000"/>
                  </a:schemeClr>
                </a:solidFill>
                <a:ea typeface="+mn-lt"/>
                <a:cs typeface="+mn-lt"/>
              </a:rPr>
              <a:t>Dropped back or pinned ears means that the ears are pinned/pasted on the side of the head. In most instances, dogs pin their ears when they feel happy and nervous at the same time.</a:t>
            </a:r>
            <a:endParaRPr lang="en-US" sz="1700">
              <a:solidFill>
                <a:schemeClr val="tx1">
                  <a:alpha val="60000"/>
                </a:schemeClr>
              </a:solidFill>
              <a:cs typeface="Calibri"/>
            </a:endParaRPr>
          </a:p>
          <a:p>
            <a:pPr lvl="1"/>
            <a:r>
              <a:rPr lang="en-US" sz="1700">
                <a:solidFill>
                  <a:schemeClr val="tx1">
                    <a:alpha val="60000"/>
                  </a:schemeClr>
                </a:solidFill>
                <a:ea typeface="+mn-lt"/>
                <a:cs typeface="+mn-lt"/>
              </a:rPr>
              <a:t>If you notice dropped or pinned ears, take time to read the rest of the dog’s body language to understand what they mean.</a:t>
            </a:r>
            <a:endParaRPr lang="en-US" sz="1700">
              <a:solidFill>
                <a:schemeClr val="tx1">
                  <a:alpha val="60000"/>
                </a:schemeClr>
              </a:solidFill>
              <a:cs typeface="Calibri"/>
            </a:endParaRPr>
          </a:p>
          <a:p>
            <a:pPr lvl="2"/>
            <a:r>
              <a:rPr lang="en-US" sz="1700">
                <a:solidFill>
                  <a:schemeClr val="tx1">
                    <a:alpha val="60000"/>
                  </a:schemeClr>
                </a:solidFill>
                <a:ea typeface="+mn-lt"/>
                <a:cs typeface="+mn-lt"/>
              </a:rPr>
              <a:t>For example, a dog could drop his ears when giving you a kiss on the face – it’s his way of assuring you that the kiss is harmless but just his way of expressing love and happiness.</a:t>
            </a:r>
            <a:endParaRPr lang="en-US" sz="1700">
              <a:solidFill>
                <a:schemeClr val="tx1">
                  <a:alpha val="60000"/>
                </a:schemeClr>
              </a:solidFill>
              <a:cs typeface="Calibri"/>
            </a:endParaRPr>
          </a:p>
          <a:p>
            <a:pPr lvl="1"/>
            <a:r>
              <a:rPr lang="en-US" sz="1700">
                <a:solidFill>
                  <a:schemeClr val="tx1">
                    <a:alpha val="60000"/>
                  </a:schemeClr>
                </a:solidFill>
                <a:ea typeface="+mn-lt"/>
                <a:cs typeface="+mn-lt"/>
              </a:rPr>
              <a:t>Such pinned ears will be accompanied by the waggling of the tail and loosening of the body.</a:t>
            </a:r>
            <a:endParaRPr lang="en-US" sz="1700">
              <a:solidFill>
                <a:schemeClr val="tx1">
                  <a:alpha val="60000"/>
                </a:schemeClr>
              </a:solidFill>
              <a:cs typeface="Calibri"/>
            </a:endParaRPr>
          </a:p>
          <a:p>
            <a:endParaRPr lang="en-US" sz="1700">
              <a:solidFill>
                <a:schemeClr val="tx1">
                  <a:alpha val="60000"/>
                </a:schemeClr>
              </a:solidFill>
              <a:cs typeface="Calibri"/>
            </a:endParaRPr>
          </a:p>
          <a:p>
            <a:endParaRPr lang="en-US" sz="1700">
              <a:solidFill>
                <a:schemeClr val="tx1">
                  <a:alpha val="60000"/>
                </a:schemeClr>
              </a:solidFill>
              <a:cs typeface="Calibri"/>
            </a:endParaRPr>
          </a:p>
        </p:txBody>
      </p:sp>
      <p:pic>
        <p:nvPicPr>
          <p:cNvPr id="5" name="Picture 5">
            <a:extLst>
              <a:ext uri="{FF2B5EF4-FFF2-40B4-BE49-F238E27FC236}">
                <a16:creationId xmlns:a16="http://schemas.microsoft.com/office/drawing/2014/main" id="{3B84CCBE-1C76-35EE-BD8F-589D7118828E}"/>
              </a:ext>
            </a:extLst>
          </p:cNvPr>
          <p:cNvPicPr>
            <a:picLocks noChangeAspect="1"/>
          </p:cNvPicPr>
          <p:nvPr/>
        </p:nvPicPr>
        <p:blipFill rotWithShape="1">
          <a:blip r:embed="rId3"/>
          <a:srcRect t="7663" b="12515"/>
          <a:stretch/>
        </p:blipFill>
        <p:spPr>
          <a:xfrm>
            <a:off x="550862" y="3518725"/>
            <a:ext cx="5256000" cy="2790000"/>
          </a:xfrm>
          <a:prstGeom prst="rect">
            <a:avLst/>
          </a:prstGeom>
          <a:effectLst>
            <a:outerShdw blurRad="508000" dist="101600" dir="5400000" algn="tl" rotWithShape="0">
              <a:prstClr val="black">
                <a:alpha val="10000"/>
              </a:prstClr>
            </a:outerShdw>
          </a:effectLst>
        </p:spPr>
      </p:pic>
      <p:sp>
        <p:nvSpPr>
          <p:cNvPr id="2" name="Footer Placeholder 1">
            <a:extLst>
              <a:ext uri="{FF2B5EF4-FFF2-40B4-BE49-F238E27FC236}">
                <a16:creationId xmlns:a16="http://schemas.microsoft.com/office/drawing/2014/main" id="{D67F2349-557E-66CA-3226-F9596A5327DC}"/>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1721483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123D1ADE-A95F-F193-0FD0-B4A5C8A8CF5A}"/>
              </a:ext>
            </a:extLst>
          </p:cNvPr>
          <p:cNvPicPr>
            <a:picLocks noChangeAspect="1"/>
          </p:cNvPicPr>
          <p:nvPr/>
        </p:nvPicPr>
        <p:blipFill rotWithShape="1">
          <a:blip r:embed="rId2"/>
          <a:srcRect l="21708" r="25640"/>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4" name="Picture 4">
            <a:extLst>
              <a:ext uri="{FF2B5EF4-FFF2-40B4-BE49-F238E27FC236}">
                <a16:creationId xmlns:a16="http://schemas.microsoft.com/office/drawing/2014/main" id="{D65E1F83-41BD-8D0C-178B-E58D4AB392E2}"/>
              </a:ext>
            </a:extLst>
          </p:cNvPr>
          <p:cNvPicPr>
            <a:picLocks noChangeAspect="1"/>
          </p:cNvPicPr>
          <p:nvPr/>
        </p:nvPicPr>
        <p:blipFill rotWithShape="1">
          <a:blip r:embed="rId3"/>
          <a:srcRect l="2289" r="1"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Picture 6" descr="A picture containing dog, brown, indoor, mammal&#10;&#10;Description automatically generated">
            <a:extLst>
              <a:ext uri="{FF2B5EF4-FFF2-40B4-BE49-F238E27FC236}">
                <a16:creationId xmlns:a16="http://schemas.microsoft.com/office/drawing/2014/main" id="{A4F89CE6-1595-2B68-4C34-54B0E6CCACE9}"/>
              </a:ext>
            </a:extLst>
          </p:cNvPr>
          <p:cNvPicPr>
            <a:picLocks noChangeAspect="1"/>
          </p:cNvPicPr>
          <p:nvPr/>
        </p:nvPicPr>
        <p:blipFill rotWithShape="1">
          <a:blip r:embed="rId4"/>
          <a:srcRect t="1739" r="2" b="13003"/>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3" name="Freeform: Shape 12">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B15A723-DCBE-7F86-988F-57217B1F8D2D}"/>
              </a:ext>
            </a:extLst>
          </p:cNvPr>
          <p:cNvSpPr>
            <a:spLocks noGrp="1"/>
          </p:cNvSpPr>
          <p:nvPr>
            <p:ph idx="1"/>
          </p:nvPr>
        </p:nvSpPr>
        <p:spPr>
          <a:xfrm>
            <a:off x="448056" y="2258568"/>
            <a:ext cx="2807208" cy="3922776"/>
          </a:xfrm>
        </p:spPr>
        <p:txBody>
          <a:bodyPr vert="horz" lIns="91440" tIns="45720" rIns="91440" bIns="45720" rtlCol="0">
            <a:normAutofit/>
          </a:bodyPr>
          <a:lstStyle/>
          <a:p>
            <a:r>
              <a:rPr lang="en-US" sz="1300" b="1"/>
              <a:t>Extremely Pinned Ears</a:t>
            </a:r>
            <a:endParaRPr lang="en-US" sz="1300">
              <a:cs typeface="Calibri" panose="020F0502020204030204"/>
            </a:endParaRPr>
          </a:p>
          <a:p>
            <a:pPr lvl="1"/>
            <a:r>
              <a:rPr lang="en-US" sz="1300">
                <a:ea typeface="+mn-lt"/>
                <a:cs typeface="+mn-lt"/>
              </a:rPr>
              <a:t>A fearful dog will use every square inch and muscle in her body to tell you she is nervous and fearful, and that includes her ears.</a:t>
            </a:r>
            <a:endParaRPr lang="en-US" sz="1300">
              <a:cs typeface="Calibri"/>
            </a:endParaRPr>
          </a:p>
          <a:p>
            <a:pPr lvl="1"/>
            <a:r>
              <a:rPr lang="en-US" sz="1300">
                <a:ea typeface="+mn-lt"/>
                <a:cs typeface="+mn-lt"/>
              </a:rPr>
              <a:t>The ears can extremely become pinned tight beside the head and the tail coiled between the legs. </a:t>
            </a:r>
          </a:p>
          <a:p>
            <a:pPr lvl="2"/>
            <a:r>
              <a:rPr lang="en-US" sz="1300">
                <a:ea typeface="+mn-lt"/>
                <a:cs typeface="+mn-lt"/>
              </a:rPr>
              <a:t>Additionally, a fearful dog will tightly bend his knees and sink his movements to an extremely slow pace. They may also turn their shoulder and body from the aggressor.</a:t>
            </a:r>
            <a:endParaRPr lang="en-US" sz="1300">
              <a:cs typeface="Calibri"/>
            </a:endParaRPr>
          </a:p>
          <a:p>
            <a:endParaRPr lang="en-US" sz="1300">
              <a:cs typeface="Calibri"/>
            </a:endParaRPr>
          </a:p>
        </p:txBody>
      </p:sp>
      <p:sp>
        <p:nvSpPr>
          <p:cNvPr id="2" name="Footer Placeholder 1">
            <a:extLst>
              <a:ext uri="{FF2B5EF4-FFF2-40B4-BE49-F238E27FC236}">
                <a16:creationId xmlns:a16="http://schemas.microsoft.com/office/drawing/2014/main" id="{68023923-2823-0180-8813-D0DD88A5756D}"/>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1635253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B889CA-DFC4-3793-C487-04F91D6D32E2}"/>
              </a:ext>
            </a:extLst>
          </p:cNvPr>
          <p:cNvSpPr>
            <a:spLocks noGrp="1"/>
          </p:cNvSpPr>
          <p:nvPr>
            <p:ph idx="1"/>
          </p:nvPr>
        </p:nvSpPr>
        <p:spPr>
          <a:xfrm>
            <a:off x="643468" y="1782981"/>
            <a:ext cx="5136416" cy="4393982"/>
          </a:xfrm>
        </p:spPr>
        <p:txBody>
          <a:bodyPr vert="horz" lIns="91440" tIns="45720" rIns="91440" bIns="45720" rtlCol="0">
            <a:normAutofit/>
          </a:bodyPr>
          <a:lstStyle/>
          <a:p>
            <a:r>
              <a:rPr lang="en-US" sz="1700" b="1"/>
              <a:t> Ears Changing Positions (Airplane ears)</a:t>
            </a:r>
            <a:endParaRPr lang="en-US" sz="1700">
              <a:cs typeface="Calibri" panose="020F0502020204030204"/>
            </a:endParaRPr>
          </a:p>
          <a:p>
            <a:pPr lvl="1"/>
            <a:r>
              <a:rPr lang="en-US" sz="1700">
                <a:ea typeface="+mn-lt"/>
                <a:cs typeface="+mn-lt"/>
              </a:rPr>
              <a:t>If a dog’s ears are changing positions and flicking back and forth, it could be an indication that the dog is concerned about something and is trying to figure it out. </a:t>
            </a:r>
          </a:p>
          <a:p>
            <a:pPr lvl="1"/>
            <a:endParaRPr lang="en-US" sz="1700">
              <a:ea typeface="+mn-lt"/>
              <a:cs typeface="+mn-lt"/>
            </a:endParaRPr>
          </a:p>
          <a:p>
            <a:pPr lvl="1"/>
            <a:r>
              <a:rPr lang="en-US" sz="1700">
                <a:ea typeface="+mn-lt"/>
                <a:cs typeface="+mn-lt"/>
              </a:rPr>
              <a:t>Dogs can struggle and get confused about the right way to react to a new situation or strange sounds around them.</a:t>
            </a:r>
            <a:endParaRPr lang="en-US" sz="1700">
              <a:cs typeface="Calibri"/>
            </a:endParaRPr>
          </a:p>
          <a:p>
            <a:pPr lvl="1"/>
            <a:endParaRPr lang="en-US" sz="1700">
              <a:ea typeface="+mn-lt"/>
              <a:cs typeface="+mn-lt"/>
            </a:endParaRPr>
          </a:p>
          <a:p>
            <a:pPr lvl="1"/>
            <a:r>
              <a:rPr lang="en-US" sz="1700">
                <a:ea typeface="+mn-lt"/>
                <a:cs typeface="+mn-lt"/>
              </a:rPr>
              <a:t>This can often happen if you take your dog out for a walk along a busy street with speeding cars and numerous people for the first time. Other than ears changing positions, the dog may have a tight jaw and closed mouth.</a:t>
            </a:r>
            <a:endParaRPr lang="en-US" sz="1700">
              <a:cs typeface="Calibri"/>
            </a:endParaRPr>
          </a:p>
        </p:txBody>
      </p:sp>
      <p:pic>
        <p:nvPicPr>
          <p:cNvPr id="5" name="Picture 5" descr="A picture containing grass, dog, outdoor, mammal&#10;&#10;Description automatically generated">
            <a:extLst>
              <a:ext uri="{FF2B5EF4-FFF2-40B4-BE49-F238E27FC236}">
                <a16:creationId xmlns:a16="http://schemas.microsoft.com/office/drawing/2014/main" id="{7CE250A7-3248-06BE-3A7D-7D88B5373AFC}"/>
              </a:ext>
            </a:extLst>
          </p:cNvPr>
          <p:cNvPicPr>
            <a:picLocks noChangeAspect="1"/>
          </p:cNvPicPr>
          <p:nvPr/>
        </p:nvPicPr>
        <p:blipFill rotWithShape="1">
          <a:blip r:embed="rId2"/>
          <a:srcRect t="5002" r="2" b="77"/>
          <a:stretch/>
        </p:blipFill>
        <p:spPr>
          <a:xfrm>
            <a:off x="6412117" y="-2"/>
            <a:ext cx="5779884" cy="3429000"/>
          </a:xfrm>
          <a:prstGeom prst="rect">
            <a:avLst/>
          </a:prstGeom>
        </p:spPr>
      </p:pic>
      <p:grpSp>
        <p:nvGrpSpPr>
          <p:cNvPr id="29" name="Group 2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Isosceles Triangle 3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ground, dog, mammal, rock&#10;&#10;Description automatically generated">
            <a:extLst>
              <a:ext uri="{FF2B5EF4-FFF2-40B4-BE49-F238E27FC236}">
                <a16:creationId xmlns:a16="http://schemas.microsoft.com/office/drawing/2014/main" id="{92E8AD42-4028-D048-2F58-0648173D00B8}"/>
              </a:ext>
            </a:extLst>
          </p:cNvPr>
          <p:cNvPicPr>
            <a:picLocks noChangeAspect="1"/>
          </p:cNvPicPr>
          <p:nvPr/>
        </p:nvPicPr>
        <p:blipFill rotWithShape="1">
          <a:blip r:embed="rId3"/>
          <a:srcRect r="10020" b="3"/>
          <a:stretch/>
        </p:blipFill>
        <p:spPr>
          <a:xfrm>
            <a:off x="6412116" y="3429002"/>
            <a:ext cx="5779884" cy="3428999"/>
          </a:xfrm>
          <a:prstGeom prst="rect">
            <a:avLst/>
          </a:prstGeom>
        </p:spPr>
      </p:pic>
      <p:sp>
        <p:nvSpPr>
          <p:cNvPr id="2" name="Footer Placeholder 1">
            <a:extLst>
              <a:ext uri="{FF2B5EF4-FFF2-40B4-BE49-F238E27FC236}">
                <a16:creationId xmlns:a16="http://schemas.microsoft.com/office/drawing/2014/main" id="{D30D293A-09B2-5498-16D3-2845E7C229B4}"/>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058964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1C7674-4D26-8279-3469-5F7267B12942}"/>
              </a:ext>
            </a:extLst>
          </p:cNvPr>
          <p:cNvSpPr>
            <a:spLocks noGrp="1"/>
          </p:cNvSpPr>
          <p:nvPr>
            <p:ph type="title"/>
          </p:nvPr>
        </p:nvSpPr>
        <p:spPr>
          <a:xfrm>
            <a:off x="589560" y="856180"/>
            <a:ext cx="4560584" cy="1128068"/>
          </a:xfrm>
        </p:spPr>
        <p:txBody>
          <a:bodyPr anchor="ctr">
            <a:normAutofit/>
          </a:bodyPr>
          <a:lstStyle/>
          <a:p>
            <a:r>
              <a:rPr lang="en-US" sz="3700" b="1">
                <a:ea typeface="+mj-lt"/>
                <a:cs typeface="+mj-lt"/>
              </a:rPr>
              <a:t>VOLUNTEER REQUIREMENTS</a:t>
            </a:r>
            <a:r>
              <a:rPr lang="en-US" sz="3700">
                <a:ea typeface="+mj-lt"/>
                <a:cs typeface="+mj-lt"/>
              </a:rPr>
              <a:t> </a:t>
            </a:r>
            <a:endParaRPr lang="en-US" sz="3700"/>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5B0F87-8C18-3A06-42C9-081E4700210A}"/>
              </a:ext>
            </a:extLst>
          </p:cNvPr>
          <p:cNvSpPr>
            <a:spLocks noGrp="1"/>
          </p:cNvSpPr>
          <p:nvPr>
            <p:ph idx="1"/>
          </p:nvPr>
        </p:nvSpPr>
        <p:spPr>
          <a:xfrm>
            <a:off x="590719" y="2330505"/>
            <a:ext cx="4559425" cy="3979585"/>
          </a:xfrm>
        </p:spPr>
        <p:txBody>
          <a:bodyPr vert="horz" lIns="91440" tIns="45720" rIns="91440" bIns="45720" rtlCol="0" anchor="ctr">
            <a:normAutofit/>
          </a:bodyPr>
          <a:lstStyle/>
          <a:p>
            <a:r>
              <a:rPr lang="en-US" sz="1400">
                <a:ea typeface="+mn-lt"/>
                <a:cs typeface="+mn-lt"/>
              </a:rPr>
              <a:t>Must be 18 years of age or older</a:t>
            </a:r>
            <a:endParaRPr lang="en-US" sz="1400"/>
          </a:p>
          <a:p>
            <a:r>
              <a:rPr lang="en-US" sz="1400">
                <a:ea typeface="+mn-lt"/>
                <a:cs typeface="+mn-lt"/>
              </a:rPr>
              <a:t>A proven understanding of basic dog body language </a:t>
            </a:r>
          </a:p>
          <a:p>
            <a:r>
              <a:rPr lang="en-US" sz="1400">
                <a:ea typeface="+mn-lt"/>
                <a:cs typeface="+mn-lt"/>
              </a:rPr>
              <a:t>A proven understanding of what your body language tells the dog </a:t>
            </a:r>
            <a:endParaRPr lang="en-US" sz="1400"/>
          </a:p>
          <a:p>
            <a:r>
              <a:rPr lang="en-US" sz="1400">
                <a:ea typeface="+mn-lt"/>
                <a:cs typeface="+mn-lt"/>
              </a:rPr>
              <a:t>Knowledge of positive reinforcement training </a:t>
            </a:r>
          </a:p>
          <a:p>
            <a:r>
              <a:rPr lang="en-US" sz="1400">
                <a:ea typeface="+mn-lt"/>
                <a:cs typeface="+mn-lt"/>
              </a:rPr>
              <a:t>Ability to walk shelter dogs who often pull and are medium to large sized animals. </a:t>
            </a:r>
          </a:p>
          <a:p>
            <a:r>
              <a:rPr lang="en-US" sz="1400">
                <a:ea typeface="+mn-lt"/>
                <a:cs typeface="+mn-lt"/>
              </a:rPr>
              <a:t>Know your limits. </a:t>
            </a:r>
          </a:p>
          <a:p>
            <a:pPr lvl="1"/>
            <a:r>
              <a:rPr lang="en-US" sz="1400">
                <a:ea typeface="+mn-lt"/>
                <a:cs typeface="+mn-lt"/>
              </a:rPr>
              <a:t>Volunteers will never be asked to walk a dog they are not comfortable walking.</a:t>
            </a:r>
          </a:p>
          <a:p>
            <a:r>
              <a:rPr lang="en-US" sz="1400">
                <a:ea typeface="+mn-lt"/>
                <a:cs typeface="+mn-lt"/>
              </a:rPr>
              <a:t>Wear long pants and closed toe shoes even in the summer months. </a:t>
            </a:r>
          </a:p>
          <a:p>
            <a:r>
              <a:rPr lang="en-US" sz="1400">
                <a:ea typeface="+mn-lt"/>
                <a:cs typeface="+mn-lt"/>
              </a:rPr>
              <a:t>Communicate all valuable findings with staff, including dog likes, behavior or medical concerns</a:t>
            </a:r>
          </a:p>
          <a:p>
            <a:endParaRPr lang="en-US" sz="1400">
              <a:cs typeface="Calibri"/>
            </a:endParaRP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puppy on the street">
            <a:extLst>
              <a:ext uri="{FF2B5EF4-FFF2-40B4-BE49-F238E27FC236}">
                <a16:creationId xmlns:a16="http://schemas.microsoft.com/office/drawing/2014/main" id="{001D4F1E-237B-D8B8-4968-5EE04C212597}"/>
              </a:ext>
            </a:extLst>
          </p:cNvPr>
          <p:cNvPicPr>
            <a:picLocks noChangeAspect="1"/>
          </p:cNvPicPr>
          <p:nvPr/>
        </p:nvPicPr>
        <p:blipFill rotWithShape="1">
          <a:blip r:embed="rId2"/>
          <a:srcRect l="19485" r="11658" b="1"/>
          <a:stretch/>
        </p:blipFill>
        <p:spPr>
          <a:xfrm>
            <a:off x="5977788" y="799352"/>
            <a:ext cx="5425410" cy="5259296"/>
          </a:xfrm>
          <a:prstGeom prst="rect">
            <a:avLst/>
          </a:prstGeom>
        </p:spPr>
      </p:pic>
      <p:sp>
        <p:nvSpPr>
          <p:cNvPr id="4" name="Footer Placeholder 3">
            <a:extLst>
              <a:ext uri="{FF2B5EF4-FFF2-40B4-BE49-F238E27FC236}">
                <a16:creationId xmlns:a16="http://schemas.microsoft.com/office/drawing/2014/main" id="{73FCEF2F-B93C-EAE1-59E3-6906BC94F3C3}"/>
              </a:ext>
            </a:extLst>
          </p:cNvPr>
          <p:cNvSpPr>
            <a:spLocks noGrp="1"/>
          </p:cNvSpPr>
          <p:nvPr>
            <p:ph type="ftr" sz="quarter" idx="11"/>
          </p:nvPr>
        </p:nvSpPr>
        <p:spPr>
          <a:xfrm>
            <a:off x="5685810" y="6492240"/>
            <a:ext cx="3050866" cy="365125"/>
          </a:xfrm>
        </p:spPr>
        <p:txBody>
          <a:bodyPr>
            <a:normAutofit/>
          </a:bodyPr>
          <a:lstStyle/>
          <a:p>
            <a:pPr algn="l">
              <a:spcAft>
                <a:spcPts val="600"/>
              </a:spcAft>
            </a:pPr>
            <a:r>
              <a:rPr lang="en-US"/>
              <a:t>San Antonio Pets Alive!</a:t>
            </a:r>
          </a:p>
        </p:txBody>
      </p:sp>
    </p:spTree>
    <p:extLst>
      <p:ext uri="{BB962C8B-B14F-4D97-AF65-F5344CB8AC3E}">
        <p14:creationId xmlns:p14="http://schemas.microsoft.com/office/powerpoint/2010/main" val="71579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22CF0D90-EF1C-B0AE-B0BE-50BFFA26E0C4}"/>
              </a:ext>
            </a:extLst>
          </p:cNvPr>
          <p:cNvGraphicFramePr>
            <a:graphicFrameLocks noGrp="1"/>
          </p:cNvGraphicFramePr>
          <p:nvPr>
            <p:ph idx="1"/>
          </p:nvPr>
        </p:nvGraphicFramePr>
        <p:xfrm>
          <a:off x="621723" y="535420"/>
          <a:ext cx="4956464" cy="6126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5">
            <a:extLst>
              <a:ext uri="{FF2B5EF4-FFF2-40B4-BE49-F238E27FC236}">
                <a16:creationId xmlns:a16="http://schemas.microsoft.com/office/drawing/2014/main" id="{CD5ED728-241D-6411-5C9F-367E15CC790F}"/>
              </a:ext>
            </a:extLst>
          </p:cNvPr>
          <p:cNvPicPr>
            <a:picLocks noChangeAspect="1"/>
          </p:cNvPicPr>
          <p:nvPr/>
        </p:nvPicPr>
        <p:blipFill>
          <a:blip r:embed="rId7"/>
          <a:stretch>
            <a:fillRect/>
          </a:stretch>
        </p:blipFill>
        <p:spPr>
          <a:xfrm>
            <a:off x="5579327" y="509340"/>
            <a:ext cx="3328639" cy="2419612"/>
          </a:xfrm>
          <a:prstGeom prst="rect">
            <a:avLst/>
          </a:prstGeom>
        </p:spPr>
      </p:pic>
      <p:pic>
        <p:nvPicPr>
          <p:cNvPr id="6" name="Picture 6">
            <a:extLst>
              <a:ext uri="{FF2B5EF4-FFF2-40B4-BE49-F238E27FC236}">
                <a16:creationId xmlns:a16="http://schemas.microsoft.com/office/drawing/2014/main" id="{6D789C83-3CA0-4856-ECDE-1840CDBB91B3}"/>
              </a:ext>
            </a:extLst>
          </p:cNvPr>
          <p:cNvPicPr>
            <a:picLocks noChangeAspect="1"/>
          </p:cNvPicPr>
          <p:nvPr/>
        </p:nvPicPr>
        <p:blipFill>
          <a:blip r:embed="rId8"/>
          <a:stretch>
            <a:fillRect/>
          </a:stretch>
        </p:blipFill>
        <p:spPr>
          <a:xfrm>
            <a:off x="8896815" y="504016"/>
            <a:ext cx="3291468" cy="2411675"/>
          </a:xfrm>
          <a:prstGeom prst="rect">
            <a:avLst/>
          </a:prstGeom>
        </p:spPr>
      </p:pic>
      <p:pic>
        <p:nvPicPr>
          <p:cNvPr id="7" name="Picture 7">
            <a:extLst>
              <a:ext uri="{FF2B5EF4-FFF2-40B4-BE49-F238E27FC236}">
                <a16:creationId xmlns:a16="http://schemas.microsoft.com/office/drawing/2014/main" id="{262BCED4-A788-D102-487E-056A4E162933}"/>
              </a:ext>
            </a:extLst>
          </p:cNvPr>
          <p:cNvPicPr>
            <a:picLocks noChangeAspect="1"/>
          </p:cNvPicPr>
          <p:nvPr/>
        </p:nvPicPr>
        <p:blipFill>
          <a:blip r:embed="rId9"/>
          <a:stretch>
            <a:fillRect/>
          </a:stretch>
        </p:blipFill>
        <p:spPr>
          <a:xfrm>
            <a:off x="5756817" y="3969835"/>
            <a:ext cx="2908609" cy="2096429"/>
          </a:xfrm>
          <a:prstGeom prst="rect">
            <a:avLst/>
          </a:prstGeom>
        </p:spPr>
      </p:pic>
      <p:pic>
        <p:nvPicPr>
          <p:cNvPr id="9" name="Picture 9">
            <a:extLst>
              <a:ext uri="{FF2B5EF4-FFF2-40B4-BE49-F238E27FC236}">
                <a16:creationId xmlns:a16="http://schemas.microsoft.com/office/drawing/2014/main" id="{BF37E05A-A447-3BB2-9280-34CB3DF8F953}"/>
              </a:ext>
            </a:extLst>
          </p:cNvPr>
          <p:cNvPicPr>
            <a:picLocks noChangeAspect="1"/>
          </p:cNvPicPr>
          <p:nvPr/>
        </p:nvPicPr>
        <p:blipFill>
          <a:blip r:embed="rId10"/>
          <a:stretch>
            <a:fillRect/>
          </a:stretch>
        </p:blipFill>
        <p:spPr>
          <a:xfrm>
            <a:off x="9091961" y="4017226"/>
            <a:ext cx="2826834" cy="2122448"/>
          </a:xfrm>
          <a:prstGeom prst="rect">
            <a:avLst/>
          </a:prstGeom>
        </p:spPr>
      </p:pic>
      <p:sp>
        <p:nvSpPr>
          <p:cNvPr id="19" name="Footer Placeholder 18">
            <a:extLst>
              <a:ext uri="{FF2B5EF4-FFF2-40B4-BE49-F238E27FC236}">
                <a16:creationId xmlns:a16="http://schemas.microsoft.com/office/drawing/2014/main" id="{246A6897-9B91-2635-92E9-9AA0E03CBD54}"/>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845644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B019AE47-5154-DF1C-FB70-954EF64AA32B}"/>
              </a:ext>
            </a:extLst>
          </p:cNvPr>
          <p:cNvPicPr>
            <a:picLocks noChangeAspect="1"/>
          </p:cNvPicPr>
          <p:nvPr/>
        </p:nvPicPr>
        <p:blipFill rotWithShape="1">
          <a:blip r:embed="rId2"/>
          <a:srcRect t="13800" r="3" b="26271"/>
          <a:stretch/>
        </p:blipFill>
        <p:spPr>
          <a:xfrm>
            <a:off x="20" y="1"/>
            <a:ext cx="4187091" cy="2164321"/>
          </a:xfrm>
          <a:prstGeom prst="rect">
            <a:avLst/>
          </a:prstGeom>
        </p:spPr>
      </p:pic>
      <p:pic>
        <p:nvPicPr>
          <p:cNvPr id="4" name="Picture 4" descr="A picture containing mammal, outdoor, ground, beach&#10;&#10;Description automatically generated">
            <a:extLst>
              <a:ext uri="{FF2B5EF4-FFF2-40B4-BE49-F238E27FC236}">
                <a16:creationId xmlns:a16="http://schemas.microsoft.com/office/drawing/2014/main" id="{47B8914E-7CE0-1A81-09EA-F9B6F6BBBB2F}"/>
              </a:ext>
            </a:extLst>
          </p:cNvPr>
          <p:cNvPicPr>
            <a:picLocks noChangeAspect="1"/>
          </p:cNvPicPr>
          <p:nvPr/>
        </p:nvPicPr>
        <p:blipFill rotWithShape="1">
          <a:blip r:embed="rId3"/>
          <a:srcRect t="6799" r="-2" b="18855"/>
          <a:stretch/>
        </p:blipFill>
        <p:spPr>
          <a:xfrm>
            <a:off x="20" y="2342320"/>
            <a:ext cx="4187091" cy="2164321"/>
          </a:xfrm>
          <a:prstGeom prst="rect">
            <a:avLst/>
          </a:prstGeom>
        </p:spPr>
      </p:pic>
      <p:pic>
        <p:nvPicPr>
          <p:cNvPr id="6" name="Picture 6" descr="A picture containing dog, indoor, looking, mammal&#10;&#10;Description automatically generated">
            <a:extLst>
              <a:ext uri="{FF2B5EF4-FFF2-40B4-BE49-F238E27FC236}">
                <a16:creationId xmlns:a16="http://schemas.microsoft.com/office/drawing/2014/main" id="{6CC9520D-C758-889B-7C0D-F82E9C707826}"/>
              </a:ext>
            </a:extLst>
          </p:cNvPr>
          <p:cNvPicPr>
            <a:picLocks noChangeAspect="1"/>
          </p:cNvPicPr>
          <p:nvPr/>
        </p:nvPicPr>
        <p:blipFill rotWithShape="1">
          <a:blip r:embed="rId4"/>
          <a:srcRect t="6076" r="3" b="16196"/>
          <a:stretch/>
        </p:blipFill>
        <p:spPr>
          <a:xfrm>
            <a:off x="20" y="4693680"/>
            <a:ext cx="4187091" cy="2164321"/>
          </a:xfrm>
          <a:prstGeom prst="rect">
            <a:avLst/>
          </a:prstGeom>
        </p:spPr>
      </p:pic>
      <p:sp>
        <p:nvSpPr>
          <p:cNvPr id="3" name="Content Placeholder 2">
            <a:extLst>
              <a:ext uri="{FF2B5EF4-FFF2-40B4-BE49-F238E27FC236}">
                <a16:creationId xmlns:a16="http://schemas.microsoft.com/office/drawing/2014/main" id="{321BF6A6-26F7-A3CE-373F-36F41BB27971}"/>
              </a:ext>
            </a:extLst>
          </p:cNvPr>
          <p:cNvSpPr>
            <a:spLocks noGrp="1"/>
          </p:cNvSpPr>
          <p:nvPr>
            <p:ph idx="1"/>
          </p:nvPr>
        </p:nvSpPr>
        <p:spPr>
          <a:xfrm>
            <a:off x="4833366" y="2399720"/>
            <a:ext cx="6870954" cy="3736507"/>
          </a:xfrm>
        </p:spPr>
        <p:txBody>
          <a:bodyPr vert="horz" lIns="91440" tIns="45720" rIns="91440" bIns="45720" rtlCol="0">
            <a:normAutofit/>
          </a:bodyPr>
          <a:lstStyle/>
          <a:p>
            <a:r>
              <a:rPr lang="en-US" sz="2000"/>
              <a:t>Tense</a:t>
            </a:r>
            <a:endParaRPr lang="en-US" sz="2000">
              <a:cs typeface="Calibri" panose="020F0502020204030204"/>
            </a:endParaRPr>
          </a:p>
          <a:p>
            <a:pPr lvl="1"/>
            <a:r>
              <a:rPr lang="en-US" sz="2000">
                <a:ea typeface="+mn-lt"/>
                <a:cs typeface="+mn-lt"/>
              </a:rPr>
              <a:t>If a dog’s mouth is relaxed and open, and he slowly closes it, his body goes still, and there are lines around his mouth, he is not happy. Use caution, especially if his body also goes still. This is often part of the freeze sequence that is the precursor to a bite.</a:t>
            </a:r>
            <a:endParaRPr lang="en-US" sz="2000">
              <a:cs typeface="Calibri"/>
            </a:endParaRPr>
          </a:p>
          <a:p>
            <a:pPr marL="457200" lvl="1" indent="0">
              <a:buNone/>
            </a:pPr>
            <a:endParaRPr lang="en-US" sz="2000">
              <a:ea typeface="+mn-lt"/>
              <a:cs typeface="+mn-lt"/>
            </a:endParaRPr>
          </a:p>
          <a:p>
            <a:pPr lvl="1"/>
            <a:r>
              <a:rPr lang="en-US" sz="2000">
                <a:ea typeface="+mn-lt"/>
                <a:cs typeface="+mn-lt"/>
              </a:rPr>
              <a:t>A tightly closed mouth often indicates fear or nervousness in dogs. You may also see a frightened dog pull the corner of his lip back, referred to commonly as “long lip”.</a:t>
            </a:r>
            <a:endParaRPr lang="en-US" sz="2000">
              <a:cs typeface="Calibri"/>
            </a:endParaRPr>
          </a:p>
          <a:p>
            <a:endParaRPr lang="en-US" sz="2000">
              <a:cs typeface="Calibri"/>
            </a:endParaRPr>
          </a:p>
        </p:txBody>
      </p:sp>
      <p:sp>
        <p:nvSpPr>
          <p:cNvPr id="2" name="Footer Placeholder 1">
            <a:extLst>
              <a:ext uri="{FF2B5EF4-FFF2-40B4-BE49-F238E27FC236}">
                <a16:creationId xmlns:a16="http://schemas.microsoft.com/office/drawing/2014/main" id="{B39A8AD8-C74C-C1AF-7C32-C8183510803D}"/>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055942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655212-ABC9-5904-8134-24939F16D18B}"/>
              </a:ext>
            </a:extLst>
          </p:cNvPr>
          <p:cNvSpPr>
            <a:spLocks noGrp="1"/>
          </p:cNvSpPr>
          <p:nvPr>
            <p:ph idx="1"/>
          </p:nvPr>
        </p:nvSpPr>
        <p:spPr>
          <a:xfrm>
            <a:off x="178420" y="719796"/>
            <a:ext cx="6640552" cy="5410703"/>
          </a:xfrm>
        </p:spPr>
        <p:txBody>
          <a:bodyPr vert="horz" lIns="91440" tIns="45720" rIns="91440" bIns="45720" rtlCol="0" anchor="t">
            <a:normAutofit fontScale="77500" lnSpcReduction="20000"/>
          </a:bodyPr>
          <a:lstStyle/>
          <a:p>
            <a:endParaRPr lang="en-US"/>
          </a:p>
          <a:p>
            <a:endParaRPr lang="en-US">
              <a:cs typeface="Calibri"/>
            </a:endParaRPr>
          </a:p>
          <a:p>
            <a:pPr marL="0" indent="0">
              <a:buNone/>
            </a:pPr>
            <a:r>
              <a:rPr lang="en-US"/>
              <a:t>Licking</a:t>
            </a:r>
            <a:endParaRPr lang="en-US">
              <a:cs typeface="Calibri" panose="020F0502020204030204"/>
            </a:endParaRPr>
          </a:p>
          <a:p>
            <a:pPr lvl="1"/>
            <a:endParaRPr lang="en-US">
              <a:ea typeface="+mn-lt"/>
              <a:cs typeface="+mn-lt"/>
            </a:endParaRPr>
          </a:p>
          <a:p>
            <a:pPr lvl="1"/>
            <a:r>
              <a:rPr lang="en-US">
                <a:ea typeface="+mn-lt"/>
                <a:cs typeface="+mn-lt"/>
              </a:rPr>
              <a:t>Dogs</a:t>
            </a:r>
          </a:p>
          <a:p>
            <a:pPr lvl="2"/>
            <a:r>
              <a:rPr lang="en-US">
                <a:ea typeface="+mn-lt"/>
                <a:cs typeface="+mn-lt"/>
              </a:rPr>
              <a:t>lick to greet. </a:t>
            </a:r>
          </a:p>
          <a:p>
            <a:pPr lvl="2"/>
            <a:r>
              <a:rPr lang="en-US">
                <a:ea typeface="+mn-lt"/>
                <a:cs typeface="+mn-lt"/>
              </a:rPr>
              <a:t>Do appeasement licking. </a:t>
            </a:r>
          </a:p>
          <a:p>
            <a:pPr lvl="2"/>
            <a:r>
              <a:rPr lang="en-US">
                <a:ea typeface="+mn-lt"/>
                <a:cs typeface="+mn-lt"/>
              </a:rPr>
              <a:t>lick their lips to get the last bits of flavor from the last tasty thing they ate. </a:t>
            </a:r>
            <a:endParaRPr lang="en-US">
              <a:cs typeface="Calibri"/>
            </a:endParaRPr>
          </a:p>
          <a:p>
            <a:pPr lvl="2"/>
            <a:r>
              <a:rPr lang="en-US">
                <a:ea typeface="+mn-lt"/>
                <a:cs typeface="+mn-lt"/>
              </a:rPr>
              <a:t>lick themselves persistently because of allergies or some other medical issue, or because of a canine compulsive disorder. </a:t>
            </a:r>
          </a:p>
          <a:p>
            <a:pPr lvl="2"/>
            <a:r>
              <a:rPr lang="en-US">
                <a:ea typeface="+mn-lt"/>
                <a:cs typeface="+mn-lt"/>
              </a:rPr>
              <a:t>lick their lips because they are stressed.</a:t>
            </a:r>
          </a:p>
          <a:p>
            <a:pPr lvl="2"/>
            <a:endParaRPr lang="en-US">
              <a:cs typeface="Calibri"/>
            </a:endParaRPr>
          </a:p>
          <a:p>
            <a:pPr lvl="1"/>
            <a:r>
              <a:rPr lang="en-US">
                <a:cs typeface="Calibri"/>
              </a:rPr>
              <a:t>Read the whole body to find out which one is happening!</a:t>
            </a:r>
          </a:p>
          <a:p>
            <a:pPr marL="457200" lvl="1" indent="0">
              <a:buNone/>
            </a:pPr>
            <a:endParaRPr lang="en-US">
              <a:cs typeface="Calibri"/>
            </a:endParaRPr>
          </a:p>
          <a:p>
            <a:endParaRPr lang="en-US">
              <a:cs typeface="Calibri"/>
            </a:endParaRPr>
          </a:p>
          <a:p>
            <a:pPr marL="0" indent="0">
              <a:buNone/>
            </a:pPr>
            <a:br>
              <a:rPr lang="en-US"/>
            </a:br>
            <a:endParaRPr lang="en-US">
              <a:cs typeface="Calibri" panose="020F0502020204030204"/>
            </a:endParaRPr>
          </a:p>
        </p:txBody>
      </p:sp>
      <p:pic>
        <p:nvPicPr>
          <p:cNvPr id="7" name="Picture 7" descr="A collage of a dog&#10;&#10;Description automatically generated">
            <a:extLst>
              <a:ext uri="{FF2B5EF4-FFF2-40B4-BE49-F238E27FC236}">
                <a16:creationId xmlns:a16="http://schemas.microsoft.com/office/drawing/2014/main" id="{3AFB1A92-D689-7903-25EA-1CAFF9805882}"/>
              </a:ext>
            </a:extLst>
          </p:cNvPr>
          <p:cNvPicPr>
            <a:picLocks noChangeAspect="1"/>
          </p:cNvPicPr>
          <p:nvPr/>
        </p:nvPicPr>
        <p:blipFill>
          <a:blip r:embed="rId3"/>
          <a:stretch>
            <a:fillRect/>
          </a:stretch>
        </p:blipFill>
        <p:spPr>
          <a:xfrm>
            <a:off x="7961766" y="213756"/>
            <a:ext cx="2888962" cy="6430489"/>
          </a:xfrm>
          <a:prstGeom prst="rect">
            <a:avLst/>
          </a:prstGeom>
        </p:spPr>
      </p:pic>
      <p:sp>
        <p:nvSpPr>
          <p:cNvPr id="2" name="Footer Placeholder 1">
            <a:extLst>
              <a:ext uri="{FF2B5EF4-FFF2-40B4-BE49-F238E27FC236}">
                <a16:creationId xmlns:a16="http://schemas.microsoft.com/office/drawing/2014/main" id="{86D160C2-21CF-5729-81D3-663967D41F50}"/>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443924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9" descr="A picture containing dog, indoor, looking, sitting&#10;&#10;Description automatically generated">
            <a:extLst>
              <a:ext uri="{FF2B5EF4-FFF2-40B4-BE49-F238E27FC236}">
                <a16:creationId xmlns:a16="http://schemas.microsoft.com/office/drawing/2014/main" id="{AB30B592-E518-552E-97BF-A7E06690CF3C}"/>
              </a:ext>
            </a:extLst>
          </p:cNvPr>
          <p:cNvPicPr>
            <a:picLocks noChangeAspect="1"/>
          </p:cNvPicPr>
          <p:nvPr/>
        </p:nvPicPr>
        <p:blipFill>
          <a:blip r:embed="rId3"/>
          <a:stretch>
            <a:fillRect/>
          </a:stretch>
        </p:blipFill>
        <p:spPr>
          <a:xfrm>
            <a:off x="1824179" y="511293"/>
            <a:ext cx="2535387"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31F04C44-47C3-76D7-E905-263D8B964FAA}"/>
              </a:ext>
            </a:extLst>
          </p:cNvPr>
          <p:cNvSpPr>
            <a:spLocks noGrp="1"/>
          </p:cNvSpPr>
          <p:nvPr>
            <p:ph idx="1"/>
          </p:nvPr>
        </p:nvSpPr>
        <p:spPr>
          <a:xfrm>
            <a:off x="5894962" y="1984443"/>
            <a:ext cx="5458838" cy="4192520"/>
          </a:xfrm>
        </p:spPr>
        <p:txBody>
          <a:bodyPr vert="horz" lIns="91440" tIns="45720" rIns="91440" bIns="45720" rtlCol="0">
            <a:normAutofit/>
          </a:bodyPr>
          <a:lstStyle/>
          <a:p>
            <a:endParaRPr lang="en-US" sz="1500"/>
          </a:p>
          <a:p>
            <a:endParaRPr lang="en-US" sz="1500">
              <a:cs typeface="Calibri" panose="020F0502020204030204"/>
            </a:endParaRPr>
          </a:p>
          <a:p>
            <a:endParaRPr lang="en-US" sz="1500">
              <a:cs typeface="Calibri" panose="020F0502020204030204"/>
            </a:endParaRPr>
          </a:p>
          <a:p>
            <a:pPr marL="0" indent="0">
              <a:buNone/>
            </a:pPr>
            <a:r>
              <a:rPr lang="en-US" sz="1500"/>
              <a:t>Yawning</a:t>
            </a:r>
            <a:endParaRPr lang="en-US" sz="1500">
              <a:cs typeface="Calibri" panose="020F0502020204030204"/>
            </a:endParaRPr>
          </a:p>
          <a:p>
            <a:pPr lvl="1"/>
            <a:r>
              <a:rPr lang="en-US" sz="1500">
                <a:ea typeface="+mn-lt"/>
                <a:cs typeface="+mn-lt"/>
              </a:rPr>
              <a:t>Dogs yawn because:</a:t>
            </a:r>
          </a:p>
          <a:p>
            <a:pPr lvl="2"/>
            <a:r>
              <a:rPr lang="en-US" sz="1500">
                <a:ea typeface="+mn-lt"/>
                <a:cs typeface="+mn-lt"/>
              </a:rPr>
              <a:t>They are tired. </a:t>
            </a:r>
            <a:endParaRPr lang="en-US" sz="1500">
              <a:cs typeface="Calibri"/>
            </a:endParaRPr>
          </a:p>
          <a:p>
            <a:pPr lvl="2"/>
            <a:r>
              <a:rPr lang="en-US" sz="1500">
                <a:ea typeface="+mn-lt"/>
                <a:cs typeface="+mn-lt"/>
              </a:rPr>
              <a:t>Yawning is contagious.</a:t>
            </a:r>
          </a:p>
          <a:p>
            <a:pPr lvl="2"/>
            <a:r>
              <a:rPr lang="en-US" sz="1500">
                <a:ea typeface="+mn-lt"/>
                <a:cs typeface="+mn-lt"/>
              </a:rPr>
              <a:t>They are stressed. </a:t>
            </a:r>
            <a:endParaRPr lang="en-US" sz="1500"/>
          </a:p>
          <a:p>
            <a:pPr lvl="1"/>
            <a:r>
              <a:rPr lang="en-US" sz="1500">
                <a:ea typeface="+mn-lt"/>
                <a:cs typeface="+mn-lt"/>
              </a:rPr>
              <a:t>Look at the whole dog – and then decide.</a:t>
            </a:r>
            <a:endParaRPr lang="en-US" sz="1500">
              <a:cs typeface="Calibri"/>
            </a:endParaRPr>
          </a:p>
          <a:p>
            <a:pPr marL="0" indent="0">
              <a:buNone/>
            </a:pPr>
            <a:br>
              <a:rPr lang="en-US" sz="1500"/>
            </a:br>
            <a:endParaRPr lang="en-US" sz="1500">
              <a:cs typeface="Calibri" panose="020F0502020204030204"/>
            </a:endParaRPr>
          </a:p>
        </p:txBody>
      </p:sp>
      <p:sp>
        <p:nvSpPr>
          <p:cNvPr id="2" name="Footer Placeholder 1">
            <a:extLst>
              <a:ext uri="{FF2B5EF4-FFF2-40B4-BE49-F238E27FC236}">
                <a16:creationId xmlns:a16="http://schemas.microsoft.com/office/drawing/2014/main" id="{33819DB9-F75E-7247-9409-69FBD74BBE70}"/>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999559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24A3D-8F6E-DDAA-5C1A-8AD80B0F1592}"/>
              </a:ext>
            </a:extLst>
          </p:cNvPr>
          <p:cNvSpPr>
            <a:spLocks noGrp="1"/>
          </p:cNvSpPr>
          <p:nvPr>
            <p:ph idx="1"/>
          </p:nvPr>
        </p:nvSpPr>
        <p:spPr>
          <a:xfrm>
            <a:off x="4965431" y="2438400"/>
            <a:ext cx="6586489" cy="3785419"/>
          </a:xfrm>
        </p:spPr>
        <p:txBody>
          <a:bodyPr vert="horz" lIns="91440" tIns="45720" rIns="91440" bIns="45720" rtlCol="0">
            <a:normAutofit/>
          </a:bodyPr>
          <a:lstStyle/>
          <a:p>
            <a:r>
              <a:rPr lang="en-US" sz="1900"/>
              <a:t>Commissure</a:t>
            </a:r>
            <a:endParaRPr lang="en-US" sz="1900">
              <a:cs typeface="Calibri" panose="020F0502020204030204"/>
            </a:endParaRPr>
          </a:p>
          <a:p>
            <a:pPr lvl="1"/>
            <a:r>
              <a:rPr lang="en-US" sz="1900">
                <a:ea typeface="+mn-lt"/>
                <a:cs typeface="+mn-lt"/>
              </a:rPr>
              <a:t>Fancy word for the corners of your dog’s mouth. </a:t>
            </a:r>
          </a:p>
          <a:p>
            <a:pPr lvl="1"/>
            <a:r>
              <a:rPr lang="en-US" sz="1900">
                <a:ea typeface="+mn-lt"/>
                <a:cs typeface="+mn-lt"/>
              </a:rPr>
              <a:t>Take note of how the commissure looks when your dog is calm and relaxed. </a:t>
            </a:r>
          </a:p>
          <a:p>
            <a:pPr lvl="1"/>
            <a:r>
              <a:rPr lang="en-US" sz="1900">
                <a:ea typeface="+mn-lt"/>
                <a:cs typeface="+mn-lt"/>
              </a:rPr>
              <a:t>There are two significant variations on the commissure. </a:t>
            </a:r>
          </a:p>
          <a:p>
            <a:pPr lvl="2"/>
            <a:r>
              <a:rPr lang="en-US" sz="1900">
                <a:ea typeface="+mn-lt"/>
                <a:cs typeface="+mn-lt"/>
              </a:rPr>
              <a:t>Corners are pulled forward and the commissure forms a “C” shape, the dog is being offensively aggressive.</a:t>
            </a:r>
          </a:p>
          <a:p>
            <a:pPr lvl="2"/>
            <a:r>
              <a:rPr lang="en-US" sz="1900">
                <a:ea typeface="+mn-lt"/>
                <a:cs typeface="+mn-lt"/>
              </a:rPr>
              <a:t>Corners are pulled tightly back, forming a “V” shape, the dog is being defensively aggressive. </a:t>
            </a:r>
            <a:endParaRPr lang="en-US" sz="1900">
              <a:cs typeface="Calibri"/>
            </a:endParaRPr>
          </a:p>
          <a:p>
            <a:r>
              <a:rPr lang="en-US" sz="1900">
                <a:cs typeface="Calibri"/>
              </a:rPr>
              <a:t>If the dog is displaying either of these variations be careful the dog is likely to bite!</a:t>
            </a:r>
          </a:p>
        </p:txBody>
      </p:sp>
      <p:pic>
        <p:nvPicPr>
          <p:cNvPr id="4" name="Picture 4">
            <a:extLst>
              <a:ext uri="{FF2B5EF4-FFF2-40B4-BE49-F238E27FC236}">
                <a16:creationId xmlns:a16="http://schemas.microsoft.com/office/drawing/2014/main" id="{DA6F07E7-961C-8BB9-E739-DCC29D015D0E}"/>
              </a:ext>
            </a:extLst>
          </p:cNvPr>
          <p:cNvPicPr>
            <a:picLocks noChangeAspect="1"/>
          </p:cNvPicPr>
          <p:nvPr/>
        </p:nvPicPr>
        <p:blipFill rotWithShape="1">
          <a:blip r:embed="rId3"/>
          <a:srcRect l="1612" r="5794"/>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DC46B"/>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6489F2E8-D072-C964-11CB-9E8F2E9CE3FE}"/>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1830425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F81E272E-66B3-0D12-8C55-C812A8E1BA80}"/>
              </a:ext>
            </a:extLst>
          </p:cNvPr>
          <p:cNvGraphicFramePr>
            <a:graphicFrameLocks noGrp="1"/>
          </p:cNvGraphicFramePr>
          <p:nvPr>
            <p:ph idx="1"/>
          </p:nvPr>
        </p:nvGraphicFramePr>
        <p:xfrm>
          <a:off x="264226" y="212561"/>
          <a:ext cx="6369133" cy="6429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6" descr="A picture containing dog, indoor, floor, sitting&#10;&#10;Description automatically generated">
            <a:extLst>
              <a:ext uri="{FF2B5EF4-FFF2-40B4-BE49-F238E27FC236}">
                <a16:creationId xmlns:a16="http://schemas.microsoft.com/office/drawing/2014/main" id="{41BA5ED2-BD50-8FC3-7388-E448B358A62D}"/>
              </a:ext>
            </a:extLst>
          </p:cNvPr>
          <p:cNvPicPr>
            <a:picLocks noChangeAspect="1"/>
          </p:cNvPicPr>
          <p:nvPr/>
        </p:nvPicPr>
        <p:blipFill>
          <a:blip r:embed="rId7"/>
          <a:stretch>
            <a:fillRect/>
          </a:stretch>
        </p:blipFill>
        <p:spPr>
          <a:xfrm>
            <a:off x="6633483" y="3191864"/>
            <a:ext cx="2744931" cy="1919101"/>
          </a:xfrm>
          <a:prstGeom prst="rect">
            <a:avLst/>
          </a:prstGeom>
        </p:spPr>
      </p:pic>
      <p:pic>
        <p:nvPicPr>
          <p:cNvPr id="7" name="Picture 7">
            <a:extLst>
              <a:ext uri="{FF2B5EF4-FFF2-40B4-BE49-F238E27FC236}">
                <a16:creationId xmlns:a16="http://schemas.microsoft.com/office/drawing/2014/main" id="{172FD088-AC83-DFE7-3275-D44C0ED94086}"/>
              </a:ext>
            </a:extLst>
          </p:cNvPr>
          <p:cNvPicPr>
            <a:picLocks noChangeAspect="1"/>
          </p:cNvPicPr>
          <p:nvPr/>
        </p:nvPicPr>
        <p:blipFill>
          <a:blip r:embed="rId8"/>
          <a:stretch>
            <a:fillRect/>
          </a:stretch>
        </p:blipFill>
        <p:spPr>
          <a:xfrm>
            <a:off x="9385465" y="4320505"/>
            <a:ext cx="2743200" cy="2333767"/>
          </a:xfrm>
          <a:prstGeom prst="rect">
            <a:avLst/>
          </a:prstGeom>
        </p:spPr>
      </p:pic>
      <p:pic>
        <p:nvPicPr>
          <p:cNvPr id="8" name="Picture 8">
            <a:extLst>
              <a:ext uri="{FF2B5EF4-FFF2-40B4-BE49-F238E27FC236}">
                <a16:creationId xmlns:a16="http://schemas.microsoft.com/office/drawing/2014/main" id="{1D8D242E-549D-BB14-CF4A-B9FEB3ACD30C}"/>
              </a:ext>
            </a:extLst>
          </p:cNvPr>
          <p:cNvPicPr>
            <a:picLocks noChangeAspect="1"/>
          </p:cNvPicPr>
          <p:nvPr/>
        </p:nvPicPr>
        <p:blipFill>
          <a:blip r:embed="rId9"/>
          <a:stretch>
            <a:fillRect/>
          </a:stretch>
        </p:blipFill>
        <p:spPr>
          <a:xfrm>
            <a:off x="6861958" y="241291"/>
            <a:ext cx="2743200" cy="1961754"/>
          </a:xfrm>
          <a:prstGeom prst="rect">
            <a:avLst/>
          </a:prstGeom>
        </p:spPr>
      </p:pic>
      <p:pic>
        <p:nvPicPr>
          <p:cNvPr id="9" name="Picture 9" descr="A picture containing dog, sitting, white, mammal&#10;&#10;Description automatically generated">
            <a:extLst>
              <a:ext uri="{FF2B5EF4-FFF2-40B4-BE49-F238E27FC236}">
                <a16:creationId xmlns:a16="http://schemas.microsoft.com/office/drawing/2014/main" id="{C6F0EC84-A894-6907-14AC-D2A8E58B0A7A}"/>
              </a:ext>
            </a:extLst>
          </p:cNvPr>
          <p:cNvPicPr>
            <a:picLocks noChangeAspect="1"/>
          </p:cNvPicPr>
          <p:nvPr/>
        </p:nvPicPr>
        <p:blipFill>
          <a:blip r:embed="rId10"/>
          <a:stretch>
            <a:fillRect/>
          </a:stretch>
        </p:blipFill>
        <p:spPr>
          <a:xfrm>
            <a:off x="9613075" y="1226556"/>
            <a:ext cx="2574967" cy="1891279"/>
          </a:xfrm>
          <a:prstGeom prst="rect">
            <a:avLst/>
          </a:prstGeom>
        </p:spPr>
      </p:pic>
      <p:sp>
        <p:nvSpPr>
          <p:cNvPr id="17" name="Footer Placeholder 16">
            <a:extLst>
              <a:ext uri="{FF2B5EF4-FFF2-40B4-BE49-F238E27FC236}">
                <a16:creationId xmlns:a16="http://schemas.microsoft.com/office/drawing/2014/main" id="{C22C3E38-D6F6-2340-89D2-CBF858105A74}"/>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696067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1237AA89-D893-54F9-9F7C-5722A75309B3}"/>
              </a:ext>
            </a:extLst>
          </p:cNvPr>
          <p:cNvGraphicFramePr>
            <a:graphicFrameLocks noGrp="1"/>
          </p:cNvGraphicFramePr>
          <p:nvPr>
            <p:ph idx="1"/>
          </p:nvPr>
        </p:nvGraphicFramePr>
        <p:xfrm>
          <a:off x="234538" y="172976"/>
          <a:ext cx="5092537" cy="5954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6">
            <a:extLst>
              <a:ext uri="{FF2B5EF4-FFF2-40B4-BE49-F238E27FC236}">
                <a16:creationId xmlns:a16="http://schemas.microsoft.com/office/drawing/2014/main" id="{D829FCDC-65BC-B287-11B9-D5B07D0BE209}"/>
              </a:ext>
            </a:extLst>
          </p:cNvPr>
          <p:cNvPicPr>
            <a:picLocks noChangeAspect="1"/>
          </p:cNvPicPr>
          <p:nvPr/>
        </p:nvPicPr>
        <p:blipFill>
          <a:blip r:embed="rId8"/>
          <a:stretch>
            <a:fillRect/>
          </a:stretch>
        </p:blipFill>
        <p:spPr>
          <a:xfrm>
            <a:off x="6782790" y="279386"/>
            <a:ext cx="4197927" cy="2796005"/>
          </a:xfrm>
          <a:prstGeom prst="rect">
            <a:avLst/>
          </a:prstGeom>
        </p:spPr>
      </p:pic>
      <p:pic>
        <p:nvPicPr>
          <p:cNvPr id="8" name="Picture 8">
            <a:extLst>
              <a:ext uri="{FF2B5EF4-FFF2-40B4-BE49-F238E27FC236}">
                <a16:creationId xmlns:a16="http://schemas.microsoft.com/office/drawing/2014/main" id="{DCD78640-FDF9-9F50-3D73-335CA82DA665}"/>
              </a:ext>
            </a:extLst>
          </p:cNvPr>
          <p:cNvPicPr>
            <a:picLocks noChangeAspect="1"/>
          </p:cNvPicPr>
          <p:nvPr/>
        </p:nvPicPr>
        <p:blipFill>
          <a:blip r:embed="rId9"/>
          <a:stretch>
            <a:fillRect/>
          </a:stretch>
        </p:blipFill>
        <p:spPr>
          <a:xfrm>
            <a:off x="6782790" y="3314903"/>
            <a:ext cx="4197925" cy="3385054"/>
          </a:xfrm>
          <a:prstGeom prst="rect">
            <a:avLst/>
          </a:prstGeom>
        </p:spPr>
      </p:pic>
      <p:sp>
        <p:nvSpPr>
          <p:cNvPr id="15" name="Footer Placeholder 14">
            <a:extLst>
              <a:ext uri="{FF2B5EF4-FFF2-40B4-BE49-F238E27FC236}">
                <a16:creationId xmlns:a16="http://schemas.microsoft.com/office/drawing/2014/main" id="{56748DDA-9D81-F40E-7BD9-20F235F6B4FD}"/>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1873038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3E80D9D9-2589-D182-C808-C76A0E46EB35}"/>
              </a:ext>
            </a:extLst>
          </p:cNvPr>
          <p:cNvGraphicFramePr>
            <a:graphicFrameLocks noGrp="1"/>
          </p:cNvGraphicFramePr>
          <p:nvPr>
            <p:ph idx="1"/>
          </p:nvPr>
        </p:nvGraphicFramePr>
        <p:xfrm>
          <a:off x="333499" y="647989"/>
          <a:ext cx="6379029" cy="5241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a:extLst>
              <a:ext uri="{FF2B5EF4-FFF2-40B4-BE49-F238E27FC236}">
                <a16:creationId xmlns:a16="http://schemas.microsoft.com/office/drawing/2014/main" id="{D8D7C831-7C28-0F7E-A67F-F63C294F82EA}"/>
              </a:ext>
            </a:extLst>
          </p:cNvPr>
          <p:cNvPicPr>
            <a:picLocks noChangeAspect="1"/>
          </p:cNvPicPr>
          <p:nvPr/>
        </p:nvPicPr>
        <p:blipFill>
          <a:blip r:embed="rId7"/>
          <a:stretch>
            <a:fillRect/>
          </a:stretch>
        </p:blipFill>
        <p:spPr>
          <a:xfrm>
            <a:off x="7129153" y="417932"/>
            <a:ext cx="4415641" cy="2934550"/>
          </a:xfrm>
          <a:prstGeom prst="rect">
            <a:avLst/>
          </a:prstGeom>
        </p:spPr>
      </p:pic>
      <p:pic>
        <p:nvPicPr>
          <p:cNvPr id="5" name="Picture 5">
            <a:extLst>
              <a:ext uri="{FF2B5EF4-FFF2-40B4-BE49-F238E27FC236}">
                <a16:creationId xmlns:a16="http://schemas.microsoft.com/office/drawing/2014/main" id="{A67E936F-9C6C-D020-2DE6-65744464434A}"/>
              </a:ext>
            </a:extLst>
          </p:cNvPr>
          <p:cNvPicPr>
            <a:picLocks noChangeAspect="1"/>
          </p:cNvPicPr>
          <p:nvPr/>
        </p:nvPicPr>
        <p:blipFill>
          <a:blip r:embed="rId8"/>
          <a:stretch>
            <a:fillRect/>
          </a:stretch>
        </p:blipFill>
        <p:spPr>
          <a:xfrm>
            <a:off x="7129154" y="3597235"/>
            <a:ext cx="4415640" cy="2889662"/>
          </a:xfrm>
          <a:prstGeom prst="rect">
            <a:avLst/>
          </a:prstGeom>
        </p:spPr>
      </p:pic>
      <p:sp>
        <p:nvSpPr>
          <p:cNvPr id="15" name="Footer Placeholder 14">
            <a:extLst>
              <a:ext uri="{FF2B5EF4-FFF2-40B4-BE49-F238E27FC236}">
                <a16:creationId xmlns:a16="http://schemas.microsoft.com/office/drawing/2014/main" id="{AC1018A3-74FE-BC5E-7EAE-7ACDECE028A8}"/>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415307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56BCBF51-DE69-FF9E-04C3-0E8568172DB7}"/>
              </a:ext>
            </a:extLst>
          </p:cNvPr>
          <p:cNvGraphicFramePr>
            <a:graphicFrameLocks noGrp="1"/>
          </p:cNvGraphicFramePr>
          <p:nvPr>
            <p:ph idx="1"/>
          </p:nvPr>
        </p:nvGraphicFramePr>
        <p:xfrm>
          <a:off x="541317" y="469859"/>
          <a:ext cx="5834743" cy="5914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A picture containing tree, ground, outdoor, dog&#10;&#10;Description automatically generated">
            <a:extLst>
              <a:ext uri="{FF2B5EF4-FFF2-40B4-BE49-F238E27FC236}">
                <a16:creationId xmlns:a16="http://schemas.microsoft.com/office/drawing/2014/main" id="{7E78236D-D4F7-91D5-D4E8-6C659FA3C73C}"/>
              </a:ext>
            </a:extLst>
          </p:cNvPr>
          <p:cNvPicPr>
            <a:picLocks noChangeAspect="1"/>
          </p:cNvPicPr>
          <p:nvPr/>
        </p:nvPicPr>
        <p:blipFill>
          <a:blip r:embed="rId7"/>
          <a:stretch>
            <a:fillRect/>
          </a:stretch>
        </p:blipFill>
        <p:spPr>
          <a:xfrm>
            <a:off x="7524998" y="320432"/>
            <a:ext cx="3495303" cy="3277990"/>
          </a:xfrm>
          <a:prstGeom prst="rect">
            <a:avLst/>
          </a:prstGeom>
        </p:spPr>
      </p:pic>
      <p:pic>
        <p:nvPicPr>
          <p:cNvPr id="5" name="Picture 5">
            <a:extLst>
              <a:ext uri="{FF2B5EF4-FFF2-40B4-BE49-F238E27FC236}">
                <a16:creationId xmlns:a16="http://schemas.microsoft.com/office/drawing/2014/main" id="{193C7174-25E5-7123-5A22-6BADAF75B77F}"/>
              </a:ext>
            </a:extLst>
          </p:cNvPr>
          <p:cNvPicPr>
            <a:picLocks noChangeAspect="1"/>
          </p:cNvPicPr>
          <p:nvPr/>
        </p:nvPicPr>
        <p:blipFill>
          <a:blip r:embed="rId8"/>
          <a:stretch>
            <a:fillRect/>
          </a:stretch>
        </p:blipFill>
        <p:spPr>
          <a:xfrm>
            <a:off x="7386452" y="3813630"/>
            <a:ext cx="3980212" cy="2357911"/>
          </a:xfrm>
          <a:prstGeom prst="rect">
            <a:avLst/>
          </a:prstGeom>
        </p:spPr>
      </p:pic>
      <p:sp>
        <p:nvSpPr>
          <p:cNvPr id="15" name="Footer Placeholder 14">
            <a:extLst>
              <a:ext uri="{FF2B5EF4-FFF2-40B4-BE49-F238E27FC236}">
                <a16:creationId xmlns:a16="http://schemas.microsoft.com/office/drawing/2014/main" id="{55060276-4D15-ADEB-3397-0E9521B5F825}"/>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768065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E5BDAED1-AFA4-5AC8-6019-ADA4FD7BCDDE}"/>
              </a:ext>
            </a:extLst>
          </p:cNvPr>
          <p:cNvGraphicFramePr>
            <a:graphicFrameLocks noGrp="1"/>
          </p:cNvGraphicFramePr>
          <p:nvPr>
            <p:ph idx="1"/>
          </p:nvPr>
        </p:nvGraphicFramePr>
        <p:xfrm>
          <a:off x="194954" y="133392"/>
          <a:ext cx="6339444" cy="6676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a:extLst>
              <a:ext uri="{FF2B5EF4-FFF2-40B4-BE49-F238E27FC236}">
                <a16:creationId xmlns:a16="http://schemas.microsoft.com/office/drawing/2014/main" id="{590D28E4-B520-CA6F-4A1C-905E5906434A}"/>
              </a:ext>
            </a:extLst>
          </p:cNvPr>
          <p:cNvPicPr>
            <a:picLocks noChangeAspect="1"/>
          </p:cNvPicPr>
          <p:nvPr/>
        </p:nvPicPr>
        <p:blipFill>
          <a:blip r:embed="rId8"/>
          <a:stretch>
            <a:fillRect/>
          </a:stretch>
        </p:blipFill>
        <p:spPr>
          <a:xfrm>
            <a:off x="7158842" y="523257"/>
            <a:ext cx="4435432" cy="2763486"/>
          </a:xfrm>
          <a:prstGeom prst="rect">
            <a:avLst/>
          </a:prstGeom>
        </p:spPr>
      </p:pic>
      <p:pic>
        <p:nvPicPr>
          <p:cNvPr id="6" name="Picture 6" descr="A picture containing dog, brown, mammal, standing&#10;&#10;Description automatically generated">
            <a:extLst>
              <a:ext uri="{FF2B5EF4-FFF2-40B4-BE49-F238E27FC236}">
                <a16:creationId xmlns:a16="http://schemas.microsoft.com/office/drawing/2014/main" id="{6ED7A570-8CBE-2DC5-1BCE-9EB4DD04E0CB}"/>
              </a:ext>
            </a:extLst>
          </p:cNvPr>
          <p:cNvPicPr>
            <a:picLocks noChangeAspect="1"/>
          </p:cNvPicPr>
          <p:nvPr/>
        </p:nvPicPr>
        <p:blipFill>
          <a:blip r:embed="rId9"/>
          <a:stretch>
            <a:fillRect/>
          </a:stretch>
        </p:blipFill>
        <p:spPr>
          <a:xfrm>
            <a:off x="7158843" y="3572201"/>
            <a:ext cx="4435432" cy="2999104"/>
          </a:xfrm>
          <a:prstGeom prst="rect">
            <a:avLst/>
          </a:prstGeom>
        </p:spPr>
      </p:pic>
      <p:sp>
        <p:nvSpPr>
          <p:cNvPr id="17" name="Footer Placeholder 16">
            <a:extLst>
              <a:ext uri="{FF2B5EF4-FFF2-40B4-BE49-F238E27FC236}">
                <a16:creationId xmlns:a16="http://schemas.microsoft.com/office/drawing/2014/main" id="{7E14F7E5-93E5-362E-FC61-32109853CA71}"/>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1216803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9FD70-3096-2DD4-A822-4DDA5984BF9C}"/>
              </a:ext>
            </a:extLst>
          </p:cNvPr>
          <p:cNvSpPr>
            <a:spLocks noGrp="1"/>
          </p:cNvSpPr>
          <p:nvPr>
            <p:ph type="title"/>
          </p:nvPr>
        </p:nvSpPr>
        <p:spPr>
          <a:xfrm>
            <a:off x="838200" y="365125"/>
            <a:ext cx="10515600" cy="1325563"/>
          </a:xfrm>
        </p:spPr>
        <p:txBody>
          <a:bodyPr>
            <a:normAutofit/>
          </a:bodyPr>
          <a:lstStyle/>
          <a:p>
            <a:r>
              <a:rPr lang="en-US" sz="5400" b="1">
                <a:ea typeface="+mj-lt"/>
                <a:cs typeface="+mj-lt"/>
              </a:rPr>
              <a:t>WHY DO WE WALK DOGS?</a:t>
            </a:r>
            <a:r>
              <a:rPr lang="en-US" sz="5400">
                <a:ea typeface="+mj-lt"/>
                <a:cs typeface="+mj-lt"/>
              </a:rPr>
              <a:t> </a:t>
            </a:r>
            <a:endParaRPr lang="en-US"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9FC87F-04BD-64CE-4466-44B1D0AA8B59}"/>
              </a:ext>
            </a:extLst>
          </p:cNvPr>
          <p:cNvSpPr>
            <a:spLocks noGrp="1"/>
          </p:cNvSpPr>
          <p:nvPr>
            <p:ph idx="1"/>
          </p:nvPr>
        </p:nvSpPr>
        <p:spPr>
          <a:xfrm>
            <a:off x="838200" y="1929384"/>
            <a:ext cx="10515600" cy="4251960"/>
          </a:xfrm>
        </p:spPr>
        <p:txBody>
          <a:bodyPr vert="horz" lIns="91440" tIns="45720" rIns="91440" bIns="45720" rtlCol="0">
            <a:normAutofit/>
          </a:bodyPr>
          <a:lstStyle/>
          <a:p>
            <a:pPr marL="0" indent="0">
              <a:buNone/>
            </a:pPr>
            <a:r>
              <a:rPr lang="en-US" sz="2000">
                <a:ea typeface="+mn-lt"/>
                <a:cs typeface="+mn-lt"/>
              </a:rPr>
              <a:t>Walking shelter dogs has multiple benefits:</a:t>
            </a:r>
            <a:endParaRPr lang="en-US" sz="2000"/>
          </a:p>
          <a:p>
            <a:pPr marL="0" indent="0">
              <a:buNone/>
            </a:pPr>
            <a:endParaRPr lang="en-US" sz="2000">
              <a:ea typeface="+mn-lt"/>
              <a:cs typeface="+mn-lt"/>
            </a:endParaRPr>
          </a:p>
          <a:p>
            <a:pPr lvl="1"/>
            <a:r>
              <a:rPr lang="en-US" sz="2000">
                <a:ea typeface="+mn-lt"/>
                <a:cs typeface="+mn-lt"/>
              </a:rPr>
              <a:t>Good for the mental health of the dog </a:t>
            </a:r>
          </a:p>
          <a:p>
            <a:pPr marL="457200" lvl="1" indent="0">
              <a:buNone/>
            </a:pPr>
            <a:endParaRPr lang="en-US" sz="2000">
              <a:ea typeface="+mn-lt"/>
              <a:cs typeface="+mn-lt"/>
            </a:endParaRPr>
          </a:p>
          <a:p>
            <a:pPr lvl="1"/>
            <a:r>
              <a:rPr lang="en-US" sz="2000">
                <a:ea typeface="+mn-lt"/>
                <a:cs typeface="+mn-lt"/>
              </a:rPr>
              <a:t>Exercises the dog for health and weight control </a:t>
            </a:r>
          </a:p>
          <a:p>
            <a:pPr lvl="1"/>
            <a:endParaRPr lang="en-US" sz="2000">
              <a:ea typeface="+mn-lt"/>
              <a:cs typeface="+mn-lt"/>
            </a:endParaRPr>
          </a:p>
          <a:p>
            <a:pPr lvl="1"/>
            <a:r>
              <a:rPr lang="en-US" sz="2000">
                <a:ea typeface="+mn-lt"/>
                <a:cs typeface="+mn-lt"/>
              </a:rPr>
              <a:t>Socializing with continuous positive experiences with new people  </a:t>
            </a:r>
            <a:endParaRPr lang="en-US" sz="2000"/>
          </a:p>
          <a:p>
            <a:pPr lvl="1"/>
            <a:endParaRPr lang="en-US" sz="2000">
              <a:ea typeface="+mn-lt"/>
              <a:cs typeface="+mn-lt"/>
            </a:endParaRPr>
          </a:p>
          <a:p>
            <a:pPr lvl="1"/>
            <a:r>
              <a:rPr lang="en-US" sz="2000">
                <a:ea typeface="+mn-lt"/>
                <a:cs typeface="+mn-lt"/>
              </a:rPr>
              <a:t>Time to work on basic dog skills like loose leash walking helps pet retention after adoption </a:t>
            </a:r>
            <a:endParaRPr lang="en-US" sz="2000"/>
          </a:p>
          <a:p>
            <a:pPr lvl="1"/>
            <a:endParaRPr lang="en-US" sz="2000">
              <a:ea typeface="+mn-lt"/>
              <a:cs typeface="+mn-lt"/>
            </a:endParaRPr>
          </a:p>
          <a:p>
            <a:pPr lvl="1"/>
            <a:r>
              <a:rPr lang="en-US" sz="2000">
                <a:ea typeface="+mn-lt"/>
                <a:cs typeface="+mn-lt"/>
              </a:rPr>
              <a:t>Walking a dog lets out pent up energy from being kenneled at night. This allows for better meet and greets during adoption hours</a:t>
            </a:r>
            <a:endParaRPr lang="en-US" sz="2000"/>
          </a:p>
          <a:p>
            <a:endParaRPr lang="en-US" sz="2000">
              <a:cs typeface="Calibri"/>
            </a:endParaRPr>
          </a:p>
        </p:txBody>
      </p:sp>
      <p:sp>
        <p:nvSpPr>
          <p:cNvPr id="4" name="Footer Placeholder 3">
            <a:extLst>
              <a:ext uri="{FF2B5EF4-FFF2-40B4-BE49-F238E27FC236}">
                <a16:creationId xmlns:a16="http://schemas.microsoft.com/office/drawing/2014/main" id="{F22C8CBB-AD63-F5C3-9F30-EB1CC591BEE3}"/>
              </a:ext>
            </a:extLst>
          </p:cNvPr>
          <p:cNvSpPr>
            <a:spLocks noGrp="1"/>
          </p:cNvSpPr>
          <p:nvPr>
            <p:ph type="ftr" sz="quarter" idx="11"/>
          </p:nvPr>
        </p:nvSpPr>
        <p:spPr/>
        <p:txBody>
          <a:bodyPr/>
          <a:lstStyle/>
          <a:p>
            <a:r>
              <a:rPr lang="en-US"/>
              <a:t>San Antonio Pets Alive!</a:t>
            </a:r>
          </a:p>
        </p:txBody>
      </p:sp>
      <p:sp>
        <p:nvSpPr>
          <p:cNvPr id="6" name="Slide Number Placeholder 5">
            <a:extLst>
              <a:ext uri="{FF2B5EF4-FFF2-40B4-BE49-F238E27FC236}">
                <a16:creationId xmlns:a16="http://schemas.microsoft.com/office/drawing/2014/main" id="{08C159EF-FD87-E3CF-BE2A-D5D1BD9B62FE}"/>
              </a:ext>
            </a:extLst>
          </p:cNvPr>
          <p:cNvSpPr>
            <a:spLocks noGrp="1"/>
          </p:cNvSpPr>
          <p:nvPr>
            <p:ph type="sldNum" sz="quarter" idx="12"/>
          </p:nvPr>
        </p:nvSpPr>
        <p:spPr/>
        <p:txBody>
          <a:bodyPr/>
          <a:lstStyle/>
          <a:p>
            <a:endParaRPr lang="en-US" dirty="0">
              <a:cs typeface="Calibri"/>
            </a:endParaRPr>
          </a:p>
        </p:txBody>
      </p:sp>
    </p:spTree>
    <p:extLst>
      <p:ext uri="{BB962C8B-B14F-4D97-AF65-F5344CB8AC3E}">
        <p14:creationId xmlns:p14="http://schemas.microsoft.com/office/powerpoint/2010/main" val="276761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06E5AD00-9153-302F-9423-3A18A2222EB0}"/>
              </a:ext>
            </a:extLst>
          </p:cNvPr>
          <p:cNvGraphicFramePr>
            <a:graphicFrameLocks noGrp="1"/>
          </p:cNvGraphicFramePr>
          <p:nvPr>
            <p:ph idx="1"/>
          </p:nvPr>
        </p:nvGraphicFramePr>
        <p:xfrm>
          <a:off x="115785" y="133392"/>
          <a:ext cx="5864430" cy="6686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a:extLst>
              <a:ext uri="{FF2B5EF4-FFF2-40B4-BE49-F238E27FC236}">
                <a16:creationId xmlns:a16="http://schemas.microsoft.com/office/drawing/2014/main" id="{835C7439-0832-5714-FDD7-2D76629EC026}"/>
              </a:ext>
            </a:extLst>
          </p:cNvPr>
          <p:cNvPicPr>
            <a:picLocks noChangeAspect="1"/>
          </p:cNvPicPr>
          <p:nvPr/>
        </p:nvPicPr>
        <p:blipFill>
          <a:blip r:embed="rId7"/>
          <a:stretch>
            <a:fillRect/>
          </a:stretch>
        </p:blipFill>
        <p:spPr>
          <a:xfrm>
            <a:off x="6099959" y="81611"/>
            <a:ext cx="3336966" cy="2251429"/>
          </a:xfrm>
          <a:prstGeom prst="rect">
            <a:avLst/>
          </a:prstGeom>
        </p:spPr>
      </p:pic>
      <p:pic>
        <p:nvPicPr>
          <p:cNvPr id="6" name="Picture 6">
            <a:extLst>
              <a:ext uri="{FF2B5EF4-FFF2-40B4-BE49-F238E27FC236}">
                <a16:creationId xmlns:a16="http://schemas.microsoft.com/office/drawing/2014/main" id="{783DD97B-84A8-9186-E08A-1137A4E48653}"/>
              </a:ext>
            </a:extLst>
          </p:cNvPr>
          <p:cNvPicPr>
            <a:picLocks noChangeAspect="1"/>
          </p:cNvPicPr>
          <p:nvPr/>
        </p:nvPicPr>
        <p:blipFill>
          <a:blip r:embed="rId8"/>
          <a:stretch>
            <a:fillRect/>
          </a:stretch>
        </p:blipFill>
        <p:spPr>
          <a:xfrm>
            <a:off x="9113384" y="1295152"/>
            <a:ext cx="2960790" cy="2288474"/>
          </a:xfrm>
          <a:prstGeom prst="rect">
            <a:avLst/>
          </a:prstGeom>
        </p:spPr>
      </p:pic>
      <p:pic>
        <p:nvPicPr>
          <p:cNvPr id="7" name="Picture 7" descr="A picture containing dog, indoor, brown, mammal&#10;&#10;Description automatically generated">
            <a:extLst>
              <a:ext uri="{FF2B5EF4-FFF2-40B4-BE49-F238E27FC236}">
                <a16:creationId xmlns:a16="http://schemas.microsoft.com/office/drawing/2014/main" id="{51345C78-F693-C3FB-127F-F0C36A6CFB08}"/>
              </a:ext>
            </a:extLst>
          </p:cNvPr>
          <p:cNvPicPr>
            <a:picLocks noChangeAspect="1"/>
          </p:cNvPicPr>
          <p:nvPr/>
        </p:nvPicPr>
        <p:blipFill>
          <a:blip r:embed="rId9"/>
          <a:stretch>
            <a:fillRect/>
          </a:stretch>
        </p:blipFill>
        <p:spPr>
          <a:xfrm>
            <a:off x="6099958" y="3528633"/>
            <a:ext cx="2743200" cy="1700784"/>
          </a:xfrm>
          <a:prstGeom prst="rect">
            <a:avLst/>
          </a:prstGeom>
        </p:spPr>
      </p:pic>
      <p:pic>
        <p:nvPicPr>
          <p:cNvPr id="8" name="Picture 8">
            <a:extLst>
              <a:ext uri="{FF2B5EF4-FFF2-40B4-BE49-F238E27FC236}">
                <a16:creationId xmlns:a16="http://schemas.microsoft.com/office/drawing/2014/main" id="{C34FF309-73A9-81C5-CF92-705492B04BE5}"/>
              </a:ext>
            </a:extLst>
          </p:cNvPr>
          <p:cNvPicPr>
            <a:picLocks noChangeAspect="1"/>
          </p:cNvPicPr>
          <p:nvPr/>
        </p:nvPicPr>
        <p:blipFill>
          <a:blip r:embed="rId10"/>
          <a:stretch>
            <a:fillRect/>
          </a:stretch>
        </p:blipFill>
        <p:spPr>
          <a:xfrm>
            <a:off x="8920348" y="4331487"/>
            <a:ext cx="2743200" cy="2054506"/>
          </a:xfrm>
          <a:prstGeom prst="rect">
            <a:avLst/>
          </a:prstGeom>
        </p:spPr>
      </p:pic>
      <p:sp>
        <p:nvSpPr>
          <p:cNvPr id="17" name="Footer Placeholder 16">
            <a:extLst>
              <a:ext uri="{FF2B5EF4-FFF2-40B4-BE49-F238E27FC236}">
                <a16:creationId xmlns:a16="http://schemas.microsoft.com/office/drawing/2014/main" id="{BC2659D4-4A1C-FC04-EA94-F9385410BC1B}"/>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674550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dog, indoor, mammal&#10;&#10;Description automatically generated">
            <a:extLst>
              <a:ext uri="{FF2B5EF4-FFF2-40B4-BE49-F238E27FC236}">
                <a16:creationId xmlns:a16="http://schemas.microsoft.com/office/drawing/2014/main" id="{97FCD449-7E63-3967-65F8-13CEA88E53DC}"/>
              </a:ext>
            </a:extLst>
          </p:cNvPr>
          <p:cNvPicPr>
            <a:picLocks noChangeAspect="1"/>
          </p:cNvPicPr>
          <p:nvPr/>
        </p:nvPicPr>
        <p:blipFill rotWithShape="1">
          <a:blip r:embed="rId2"/>
          <a:srcRect t="922" b="25164"/>
          <a:stretch/>
        </p:blipFill>
        <p:spPr>
          <a:xfrm>
            <a:off x="279143" y="299508"/>
            <a:ext cx="5221625" cy="3010397"/>
          </a:xfrm>
          <a:prstGeom prst="rect">
            <a:avLst/>
          </a:prstGeom>
        </p:spPr>
      </p:pic>
      <p:pic>
        <p:nvPicPr>
          <p:cNvPr id="4" name="Picture 4" descr="A picture containing dog, person, sitting&#10;&#10;Description automatically generated">
            <a:extLst>
              <a:ext uri="{FF2B5EF4-FFF2-40B4-BE49-F238E27FC236}">
                <a16:creationId xmlns:a16="http://schemas.microsoft.com/office/drawing/2014/main" id="{16BA8A56-F9AA-A786-6530-9435AE7103DA}"/>
              </a:ext>
            </a:extLst>
          </p:cNvPr>
          <p:cNvPicPr>
            <a:picLocks noChangeAspect="1"/>
          </p:cNvPicPr>
          <p:nvPr/>
        </p:nvPicPr>
        <p:blipFill rotWithShape="1">
          <a:blip r:embed="rId3"/>
          <a:srcRect t="12648"/>
          <a:stretch/>
        </p:blipFill>
        <p:spPr>
          <a:xfrm>
            <a:off x="279143" y="3548095"/>
            <a:ext cx="5221625" cy="3010397"/>
          </a:xfrm>
          <a:prstGeom prst="rect">
            <a:avLst/>
          </a:prstGeom>
        </p:spPr>
      </p:pic>
      <p:sp>
        <p:nvSpPr>
          <p:cNvPr id="3" name="Content Placeholder 2">
            <a:extLst>
              <a:ext uri="{FF2B5EF4-FFF2-40B4-BE49-F238E27FC236}">
                <a16:creationId xmlns:a16="http://schemas.microsoft.com/office/drawing/2014/main" id="{8E7CCD95-295E-95FF-74EC-07D16C66493A}"/>
              </a:ext>
            </a:extLst>
          </p:cNvPr>
          <p:cNvSpPr>
            <a:spLocks noGrp="1"/>
          </p:cNvSpPr>
          <p:nvPr>
            <p:ph idx="1"/>
          </p:nvPr>
        </p:nvSpPr>
        <p:spPr>
          <a:xfrm>
            <a:off x="6352999" y="815143"/>
            <a:ext cx="4474305" cy="5541206"/>
          </a:xfrm>
        </p:spPr>
        <p:txBody>
          <a:bodyPr vert="horz" lIns="91440" tIns="45720" rIns="91440" bIns="45720" rtlCol="0" anchor="t">
            <a:normAutofit/>
          </a:bodyPr>
          <a:lstStyle/>
          <a:p>
            <a:r>
              <a:rPr lang="en-US" sz="1300">
                <a:solidFill>
                  <a:schemeClr val="tx1">
                    <a:alpha val="80000"/>
                  </a:schemeClr>
                </a:solidFill>
              </a:rPr>
              <a:t>Avoiding Eye Contact</a:t>
            </a:r>
            <a:endParaRPr lang="en-US" sz="1300">
              <a:solidFill>
                <a:schemeClr val="tx1">
                  <a:alpha val="80000"/>
                </a:schemeClr>
              </a:solidFill>
              <a:cs typeface="Calibri" panose="020F0502020204030204"/>
            </a:endParaRPr>
          </a:p>
          <a:p>
            <a:pPr lvl="1"/>
            <a:r>
              <a:rPr lang="en-US" sz="1300">
                <a:solidFill>
                  <a:schemeClr val="tx1">
                    <a:alpha val="80000"/>
                  </a:schemeClr>
                </a:solidFill>
                <a:ea typeface="+mn-lt"/>
                <a:cs typeface="+mn-lt"/>
              </a:rPr>
              <a:t>In the human world direct eye contact is a measure of someone’s character and honesty.  In the dog world, direct eye contact can be perceived as a threat. </a:t>
            </a:r>
          </a:p>
          <a:p>
            <a:pPr lvl="1"/>
            <a:r>
              <a:rPr lang="en-US" sz="1300">
                <a:solidFill>
                  <a:schemeClr val="tx1">
                    <a:alpha val="80000"/>
                  </a:schemeClr>
                </a:solidFill>
                <a:ea typeface="+mn-lt"/>
                <a:cs typeface="+mn-lt"/>
              </a:rPr>
              <a:t>Often, unless a dog has been strongly reinforced for making and keeping eye contact, he will look away when you look at him.</a:t>
            </a:r>
          </a:p>
          <a:p>
            <a:pPr lvl="1"/>
            <a:r>
              <a:rPr lang="en-US" sz="1300">
                <a:solidFill>
                  <a:schemeClr val="tx1">
                    <a:alpha val="80000"/>
                  </a:schemeClr>
                </a:solidFill>
                <a:ea typeface="+mn-lt"/>
                <a:cs typeface="+mn-lt"/>
              </a:rPr>
              <a:t>It’s a deference behavior – his way of saying he doesn’t have any desire to challenge you.  He’s doing his best to be polite and non-confrontational.</a:t>
            </a:r>
          </a:p>
          <a:p>
            <a:pPr lvl="1"/>
            <a:endParaRPr lang="en-US" sz="1300">
              <a:solidFill>
                <a:schemeClr val="tx1">
                  <a:alpha val="80000"/>
                </a:schemeClr>
              </a:solidFill>
              <a:ea typeface="+mn-lt"/>
              <a:cs typeface="+mn-lt"/>
            </a:endParaRPr>
          </a:p>
          <a:p>
            <a:r>
              <a:rPr lang="en-US" sz="1300">
                <a:solidFill>
                  <a:schemeClr val="tx1">
                    <a:alpha val="80000"/>
                  </a:schemeClr>
                </a:solidFill>
                <a:ea typeface="+mn-lt"/>
                <a:cs typeface="+mn-lt"/>
              </a:rPr>
              <a:t> Humans often perceive a dog as being sneaky if he won’t look them in the eye or your dog is looking sideways. </a:t>
            </a:r>
            <a:endParaRPr lang="en-US" sz="1300">
              <a:solidFill>
                <a:schemeClr val="tx1">
                  <a:alpha val="80000"/>
                </a:schemeClr>
              </a:solidFill>
            </a:endParaRPr>
          </a:p>
          <a:p>
            <a:endParaRPr lang="en-US" sz="1300">
              <a:solidFill>
                <a:schemeClr val="tx1">
                  <a:alpha val="80000"/>
                </a:schemeClr>
              </a:solidFill>
              <a:cs typeface="Calibri"/>
            </a:endParaRPr>
          </a:p>
          <a:p>
            <a:r>
              <a:rPr lang="en-US" sz="1300">
                <a:solidFill>
                  <a:schemeClr val="tx1">
                    <a:alpha val="80000"/>
                  </a:schemeClr>
                </a:solidFill>
                <a:cs typeface="Calibri"/>
              </a:rPr>
              <a:t>Never force a dog to look you in the eyes and avoid hard staring at them.</a:t>
            </a:r>
            <a:endParaRPr lang="en-US">
              <a:solidFill>
                <a:schemeClr val="tx1">
                  <a:alpha val="80000"/>
                </a:schemeClr>
              </a:solidFill>
            </a:endParaRPr>
          </a:p>
          <a:p>
            <a:endParaRPr lang="en-US" sz="1300">
              <a:solidFill>
                <a:schemeClr val="tx1">
                  <a:alpha val="80000"/>
                </a:schemeClr>
              </a:solidFill>
              <a:cs typeface="Calibri"/>
            </a:endParaRP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D0B1357C-19BB-D6A9-4672-16EB387C39A3}"/>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4088715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12DB0B-576C-F91D-FF87-DEFC90E90C53}"/>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n-US" b="1">
                <a:cs typeface="Calibri" panose="020F0502020204030204"/>
              </a:rPr>
              <a:t>Reading the Full Body</a:t>
            </a:r>
            <a:endParaRPr lang="en-US">
              <a:cs typeface="Calibri" panose="020F0502020204030204"/>
            </a:endParaRPr>
          </a:p>
          <a:p>
            <a:pPr marL="0" indent="0">
              <a:buNone/>
            </a:pPr>
            <a:r>
              <a:rPr lang="en-US">
                <a:cs typeface="Calibri" panose="020F0502020204030204"/>
              </a:rPr>
              <a:t>Time to put it all together!</a:t>
            </a:r>
            <a:endParaRPr lang="en-US"/>
          </a:p>
          <a:p>
            <a:pPr marL="0" indent="0">
              <a:buNone/>
            </a:pPr>
            <a:endParaRPr lang="en-US">
              <a:cs typeface="Calibri" panose="020F0502020204030204"/>
            </a:endParaRPr>
          </a:p>
        </p:txBody>
      </p:sp>
      <p:sp>
        <p:nvSpPr>
          <p:cNvPr id="2" name="Footer Placeholder 1">
            <a:extLst>
              <a:ext uri="{FF2B5EF4-FFF2-40B4-BE49-F238E27FC236}">
                <a16:creationId xmlns:a16="http://schemas.microsoft.com/office/drawing/2014/main" id="{2B4A304D-E6AD-AAF4-955B-4DE9D985CCC3}"/>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1408879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mammal, outdoor&#10;&#10;Description automatically generated">
            <a:extLst>
              <a:ext uri="{FF2B5EF4-FFF2-40B4-BE49-F238E27FC236}">
                <a16:creationId xmlns:a16="http://schemas.microsoft.com/office/drawing/2014/main" id="{69464064-CCBA-69CA-F634-0A7567F35723}"/>
              </a:ext>
            </a:extLst>
          </p:cNvPr>
          <p:cNvPicPr>
            <a:picLocks noGrp="1" noChangeAspect="1"/>
          </p:cNvPicPr>
          <p:nvPr>
            <p:ph idx="1"/>
          </p:nvPr>
        </p:nvPicPr>
        <p:blipFill>
          <a:blip r:embed="rId3"/>
          <a:stretch>
            <a:fillRect/>
          </a:stretch>
        </p:blipFill>
        <p:spPr>
          <a:xfrm>
            <a:off x="1627128" y="457200"/>
            <a:ext cx="8937744" cy="5943600"/>
          </a:xfrm>
          <a:prstGeom prst="rect">
            <a:avLst/>
          </a:prstGeom>
        </p:spPr>
      </p:pic>
      <p:sp>
        <p:nvSpPr>
          <p:cNvPr id="2" name="Footer Placeholder 1">
            <a:extLst>
              <a:ext uri="{FF2B5EF4-FFF2-40B4-BE49-F238E27FC236}">
                <a16:creationId xmlns:a16="http://schemas.microsoft.com/office/drawing/2014/main" id="{A01076AA-6D67-F8A8-ADBD-209E4E7C3CEB}"/>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2931068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grass, dog, outdoor, mammal&#10;&#10;Description automatically generated">
            <a:extLst>
              <a:ext uri="{FF2B5EF4-FFF2-40B4-BE49-F238E27FC236}">
                <a16:creationId xmlns:a16="http://schemas.microsoft.com/office/drawing/2014/main" id="{67B7AA0E-DB9F-A41A-D0CB-098B8AF138DC}"/>
              </a:ext>
            </a:extLst>
          </p:cNvPr>
          <p:cNvPicPr>
            <a:picLocks noGrp="1" noChangeAspect="1"/>
          </p:cNvPicPr>
          <p:nvPr>
            <p:ph idx="1"/>
          </p:nvPr>
        </p:nvPicPr>
        <p:blipFill>
          <a:blip r:embed="rId3"/>
          <a:stretch>
            <a:fillRect/>
          </a:stretch>
        </p:blipFill>
        <p:spPr>
          <a:xfrm>
            <a:off x="1643865" y="457200"/>
            <a:ext cx="8904269" cy="5943600"/>
          </a:xfrm>
          <a:prstGeom prst="rect">
            <a:avLst/>
          </a:prstGeom>
        </p:spPr>
      </p:pic>
      <p:sp>
        <p:nvSpPr>
          <p:cNvPr id="2" name="Footer Placeholder 1">
            <a:extLst>
              <a:ext uri="{FF2B5EF4-FFF2-40B4-BE49-F238E27FC236}">
                <a16:creationId xmlns:a16="http://schemas.microsoft.com/office/drawing/2014/main" id="{DC8FCEC8-82BB-6906-3532-FCE1DF63AE62}"/>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615792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DFC5FFF6-7262-CA99-A5F4-EBE62E8F4B78}"/>
              </a:ext>
            </a:extLst>
          </p:cNvPr>
          <p:cNvPicPr>
            <a:picLocks noGrp="1" noChangeAspect="1"/>
          </p:cNvPicPr>
          <p:nvPr>
            <p:ph idx="1"/>
          </p:nvPr>
        </p:nvPicPr>
        <p:blipFill>
          <a:blip r:embed="rId3"/>
          <a:stretch>
            <a:fillRect/>
          </a:stretch>
        </p:blipFill>
        <p:spPr>
          <a:xfrm>
            <a:off x="1643865" y="457200"/>
            <a:ext cx="8904269" cy="5943600"/>
          </a:xfrm>
          <a:prstGeom prst="rect">
            <a:avLst/>
          </a:prstGeom>
        </p:spPr>
      </p:pic>
      <p:sp>
        <p:nvSpPr>
          <p:cNvPr id="2" name="Footer Placeholder 1">
            <a:extLst>
              <a:ext uri="{FF2B5EF4-FFF2-40B4-BE49-F238E27FC236}">
                <a16:creationId xmlns:a16="http://schemas.microsoft.com/office/drawing/2014/main" id="{CA724BDD-8B34-E1E3-7853-D732700AC5D5}"/>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933698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A816393-12E2-C15E-01B1-9E7402F672A0}"/>
              </a:ext>
            </a:extLst>
          </p:cNvPr>
          <p:cNvPicPr>
            <a:picLocks noGrp="1" noChangeAspect="1"/>
          </p:cNvPicPr>
          <p:nvPr>
            <p:ph idx="1"/>
          </p:nvPr>
        </p:nvPicPr>
        <p:blipFill>
          <a:blip r:embed="rId3"/>
          <a:stretch>
            <a:fillRect/>
          </a:stretch>
        </p:blipFill>
        <p:spPr>
          <a:xfrm>
            <a:off x="1910366" y="457200"/>
            <a:ext cx="8371267" cy="5943600"/>
          </a:xfrm>
          <a:prstGeom prst="rect">
            <a:avLst/>
          </a:prstGeom>
        </p:spPr>
      </p:pic>
      <p:sp>
        <p:nvSpPr>
          <p:cNvPr id="2" name="Footer Placeholder 1">
            <a:extLst>
              <a:ext uri="{FF2B5EF4-FFF2-40B4-BE49-F238E27FC236}">
                <a16:creationId xmlns:a16="http://schemas.microsoft.com/office/drawing/2014/main" id="{08627676-95D0-B544-8122-CD88F48729A8}"/>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172037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ground, dog, mammal&#10;&#10;Description automatically generated">
            <a:extLst>
              <a:ext uri="{FF2B5EF4-FFF2-40B4-BE49-F238E27FC236}">
                <a16:creationId xmlns:a16="http://schemas.microsoft.com/office/drawing/2014/main" id="{BD82860E-72CE-2542-6BBD-27B4A027C5D6}"/>
              </a:ext>
            </a:extLst>
          </p:cNvPr>
          <p:cNvPicPr>
            <a:picLocks noGrp="1" noChangeAspect="1"/>
          </p:cNvPicPr>
          <p:nvPr>
            <p:ph idx="1"/>
          </p:nvPr>
        </p:nvPicPr>
        <p:blipFill>
          <a:blip r:embed="rId2"/>
          <a:stretch>
            <a:fillRect/>
          </a:stretch>
        </p:blipFill>
        <p:spPr>
          <a:xfrm>
            <a:off x="1934350" y="1017665"/>
            <a:ext cx="8415454" cy="5623002"/>
          </a:xfrm>
        </p:spPr>
      </p:pic>
      <p:sp>
        <p:nvSpPr>
          <p:cNvPr id="5" name="TextBox 4">
            <a:extLst>
              <a:ext uri="{FF2B5EF4-FFF2-40B4-BE49-F238E27FC236}">
                <a16:creationId xmlns:a16="http://schemas.microsoft.com/office/drawing/2014/main" id="{6F60E7E3-F2AB-A21E-2EE1-C3D4F3B6B981}"/>
              </a:ext>
            </a:extLst>
          </p:cNvPr>
          <p:cNvSpPr txBox="1"/>
          <p:nvPr/>
        </p:nvSpPr>
        <p:spPr>
          <a:xfrm>
            <a:off x="3391828" y="278780"/>
            <a:ext cx="68765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Scenario 1:  What is happening below?</a:t>
            </a:r>
          </a:p>
        </p:txBody>
      </p:sp>
      <p:sp>
        <p:nvSpPr>
          <p:cNvPr id="2" name="Footer Placeholder 1">
            <a:extLst>
              <a:ext uri="{FF2B5EF4-FFF2-40B4-BE49-F238E27FC236}">
                <a16:creationId xmlns:a16="http://schemas.microsoft.com/office/drawing/2014/main" id="{023D65F5-A414-1FC6-115C-D24B4E58A714}"/>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426764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7D39A6B-CED8-18C4-6BF9-267D859A3010}"/>
              </a:ext>
            </a:extLst>
          </p:cNvPr>
          <p:cNvPicPr>
            <a:picLocks noGrp="1" noChangeAspect="1"/>
          </p:cNvPicPr>
          <p:nvPr>
            <p:ph idx="1"/>
          </p:nvPr>
        </p:nvPicPr>
        <p:blipFill>
          <a:blip r:embed="rId2"/>
          <a:stretch>
            <a:fillRect/>
          </a:stretch>
        </p:blipFill>
        <p:spPr>
          <a:xfrm>
            <a:off x="4203136" y="654824"/>
            <a:ext cx="7771671" cy="5187602"/>
          </a:xfrm>
        </p:spPr>
      </p:pic>
      <p:sp>
        <p:nvSpPr>
          <p:cNvPr id="5" name="TextBox 4">
            <a:extLst>
              <a:ext uri="{FF2B5EF4-FFF2-40B4-BE49-F238E27FC236}">
                <a16:creationId xmlns:a16="http://schemas.microsoft.com/office/drawing/2014/main" id="{CB894756-3060-858E-E127-5E01D3F50C4E}"/>
              </a:ext>
            </a:extLst>
          </p:cNvPr>
          <p:cNvSpPr txBox="1"/>
          <p:nvPr/>
        </p:nvSpPr>
        <p:spPr>
          <a:xfrm>
            <a:off x="604023" y="315951"/>
            <a:ext cx="3782122"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Answer: Interested</a:t>
            </a:r>
          </a:p>
          <a:p>
            <a:pPr marL="342900" indent="-342900">
              <a:buFont typeface="Arial"/>
              <a:buChar char="•"/>
            </a:pPr>
            <a:r>
              <a:rPr lang="en-US" sz="2000">
                <a:cs typeface="Calibri"/>
              </a:rPr>
              <a:t>This would be the ideal scenario in a dog park</a:t>
            </a:r>
          </a:p>
          <a:p>
            <a:pPr marL="342900" indent="-342900">
              <a:buFont typeface="Arial"/>
              <a:buChar char="•"/>
            </a:pPr>
            <a:r>
              <a:rPr lang="en-US" sz="2000">
                <a:cs typeface="Calibri"/>
              </a:rPr>
              <a:t>The dog on the right is interested</a:t>
            </a:r>
          </a:p>
          <a:p>
            <a:pPr marL="800100" lvl="1" indent="-342900">
              <a:buFont typeface="Arial"/>
              <a:buChar char="•"/>
            </a:pPr>
            <a:r>
              <a:rPr lang="en-US" sz="2000">
                <a:cs typeface="Calibri"/>
              </a:rPr>
              <a:t>Horizontal tail</a:t>
            </a:r>
          </a:p>
          <a:p>
            <a:pPr marL="800100" lvl="1" indent="-342900">
              <a:buFont typeface="Arial"/>
              <a:buChar char="•"/>
            </a:pPr>
            <a:r>
              <a:rPr lang="en-US" sz="2000">
                <a:cs typeface="Calibri"/>
              </a:rPr>
              <a:t>Relaxed posture despite leaning forward</a:t>
            </a:r>
          </a:p>
          <a:p>
            <a:pPr marL="342900" indent="-342900">
              <a:buFont typeface="Arial"/>
              <a:buChar char="•"/>
            </a:pPr>
            <a:r>
              <a:rPr lang="en-US" sz="2000">
                <a:cs typeface="Calibri"/>
              </a:rPr>
              <a:t>The dog on the left is happy being sniffed</a:t>
            </a:r>
          </a:p>
          <a:p>
            <a:pPr marL="800100" lvl="1" indent="-342900">
              <a:buFont typeface="Arial"/>
              <a:buChar char="•"/>
            </a:pPr>
            <a:r>
              <a:rPr lang="en-US" sz="2000">
                <a:cs typeface="Calibri"/>
              </a:rPr>
              <a:t>Has a relaxed posture </a:t>
            </a:r>
          </a:p>
          <a:p>
            <a:pPr marL="1257300" lvl="2" indent="-342900">
              <a:buFont typeface="Arial"/>
              <a:buChar char="•"/>
            </a:pPr>
            <a:r>
              <a:rPr lang="en-US" sz="2000">
                <a:cs typeface="Calibri"/>
              </a:rPr>
              <a:t>Tail is up and could mean</a:t>
            </a:r>
          </a:p>
          <a:p>
            <a:pPr marL="1714500" lvl="3" indent="-342900">
              <a:buFont typeface="Arial"/>
              <a:buChar char="•"/>
            </a:pPr>
            <a:r>
              <a:rPr lang="en-US" sz="2000">
                <a:cs typeface="Calibri"/>
              </a:rPr>
              <a:t>allowing other dogs to sniff</a:t>
            </a:r>
          </a:p>
          <a:p>
            <a:pPr marL="1714500" lvl="3" indent="-342900">
              <a:buFont typeface="Arial"/>
              <a:buChar char="•"/>
            </a:pPr>
            <a:r>
              <a:rPr lang="en-US" sz="2000">
                <a:cs typeface="Calibri"/>
              </a:rPr>
              <a:t>He is sniffing something that interests him</a:t>
            </a:r>
          </a:p>
        </p:txBody>
      </p:sp>
      <p:sp>
        <p:nvSpPr>
          <p:cNvPr id="2" name="Footer Placeholder 1">
            <a:extLst>
              <a:ext uri="{FF2B5EF4-FFF2-40B4-BE49-F238E27FC236}">
                <a16:creationId xmlns:a16="http://schemas.microsoft.com/office/drawing/2014/main" id="{04ED905B-B7D0-92A0-3C82-CFB565EAE6F6}"/>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569879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4BC085FC-1AF2-9FB3-9B85-84E9F58D1AE1}"/>
              </a:ext>
            </a:extLst>
          </p:cNvPr>
          <p:cNvPicPr>
            <a:picLocks noGrp="1" noChangeAspect="1"/>
          </p:cNvPicPr>
          <p:nvPr>
            <p:ph idx="1"/>
          </p:nvPr>
        </p:nvPicPr>
        <p:blipFill rotWithShape="1">
          <a:blip r:embed="rId2"/>
          <a:srcRect t="12626" r="-1" b="5925"/>
          <a:stretch/>
        </p:blipFill>
        <p:spPr>
          <a:xfrm>
            <a:off x="320040" y="320040"/>
            <a:ext cx="11548872" cy="4303462"/>
          </a:xfrm>
          <a:prstGeom prst="rect">
            <a:avLst/>
          </a:prstGeom>
        </p:spPr>
      </p:pic>
      <p:sp>
        <p:nvSpPr>
          <p:cNvPr id="13" name="Rectangle 1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9A67A5E-72C3-F0B4-3BF1-A103D202921E}"/>
              </a:ext>
            </a:extLst>
          </p:cNvPr>
          <p:cNvSpPr txBox="1"/>
          <p:nvPr/>
        </p:nvSpPr>
        <p:spPr>
          <a:xfrm>
            <a:off x="4379976" y="5009083"/>
            <a:ext cx="6976872" cy="134599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1700" b="1">
                <a:solidFill>
                  <a:schemeClr val="bg1"/>
                </a:solidFill>
              </a:rPr>
              <a:t>Scenario 2:  What is happening above?</a:t>
            </a:r>
          </a:p>
        </p:txBody>
      </p:sp>
      <p:sp>
        <p:nvSpPr>
          <p:cNvPr id="2" name="Footer Placeholder 1">
            <a:extLst>
              <a:ext uri="{FF2B5EF4-FFF2-40B4-BE49-F238E27FC236}">
                <a16:creationId xmlns:a16="http://schemas.microsoft.com/office/drawing/2014/main" id="{7C2E3776-461A-12BF-412C-3F1434169465}"/>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198503776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D770-AA91-7AA6-54E6-5D0BC2C490A4}"/>
              </a:ext>
            </a:extLst>
          </p:cNvPr>
          <p:cNvSpPr>
            <a:spLocks noGrp="1"/>
          </p:cNvSpPr>
          <p:nvPr>
            <p:ph type="title"/>
          </p:nvPr>
        </p:nvSpPr>
        <p:spPr/>
        <p:txBody>
          <a:bodyPr/>
          <a:lstStyle/>
          <a:p>
            <a:pPr algn="ctr"/>
            <a:r>
              <a:rPr lang="en-US" b="1">
                <a:ea typeface="+mj-lt"/>
                <a:cs typeface="+mj-lt"/>
              </a:rPr>
              <a:t>DOG WALKING LEVELS</a:t>
            </a:r>
            <a:r>
              <a:rPr lang="en-US">
                <a:ea typeface="+mj-lt"/>
                <a:cs typeface="+mj-lt"/>
              </a:rPr>
              <a:t> </a:t>
            </a:r>
            <a:endParaRPr lang="en-US"/>
          </a:p>
        </p:txBody>
      </p:sp>
      <p:graphicFrame>
        <p:nvGraphicFramePr>
          <p:cNvPr id="14" name="Content Placeholder 2">
            <a:extLst>
              <a:ext uri="{FF2B5EF4-FFF2-40B4-BE49-F238E27FC236}">
                <a16:creationId xmlns:a16="http://schemas.microsoft.com/office/drawing/2014/main" id="{33883A02-24B7-129E-B234-AE9C40EABD86}"/>
              </a:ext>
            </a:extLst>
          </p:cNvPr>
          <p:cNvGraphicFramePr>
            <a:graphicFrameLocks noGrp="1"/>
          </p:cNvGraphicFramePr>
          <p:nvPr>
            <p:ph idx="1"/>
          </p:nvPr>
        </p:nvGraphicFramePr>
        <p:xfrm>
          <a:off x="1302834" y="1472503"/>
          <a:ext cx="10589941" cy="4825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5" descr="Bone with solid fill">
            <a:extLst>
              <a:ext uri="{FF2B5EF4-FFF2-40B4-BE49-F238E27FC236}">
                <a16:creationId xmlns:a16="http://schemas.microsoft.com/office/drawing/2014/main" id="{EEA8B6CB-C405-CF05-ED6F-F4BA58B9B0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700000">
            <a:off x="252846" y="3176238"/>
            <a:ext cx="914400" cy="914400"/>
          </a:xfrm>
          <a:prstGeom prst="rect">
            <a:avLst/>
          </a:prstGeom>
        </p:spPr>
      </p:pic>
      <p:pic>
        <p:nvPicPr>
          <p:cNvPr id="6" name="Graphic 5" descr="Bone with solid fill">
            <a:extLst>
              <a:ext uri="{FF2B5EF4-FFF2-40B4-BE49-F238E27FC236}">
                <a16:creationId xmlns:a16="http://schemas.microsoft.com/office/drawing/2014/main" id="{D9620E84-9A23-D8E5-7E07-6700C503E6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700000">
            <a:off x="249466" y="1587823"/>
            <a:ext cx="914400" cy="914400"/>
          </a:xfrm>
          <a:prstGeom prst="rect">
            <a:avLst/>
          </a:prstGeom>
        </p:spPr>
      </p:pic>
      <p:pic>
        <p:nvPicPr>
          <p:cNvPr id="12" name="Graphic 5" descr="Bone with solid fill">
            <a:extLst>
              <a:ext uri="{FF2B5EF4-FFF2-40B4-BE49-F238E27FC236}">
                <a16:creationId xmlns:a16="http://schemas.microsoft.com/office/drawing/2014/main" id="{23313AA0-4317-BD08-A12E-3E0E84D3783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700000">
            <a:off x="252846" y="4902566"/>
            <a:ext cx="914400" cy="914400"/>
          </a:xfrm>
          <a:prstGeom prst="rect">
            <a:avLst/>
          </a:prstGeom>
        </p:spPr>
      </p:pic>
      <p:sp>
        <p:nvSpPr>
          <p:cNvPr id="21" name="Footer Placeholder 20">
            <a:extLst>
              <a:ext uri="{FF2B5EF4-FFF2-40B4-BE49-F238E27FC236}">
                <a16:creationId xmlns:a16="http://schemas.microsoft.com/office/drawing/2014/main" id="{885D2FF1-404C-EBDD-3383-CA95C188F900}"/>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4260106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B21B9-9676-8856-28B7-8CD1A3AA65DB}"/>
              </a:ext>
            </a:extLst>
          </p:cNvPr>
          <p:cNvSpPr>
            <a:spLocks noGrp="1"/>
          </p:cNvSpPr>
          <p:nvPr>
            <p:ph idx="1"/>
          </p:nvPr>
        </p:nvSpPr>
        <p:spPr>
          <a:xfrm>
            <a:off x="354981" y="1342406"/>
            <a:ext cx="5190893" cy="4035387"/>
          </a:xfrm>
        </p:spPr>
        <p:txBody>
          <a:bodyPr vert="horz" lIns="91440" tIns="45720" rIns="91440" bIns="45720" rtlCol="0" anchor="t">
            <a:normAutofit/>
          </a:bodyPr>
          <a:lstStyle/>
          <a:p>
            <a:pPr marL="0" indent="0">
              <a:buNone/>
            </a:pPr>
            <a:r>
              <a:rPr lang="en-US" b="1">
                <a:cs typeface="Calibri" panose="020F0502020204030204"/>
              </a:rPr>
              <a:t>Answer: This won't end well</a:t>
            </a:r>
          </a:p>
          <a:p>
            <a:r>
              <a:rPr lang="en-US" sz="2000">
                <a:cs typeface="Calibri" panose="020F0502020204030204"/>
              </a:rPr>
              <a:t>Immediately notice the fixed gaze between these two dogs</a:t>
            </a:r>
          </a:p>
          <a:p>
            <a:r>
              <a:rPr lang="en-US" sz="2000">
                <a:cs typeface="Calibri" panose="020F0502020204030204"/>
              </a:rPr>
              <a:t>They are both pulling on their leashes</a:t>
            </a:r>
          </a:p>
          <a:p>
            <a:r>
              <a:rPr lang="en-US" sz="2000">
                <a:cs typeface="Calibri" panose="020F0502020204030204"/>
              </a:rPr>
              <a:t>The whites of their eyes are showing</a:t>
            </a:r>
          </a:p>
          <a:p>
            <a:r>
              <a:rPr lang="en-US" sz="2000">
                <a:cs typeface="Calibri" panose="020F0502020204030204"/>
              </a:rPr>
              <a:t>Both mouths are closed and faces are tense</a:t>
            </a:r>
          </a:p>
          <a:p>
            <a:r>
              <a:rPr lang="en-US" sz="2000">
                <a:cs typeface="Calibri" panose="020F0502020204030204"/>
              </a:rPr>
              <a:t>The base of the ears on the dog on the left are moving back, suggesting fear</a:t>
            </a:r>
          </a:p>
          <a:p>
            <a:r>
              <a:rPr lang="en-US" sz="2000">
                <a:cs typeface="Calibri" panose="020F0502020204030204"/>
              </a:rPr>
              <a:t>Owners should calmly distract and move these dogs away from each other</a:t>
            </a:r>
          </a:p>
        </p:txBody>
      </p:sp>
      <p:pic>
        <p:nvPicPr>
          <p:cNvPr id="4" name="Picture 4">
            <a:extLst>
              <a:ext uri="{FF2B5EF4-FFF2-40B4-BE49-F238E27FC236}">
                <a16:creationId xmlns:a16="http://schemas.microsoft.com/office/drawing/2014/main" id="{184F1909-3F75-D24B-A018-65E749A21261}"/>
              </a:ext>
            </a:extLst>
          </p:cNvPr>
          <p:cNvPicPr>
            <a:picLocks noChangeAspect="1"/>
          </p:cNvPicPr>
          <p:nvPr/>
        </p:nvPicPr>
        <p:blipFill>
          <a:blip r:embed="rId2"/>
          <a:stretch>
            <a:fillRect/>
          </a:stretch>
        </p:blipFill>
        <p:spPr>
          <a:xfrm>
            <a:off x="5449229" y="1863308"/>
            <a:ext cx="6608955" cy="3001288"/>
          </a:xfrm>
          <a:prstGeom prst="rect">
            <a:avLst/>
          </a:prstGeom>
        </p:spPr>
      </p:pic>
      <p:sp>
        <p:nvSpPr>
          <p:cNvPr id="2" name="Footer Placeholder 1">
            <a:extLst>
              <a:ext uri="{FF2B5EF4-FFF2-40B4-BE49-F238E27FC236}">
                <a16:creationId xmlns:a16="http://schemas.microsoft.com/office/drawing/2014/main" id="{291AAEA1-417E-5E26-66B4-BDF3EE5405D2}"/>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217102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F594D685-F0D1-E505-2D6E-A2BD8F332C7A}"/>
              </a:ext>
            </a:extLst>
          </p:cNvPr>
          <p:cNvPicPr>
            <a:picLocks noGrp="1" noChangeAspect="1"/>
          </p:cNvPicPr>
          <p:nvPr>
            <p:ph idx="1"/>
          </p:nvPr>
        </p:nvPicPr>
        <p:blipFill rotWithShape="1">
          <a:blip r:embed="rId2"/>
          <a:srcRect l="13254"/>
          <a:stretch/>
        </p:blipFill>
        <p:spPr>
          <a:xfrm>
            <a:off x="20" y="431"/>
            <a:ext cx="8115280" cy="6408311"/>
          </a:xfrm>
          <a:prstGeom prst="rect">
            <a:avLst/>
          </a:prstGeom>
        </p:spPr>
      </p:pic>
      <p:sp>
        <p:nvSpPr>
          <p:cNvPr id="5" name="TextBox 4">
            <a:extLst>
              <a:ext uri="{FF2B5EF4-FFF2-40B4-BE49-F238E27FC236}">
                <a16:creationId xmlns:a16="http://schemas.microsoft.com/office/drawing/2014/main" id="{FE3659C8-74B3-8ECB-1176-6955CE17F5D4}"/>
              </a:ext>
            </a:extLst>
          </p:cNvPr>
          <p:cNvSpPr txBox="1"/>
          <p:nvPr/>
        </p:nvSpPr>
        <p:spPr>
          <a:xfrm>
            <a:off x="8643193" y="2418408"/>
            <a:ext cx="2942813" cy="354026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000" b="1"/>
              <a:t>Scenario 3:  What is happening here?</a:t>
            </a: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2B2FE4F5-D649-6CBF-8E1C-233AEE33851B}"/>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4058407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52A490-33FA-F1BA-7C4C-537F2FD50C92}"/>
              </a:ext>
            </a:extLst>
          </p:cNvPr>
          <p:cNvSpPr>
            <a:spLocks noGrp="1"/>
          </p:cNvSpPr>
          <p:nvPr>
            <p:ph idx="1"/>
          </p:nvPr>
        </p:nvSpPr>
        <p:spPr>
          <a:xfrm>
            <a:off x="429322" y="478187"/>
            <a:ext cx="4150113" cy="5968263"/>
          </a:xfrm>
        </p:spPr>
        <p:txBody>
          <a:bodyPr vert="horz" lIns="91440" tIns="45720" rIns="91440" bIns="45720" rtlCol="0" anchor="t">
            <a:normAutofit/>
          </a:bodyPr>
          <a:lstStyle/>
          <a:p>
            <a:pPr marL="0" indent="0">
              <a:buNone/>
            </a:pPr>
            <a:r>
              <a:rPr lang="en-US" b="1"/>
              <a:t>Answer: Fearful or Submissive</a:t>
            </a:r>
            <a:endParaRPr lang="en-US">
              <a:cs typeface="Calibri" panose="020F0502020204030204"/>
            </a:endParaRPr>
          </a:p>
          <a:p>
            <a:r>
              <a:rPr lang="en-US">
                <a:ea typeface="+mn-lt"/>
                <a:cs typeface="+mn-lt"/>
              </a:rPr>
              <a:t>May be a typical visit to the vets for some dogs</a:t>
            </a:r>
            <a:endParaRPr lang="en-US"/>
          </a:p>
          <a:p>
            <a:r>
              <a:rPr lang="en-US">
                <a:ea typeface="+mn-lt"/>
                <a:cs typeface="+mn-lt"/>
              </a:rPr>
              <a:t>Dog really doesn’t want to be there </a:t>
            </a:r>
          </a:p>
          <a:p>
            <a:pPr lvl="1"/>
            <a:r>
              <a:rPr lang="en-US">
                <a:ea typeface="+mn-lt"/>
                <a:cs typeface="+mn-lt"/>
              </a:rPr>
              <a:t>Head is lowered </a:t>
            </a:r>
          </a:p>
          <a:p>
            <a:pPr lvl="1"/>
            <a:r>
              <a:rPr lang="en-US">
                <a:ea typeface="+mn-lt"/>
                <a:cs typeface="+mn-lt"/>
              </a:rPr>
              <a:t>Looking away.</a:t>
            </a:r>
            <a:endParaRPr lang="en-US">
              <a:cs typeface="Calibri"/>
            </a:endParaRPr>
          </a:p>
          <a:p>
            <a:pPr lvl="1"/>
            <a:r>
              <a:rPr lang="en-US">
                <a:ea typeface="+mn-lt"/>
                <a:cs typeface="+mn-lt"/>
              </a:rPr>
              <a:t>Whites of eyes showing</a:t>
            </a:r>
          </a:p>
          <a:p>
            <a:pPr lvl="1"/>
            <a:r>
              <a:rPr lang="en-US">
                <a:ea typeface="+mn-lt"/>
                <a:cs typeface="+mn-lt"/>
              </a:rPr>
              <a:t>Mouth pressed closed</a:t>
            </a:r>
            <a:endParaRPr lang="en-US">
              <a:cs typeface="Calibri"/>
            </a:endParaRPr>
          </a:p>
          <a:p>
            <a:pPr lvl="1"/>
            <a:r>
              <a:rPr lang="en-US">
                <a:ea typeface="+mn-lt"/>
                <a:cs typeface="+mn-lt"/>
              </a:rPr>
              <a:t>Stiff body posture</a:t>
            </a:r>
          </a:p>
          <a:p>
            <a:r>
              <a:rPr lang="en-US">
                <a:ea typeface="+mn-lt"/>
                <a:cs typeface="+mn-lt"/>
              </a:rPr>
              <a:t>He just wants to be left alone.</a:t>
            </a:r>
            <a:endParaRPr lang="en-US"/>
          </a:p>
          <a:p>
            <a:endParaRPr lang="en-US">
              <a:cs typeface="Calibri"/>
            </a:endParaRPr>
          </a:p>
        </p:txBody>
      </p:sp>
      <p:pic>
        <p:nvPicPr>
          <p:cNvPr id="4" name="Picture 4" descr="A picture containing dog, person, mammal&#10;&#10;Description automatically generated">
            <a:extLst>
              <a:ext uri="{FF2B5EF4-FFF2-40B4-BE49-F238E27FC236}">
                <a16:creationId xmlns:a16="http://schemas.microsoft.com/office/drawing/2014/main" id="{601CDFB7-3EC9-F4F8-BF0A-BA47F0704E7B}"/>
              </a:ext>
            </a:extLst>
          </p:cNvPr>
          <p:cNvPicPr>
            <a:picLocks noChangeAspect="1"/>
          </p:cNvPicPr>
          <p:nvPr/>
        </p:nvPicPr>
        <p:blipFill>
          <a:blip r:embed="rId2"/>
          <a:stretch>
            <a:fillRect/>
          </a:stretch>
        </p:blipFill>
        <p:spPr>
          <a:xfrm>
            <a:off x="5003180" y="947738"/>
            <a:ext cx="6608955" cy="4497888"/>
          </a:xfrm>
          <a:prstGeom prst="rect">
            <a:avLst/>
          </a:prstGeom>
        </p:spPr>
      </p:pic>
      <p:sp>
        <p:nvSpPr>
          <p:cNvPr id="2" name="Footer Placeholder 1">
            <a:extLst>
              <a:ext uri="{FF2B5EF4-FFF2-40B4-BE49-F238E27FC236}">
                <a16:creationId xmlns:a16="http://schemas.microsoft.com/office/drawing/2014/main" id="{83FA485F-254F-1C66-6E5C-D251AD820C2C}"/>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579125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B974B626-FFD8-5624-FD7E-88A1CD43E9F1}"/>
              </a:ext>
            </a:extLst>
          </p:cNvPr>
          <p:cNvPicPr>
            <a:picLocks noGrp="1" noChangeAspect="1"/>
          </p:cNvPicPr>
          <p:nvPr>
            <p:ph idx="1"/>
          </p:nvPr>
        </p:nvPicPr>
        <p:blipFill>
          <a:blip r:embed="rId2"/>
          <a:stretch>
            <a:fillRect/>
          </a:stretch>
        </p:blipFill>
        <p:spPr>
          <a:xfrm>
            <a:off x="1891448" y="1253913"/>
            <a:ext cx="8019120" cy="5346080"/>
          </a:xfrm>
        </p:spPr>
      </p:pic>
      <p:sp>
        <p:nvSpPr>
          <p:cNvPr id="5" name="TextBox 4">
            <a:extLst>
              <a:ext uri="{FF2B5EF4-FFF2-40B4-BE49-F238E27FC236}">
                <a16:creationId xmlns:a16="http://schemas.microsoft.com/office/drawing/2014/main" id="{CF9432DF-7189-94A4-B3EA-368DBD82A272}"/>
              </a:ext>
            </a:extLst>
          </p:cNvPr>
          <p:cNvSpPr txBox="1"/>
          <p:nvPr/>
        </p:nvSpPr>
        <p:spPr>
          <a:xfrm>
            <a:off x="3345365" y="724829"/>
            <a:ext cx="68765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Scenario 4:  What is happening below?</a:t>
            </a:r>
          </a:p>
        </p:txBody>
      </p:sp>
      <p:sp>
        <p:nvSpPr>
          <p:cNvPr id="2" name="Footer Placeholder 1">
            <a:extLst>
              <a:ext uri="{FF2B5EF4-FFF2-40B4-BE49-F238E27FC236}">
                <a16:creationId xmlns:a16="http://schemas.microsoft.com/office/drawing/2014/main" id="{6A483AB7-8E83-8470-463D-D55FE04A3391}"/>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880328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D26D58-1728-FB0E-3519-C46312B3F2F4}"/>
              </a:ext>
            </a:extLst>
          </p:cNvPr>
          <p:cNvSpPr>
            <a:spLocks noGrp="1"/>
          </p:cNvSpPr>
          <p:nvPr>
            <p:ph idx="1"/>
          </p:nvPr>
        </p:nvSpPr>
        <p:spPr>
          <a:xfrm>
            <a:off x="262054" y="431723"/>
            <a:ext cx="4995747" cy="6154118"/>
          </a:xfrm>
        </p:spPr>
        <p:txBody>
          <a:bodyPr vert="horz" lIns="91440" tIns="45720" rIns="91440" bIns="45720" rtlCol="0" anchor="t">
            <a:normAutofit/>
          </a:bodyPr>
          <a:lstStyle/>
          <a:p>
            <a:pPr marL="0" indent="0">
              <a:buNone/>
            </a:pPr>
            <a:r>
              <a:rPr lang="en-US" b="1">
                <a:ea typeface="+mn-lt"/>
                <a:cs typeface="+mn-lt"/>
              </a:rPr>
              <a:t>Answer – Scared or Worried</a:t>
            </a:r>
            <a:endParaRPr lang="en-US">
              <a:ea typeface="+mn-lt"/>
              <a:cs typeface="+mn-lt"/>
            </a:endParaRPr>
          </a:p>
          <a:p>
            <a:pPr marL="0" indent="0">
              <a:buNone/>
            </a:pPr>
            <a:endParaRPr lang="en-US" b="1">
              <a:cs typeface="Calibri"/>
            </a:endParaRPr>
          </a:p>
          <a:p>
            <a:r>
              <a:rPr lang="en-US" sz="2400">
                <a:cs typeface="Calibri"/>
              </a:rPr>
              <a:t>At first glance you may see an aggressive dog.</a:t>
            </a:r>
            <a:endParaRPr lang="en-US" sz="2400">
              <a:ea typeface="+mn-lt"/>
              <a:cs typeface="+mn-lt"/>
            </a:endParaRPr>
          </a:p>
          <a:p>
            <a:r>
              <a:rPr lang="en-US" sz="2400">
                <a:cs typeface="Calibri"/>
              </a:rPr>
              <a:t>Fearfully aggressive and asking to be left alone. </a:t>
            </a:r>
            <a:endParaRPr lang="en-US" sz="2400">
              <a:ea typeface="+mn-lt"/>
              <a:cs typeface="+mn-lt"/>
            </a:endParaRPr>
          </a:p>
          <a:p>
            <a:r>
              <a:rPr lang="en-US" sz="2400">
                <a:cs typeface="Calibri"/>
              </a:rPr>
              <a:t>Remaining on the floor as she doesn’t really want confrontation.</a:t>
            </a:r>
            <a:endParaRPr lang="en-US" sz="2400">
              <a:ea typeface="+mn-lt"/>
              <a:cs typeface="+mn-lt"/>
            </a:endParaRPr>
          </a:p>
          <a:p>
            <a:r>
              <a:rPr lang="en-US" sz="2400">
                <a:cs typeface="Calibri"/>
              </a:rPr>
              <a:t>Bared teeth are a warning that she just wants to be left alone.  "V" shaped mouth</a:t>
            </a:r>
            <a:endParaRPr lang="en-US" sz="2400">
              <a:ea typeface="+mn-lt"/>
              <a:cs typeface="+mn-lt"/>
            </a:endParaRPr>
          </a:p>
          <a:p>
            <a:r>
              <a:rPr lang="en-US" sz="2400">
                <a:cs typeface="Calibri"/>
              </a:rPr>
              <a:t>Raised tail signals arousal and if the warning isn’t heeded, she may further protect herself</a:t>
            </a:r>
            <a:endParaRPr lang="en-US" sz="2400">
              <a:ea typeface="+mn-lt"/>
              <a:cs typeface="+mn-lt"/>
            </a:endParaRPr>
          </a:p>
          <a:p>
            <a:endParaRPr lang="en-US">
              <a:ea typeface="+mn-lt"/>
              <a:cs typeface="+mn-lt"/>
            </a:endParaRPr>
          </a:p>
          <a:p>
            <a:endParaRPr lang="en-US">
              <a:cs typeface="Calibri"/>
            </a:endParaRPr>
          </a:p>
        </p:txBody>
      </p:sp>
      <p:pic>
        <p:nvPicPr>
          <p:cNvPr id="4" name="Picture 4">
            <a:extLst>
              <a:ext uri="{FF2B5EF4-FFF2-40B4-BE49-F238E27FC236}">
                <a16:creationId xmlns:a16="http://schemas.microsoft.com/office/drawing/2014/main" id="{67C5179C-9A00-C7E0-F071-6957C41F2124}"/>
              </a:ext>
            </a:extLst>
          </p:cNvPr>
          <p:cNvPicPr>
            <a:picLocks noChangeAspect="1"/>
          </p:cNvPicPr>
          <p:nvPr/>
        </p:nvPicPr>
        <p:blipFill>
          <a:blip r:embed="rId2"/>
          <a:stretch>
            <a:fillRect/>
          </a:stretch>
        </p:blipFill>
        <p:spPr>
          <a:xfrm>
            <a:off x="5319132" y="1027772"/>
            <a:ext cx="6757638" cy="4486506"/>
          </a:xfrm>
          <a:prstGeom prst="rect">
            <a:avLst/>
          </a:prstGeom>
        </p:spPr>
      </p:pic>
      <p:sp>
        <p:nvSpPr>
          <p:cNvPr id="2" name="Footer Placeholder 1">
            <a:extLst>
              <a:ext uri="{FF2B5EF4-FFF2-40B4-BE49-F238E27FC236}">
                <a16:creationId xmlns:a16="http://schemas.microsoft.com/office/drawing/2014/main" id="{0A381311-7A6B-DFB7-B755-168BB5C6420A}"/>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2946956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454B982-C711-1AEA-B282-0C445C5EC2D9}"/>
              </a:ext>
            </a:extLst>
          </p:cNvPr>
          <p:cNvPicPr>
            <a:picLocks noGrp="1" noChangeAspect="1"/>
          </p:cNvPicPr>
          <p:nvPr>
            <p:ph idx="1"/>
          </p:nvPr>
        </p:nvPicPr>
        <p:blipFill>
          <a:blip r:embed="rId2"/>
          <a:stretch>
            <a:fillRect/>
          </a:stretch>
        </p:blipFill>
        <p:spPr>
          <a:xfrm>
            <a:off x="2316369" y="504072"/>
            <a:ext cx="7499884" cy="5519922"/>
          </a:xfrm>
        </p:spPr>
      </p:pic>
      <p:sp>
        <p:nvSpPr>
          <p:cNvPr id="2" name="Footer Placeholder 1">
            <a:extLst>
              <a:ext uri="{FF2B5EF4-FFF2-40B4-BE49-F238E27FC236}">
                <a16:creationId xmlns:a16="http://schemas.microsoft.com/office/drawing/2014/main" id="{3D85F10B-4E62-D77E-83BB-206355D0E5BA}"/>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4023078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9">
            <a:extLst>
              <a:ext uri="{FF2B5EF4-FFF2-40B4-BE49-F238E27FC236}">
                <a16:creationId xmlns:a16="http://schemas.microsoft.com/office/drawing/2014/main" id="{873DDF9D-E27C-4E23-A1E8-CA352535F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10138"/>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grass, outdoor, dog, mammal&#10;&#10;Description automatically generated">
            <a:extLst>
              <a:ext uri="{FF2B5EF4-FFF2-40B4-BE49-F238E27FC236}">
                <a16:creationId xmlns:a16="http://schemas.microsoft.com/office/drawing/2014/main" id="{96808EA2-CDF3-E8F8-9711-A8A998D4ECBB}"/>
              </a:ext>
            </a:extLst>
          </p:cNvPr>
          <p:cNvPicPr>
            <a:picLocks noChangeAspect="1"/>
          </p:cNvPicPr>
          <p:nvPr/>
        </p:nvPicPr>
        <p:blipFill rotWithShape="1">
          <a:blip r:embed="rId2"/>
          <a:srcRect r="-1" b="10431"/>
          <a:stretch/>
        </p:blipFill>
        <p:spPr>
          <a:xfrm>
            <a:off x="8331957" y="-10138"/>
            <a:ext cx="3860043" cy="3457378"/>
          </a:xfrm>
          <a:prstGeom prst="rect">
            <a:avLst/>
          </a:prstGeom>
        </p:spPr>
      </p:pic>
      <p:sp>
        <p:nvSpPr>
          <p:cNvPr id="16" name="Rectangle 15">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D02A975-E4D2-2A3E-3C27-B1AF06E248D1}"/>
              </a:ext>
            </a:extLst>
          </p:cNvPr>
          <p:cNvSpPr>
            <a:spLocks noGrp="1"/>
          </p:cNvSpPr>
          <p:nvPr>
            <p:ph idx="1"/>
          </p:nvPr>
        </p:nvSpPr>
        <p:spPr>
          <a:xfrm>
            <a:off x="4649246" y="669363"/>
            <a:ext cx="3142472" cy="5534211"/>
          </a:xfrm>
        </p:spPr>
        <p:txBody>
          <a:bodyPr vert="horz" lIns="91440" tIns="45720" rIns="91440" bIns="45720" rtlCol="0" anchor="ctr">
            <a:normAutofit/>
          </a:bodyPr>
          <a:lstStyle/>
          <a:p>
            <a:pPr marL="0" indent="0">
              <a:buNone/>
            </a:pPr>
            <a:r>
              <a:rPr lang="en-US" sz="2000" b="1" u="sng">
                <a:ea typeface="+mn-lt"/>
                <a:cs typeface="+mn-lt"/>
              </a:rPr>
              <a:t>DOG ON DOG FIGHTS</a:t>
            </a:r>
            <a:r>
              <a:rPr lang="en-US" sz="2000">
                <a:ea typeface="+mn-lt"/>
                <a:cs typeface="+mn-lt"/>
              </a:rPr>
              <a:t>: </a:t>
            </a:r>
            <a:endParaRPr lang="en-US" sz="2000"/>
          </a:p>
          <a:p>
            <a:pPr marL="0" indent="0">
              <a:buNone/>
            </a:pPr>
            <a:endParaRPr lang="en-US" sz="2000">
              <a:ea typeface="+mn-lt"/>
              <a:cs typeface="+mn-lt"/>
            </a:endParaRPr>
          </a:p>
          <a:p>
            <a:pPr marL="0" indent="0">
              <a:buNone/>
            </a:pPr>
            <a:r>
              <a:rPr lang="en-US" sz="2000">
                <a:ea typeface="+mn-lt"/>
                <a:cs typeface="+mn-lt"/>
              </a:rPr>
              <a:t>If a dog-to-dog fight is to occur:</a:t>
            </a:r>
          </a:p>
          <a:p>
            <a:r>
              <a:rPr lang="en-US" sz="2000">
                <a:ea typeface="+mn-lt"/>
                <a:cs typeface="+mn-lt"/>
              </a:rPr>
              <a:t>DO NOT try to separate the dogs. </a:t>
            </a:r>
          </a:p>
          <a:p>
            <a:r>
              <a:rPr lang="en-US" sz="2000">
                <a:ea typeface="+mn-lt"/>
                <a:cs typeface="+mn-lt"/>
              </a:rPr>
              <a:t>DO NOT grab for collars. </a:t>
            </a:r>
          </a:p>
          <a:p>
            <a:r>
              <a:rPr lang="en-US" sz="2000">
                <a:ea typeface="+mn-lt"/>
                <a:cs typeface="+mn-lt"/>
              </a:rPr>
              <a:t>Never put yourself between the dogs. </a:t>
            </a:r>
          </a:p>
          <a:p>
            <a:r>
              <a:rPr lang="en-US" sz="2000">
                <a:ea typeface="+mn-lt"/>
                <a:cs typeface="+mn-lt"/>
              </a:rPr>
              <a:t>If you have control of the leash, hold it and call for staff. </a:t>
            </a:r>
          </a:p>
          <a:p>
            <a:r>
              <a:rPr lang="en-US" sz="2000">
                <a:ea typeface="+mn-lt"/>
                <a:cs typeface="+mn-lt"/>
              </a:rPr>
              <a:t>You may try to stop the fight by - Loud noises, yelling, air horn </a:t>
            </a:r>
          </a:p>
          <a:p>
            <a:endParaRPr lang="en-US" sz="2000">
              <a:cs typeface="Calibri"/>
            </a:endParaRPr>
          </a:p>
        </p:txBody>
      </p:sp>
      <p:pic>
        <p:nvPicPr>
          <p:cNvPr id="4" name="Picture 4">
            <a:extLst>
              <a:ext uri="{FF2B5EF4-FFF2-40B4-BE49-F238E27FC236}">
                <a16:creationId xmlns:a16="http://schemas.microsoft.com/office/drawing/2014/main" id="{00019EE4-5A03-B73B-046A-7419EA5E0974}"/>
              </a:ext>
            </a:extLst>
          </p:cNvPr>
          <p:cNvPicPr>
            <a:picLocks noChangeAspect="1"/>
          </p:cNvPicPr>
          <p:nvPr/>
        </p:nvPicPr>
        <p:blipFill rotWithShape="1">
          <a:blip r:embed="rId3"/>
          <a:srcRect l="7349" r="8422"/>
          <a:stretch/>
        </p:blipFill>
        <p:spPr>
          <a:xfrm>
            <a:off x="8331957" y="3420897"/>
            <a:ext cx="3860043" cy="3437103"/>
          </a:xfrm>
          <a:prstGeom prst="rect">
            <a:avLst/>
          </a:prstGeom>
        </p:spPr>
      </p:pic>
      <p:sp>
        <p:nvSpPr>
          <p:cNvPr id="2" name="Footer Placeholder 1">
            <a:extLst>
              <a:ext uri="{FF2B5EF4-FFF2-40B4-BE49-F238E27FC236}">
                <a16:creationId xmlns:a16="http://schemas.microsoft.com/office/drawing/2014/main" id="{CF62B105-1EF3-738D-23FE-E30F248A4886}"/>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2700569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person&#10;&#10;Description automatically generated">
            <a:extLst>
              <a:ext uri="{FF2B5EF4-FFF2-40B4-BE49-F238E27FC236}">
                <a16:creationId xmlns:a16="http://schemas.microsoft.com/office/drawing/2014/main" id="{E8B75C16-66FF-C637-0955-20EFED8C058C}"/>
              </a:ext>
            </a:extLst>
          </p:cNvPr>
          <p:cNvPicPr>
            <a:picLocks noChangeAspect="1"/>
          </p:cNvPicPr>
          <p:nvPr/>
        </p:nvPicPr>
        <p:blipFill>
          <a:blip r:embed="rId2"/>
          <a:stretch>
            <a:fillRect/>
          </a:stretch>
        </p:blipFill>
        <p:spPr>
          <a:xfrm>
            <a:off x="643467" y="1511113"/>
            <a:ext cx="5290720" cy="3835772"/>
          </a:xfrm>
          <a:prstGeom prst="rect">
            <a:avLst/>
          </a:prstGeom>
        </p:spPr>
      </p:pic>
      <p:grpSp>
        <p:nvGrpSpPr>
          <p:cNvPr id="11" name="Group 10">
            <a:extLst>
              <a:ext uri="{FF2B5EF4-FFF2-40B4-BE49-F238E27FC236}">
                <a16:creationId xmlns:a16="http://schemas.microsoft.com/office/drawing/2014/main" id="{4724F874-E407-41A5-918C-1CF5DF5269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1097280" cy="1097280"/>
            <a:chOff x="11094720" y="0"/>
            <a:chExt cx="1097280" cy="1097280"/>
          </a:xfrm>
        </p:grpSpPr>
        <p:sp>
          <p:nvSpPr>
            <p:cNvPr id="12" name="Isosceles Triangle 11">
              <a:extLst>
                <a:ext uri="{FF2B5EF4-FFF2-40B4-BE49-F238E27FC236}">
                  <a16:creationId xmlns:a16="http://schemas.microsoft.com/office/drawing/2014/main" id="{EBB12D3E-DD63-469B-A687-14E38AE47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C10F17-490D-41AE-9B38-7F39AF738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3296586D-A706-66F4-DF35-F7B7E2807517}"/>
              </a:ext>
            </a:extLst>
          </p:cNvPr>
          <p:cNvSpPr>
            <a:spLocks noGrp="1"/>
          </p:cNvSpPr>
          <p:nvPr>
            <p:ph idx="1"/>
          </p:nvPr>
        </p:nvSpPr>
        <p:spPr>
          <a:xfrm>
            <a:off x="6412120" y="1782981"/>
            <a:ext cx="5136412" cy="4393982"/>
          </a:xfrm>
        </p:spPr>
        <p:txBody>
          <a:bodyPr vert="horz" lIns="91440" tIns="45720" rIns="91440" bIns="45720" rtlCol="0">
            <a:normAutofit/>
          </a:bodyPr>
          <a:lstStyle/>
          <a:p>
            <a:pPr marL="0" indent="0">
              <a:buNone/>
            </a:pPr>
            <a:r>
              <a:rPr lang="en-US" sz="1700" b="1" u="sng">
                <a:ea typeface="+mn-lt"/>
                <a:cs typeface="+mn-lt"/>
              </a:rPr>
              <a:t>DOG-ON-HUMAN AGGRESSION: </a:t>
            </a:r>
            <a:endParaRPr lang="en-US" sz="1700" u="sng">
              <a:ea typeface="+mn-lt"/>
              <a:cs typeface="+mn-lt"/>
            </a:endParaRPr>
          </a:p>
          <a:p>
            <a:endParaRPr lang="en-US" sz="1700">
              <a:ea typeface="+mn-lt"/>
              <a:cs typeface="+mn-lt"/>
            </a:endParaRPr>
          </a:p>
          <a:p>
            <a:r>
              <a:rPr lang="en-US" sz="1700">
                <a:ea typeface="+mn-lt"/>
                <a:cs typeface="+mn-lt"/>
              </a:rPr>
              <a:t>OFF– LEASH DOG: </a:t>
            </a:r>
            <a:endParaRPr lang="en-US" sz="1700"/>
          </a:p>
          <a:p>
            <a:pPr lvl="1"/>
            <a:r>
              <a:rPr lang="en-US" sz="1700">
                <a:ea typeface="+mn-lt"/>
                <a:cs typeface="+mn-lt"/>
              </a:rPr>
              <a:t>DO NOT run; remain calm and move slowly. </a:t>
            </a:r>
          </a:p>
          <a:p>
            <a:pPr lvl="1"/>
            <a:r>
              <a:rPr lang="en-US" sz="1700">
                <a:ea typeface="+mn-lt"/>
                <a:cs typeface="+mn-lt"/>
              </a:rPr>
              <a:t>Avert your eyes and turn your body. </a:t>
            </a:r>
          </a:p>
          <a:p>
            <a:pPr lvl="1"/>
            <a:r>
              <a:rPr lang="en-US" sz="1700">
                <a:ea typeface="+mn-lt"/>
                <a:cs typeface="+mn-lt"/>
              </a:rPr>
              <a:t>Cross your arms slowly and stand with legs together. “Be A Tree” </a:t>
            </a:r>
          </a:p>
          <a:p>
            <a:pPr lvl="1"/>
            <a:r>
              <a:rPr lang="en-US" sz="1700">
                <a:ea typeface="+mn-lt"/>
                <a:cs typeface="+mn-lt"/>
              </a:rPr>
              <a:t>Take a fistful of treats and slowly toss them away from you </a:t>
            </a:r>
          </a:p>
          <a:p>
            <a:pPr lvl="1"/>
            <a:r>
              <a:rPr lang="en-US" sz="1700">
                <a:ea typeface="+mn-lt"/>
                <a:cs typeface="+mn-lt"/>
              </a:rPr>
              <a:t>“Feed” your leash, coat or article of clothing to the dog </a:t>
            </a:r>
          </a:p>
          <a:p>
            <a:pPr lvl="1"/>
            <a:r>
              <a:rPr lang="en-US" sz="1700">
                <a:ea typeface="+mn-lt"/>
                <a:cs typeface="+mn-lt"/>
              </a:rPr>
              <a:t>Call for a staff person </a:t>
            </a:r>
          </a:p>
          <a:p>
            <a:r>
              <a:rPr lang="en-US" sz="1700">
                <a:ea typeface="+mn-lt"/>
                <a:cs typeface="+mn-lt"/>
              </a:rPr>
              <a:t>Remember: Aggression + Aggression = More Aggression! </a:t>
            </a:r>
          </a:p>
          <a:p>
            <a:endParaRPr lang="en-US" sz="1700">
              <a:cs typeface="Calibri"/>
            </a:endParaRPr>
          </a:p>
        </p:txBody>
      </p:sp>
      <p:grpSp>
        <p:nvGrpSpPr>
          <p:cNvPr id="15" name="Group 14">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a:extLst>
              <a:ext uri="{FF2B5EF4-FFF2-40B4-BE49-F238E27FC236}">
                <a16:creationId xmlns:a16="http://schemas.microsoft.com/office/drawing/2014/main" id="{D8DB5BB1-8734-4FC8-649D-3D708874175E}"/>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915215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D4D68D-908B-1874-FD0C-CAAFF4A53EF7}"/>
              </a:ext>
            </a:extLst>
          </p:cNvPr>
          <p:cNvSpPr>
            <a:spLocks noGrp="1"/>
          </p:cNvSpPr>
          <p:nvPr>
            <p:ph idx="1"/>
          </p:nvPr>
        </p:nvSpPr>
        <p:spPr>
          <a:xfrm>
            <a:off x="1144923" y="2405894"/>
            <a:ext cx="5315189" cy="3535083"/>
          </a:xfrm>
        </p:spPr>
        <p:txBody>
          <a:bodyPr vert="horz" lIns="91440" tIns="45720" rIns="91440" bIns="45720" rtlCol="0" anchor="t">
            <a:normAutofit/>
          </a:bodyPr>
          <a:lstStyle/>
          <a:p>
            <a:r>
              <a:rPr lang="en-US" sz="2000">
                <a:ea typeface="+mn-lt"/>
                <a:cs typeface="+mn-lt"/>
              </a:rPr>
              <a:t>LEASHED DOG: </a:t>
            </a:r>
          </a:p>
          <a:p>
            <a:pPr lvl="1"/>
            <a:r>
              <a:rPr lang="en-US" sz="2000">
                <a:ea typeface="+mn-lt"/>
                <a:cs typeface="+mn-lt"/>
              </a:rPr>
              <a:t>Run the leash through something to get the dog away from you - a door or wrap a tree </a:t>
            </a:r>
          </a:p>
          <a:p>
            <a:pPr lvl="1"/>
            <a:r>
              <a:rPr lang="en-US" sz="2000">
                <a:ea typeface="+mn-lt"/>
                <a:cs typeface="+mn-lt"/>
              </a:rPr>
              <a:t> Keep arms rigid and hold the dog away from you—short enough they cannot reach your legs, or hands </a:t>
            </a:r>
          </a:p>
          <a:p>
            <a:pPr lvl="1"/>
            <a:r>
              <a:rPr lang="en-US" sz="2000">
                <a:ea typeface="+mn-lt"/>
                <a:cs typeface="+mn-lt"/>
              </a:rPr>
              <a:t>Call for a staff person</a:t>
            </a:r>
          </a:p>
          <a:p>
            <a:endParaRPr lang="en-US" sz="2000">
              <a:cs typeface="Calibri"/>
            </a:endParaRP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27D22B63-01CC-F0A2-5A8F-CC73E1783B9F}"/>
              </a:ext>
            </a:extLst>
          </p:cNvPr>
          <p:cNvPicPr>
            <a:picLocks noChangeAspect="1"/>
          </p:cNvPicPr>
          <p:nvPr/>
        </p:nvPicPr>
        <p:blipFill>
          <a:blip r:embed="rId2"/>
          <a:stretch>
            <a:fillRect/>
          </a:stretch>
        </p:blipFill>
        <p:spPr>
          <a:xfrm>
            <a:off x="7221687" y="909081"/>
            <a:ext cx="3879090" cy="5071731"/>
          </a:xfrm>
          <a:prstGeom prst="rect">
            <a:avLst/>
          </a:prstGeom>
        </p:spPr>
      </p:pic>
      <p:sp>
        <p:nvSpPr>
          <p:cNvPr id="2" name="Footer Placeholder 1">
            <a:extLst>
              <a:ext uri="{FF2B5EF4-FFF2-40B4-BE49-F238E27FC236}">
                <a16:creationId xmlns:a16="http://schemas.microsoft.com/office/drawing/2014/main" id="{DBABFC19-4D99-D129-C3A7-270A95A53177}"/>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957354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875604-0797-1CC7-5C55-671DE52F7556}"/>
              </a:ext>
            </a:extLst>
          </p:cNvPr>
          <p:cNvSpPr>
            <a:spLocks noGrp="1"/>
          </p:cNvSpPr>
          <p:nvPr>
            <p:ph idx="1"/>
          </p:nvPr>
        </p:nvSpPr>
        <p:spPr>
          <a:xfrm>
            <a:off x="1388210" y="824249"/>
            <a:ext cx="9654076" cy="3837904"/>
          </a:xfrm>
        </p:spPr>
        <p:txBody>
          <a:bodyPr vert="horz" lIns="91440" tIns="45720" rIns="91440" bIns="45720" rtlCol="0" anchor="ctr">
            <a:normAutofit/>
          </a:bodyPr>
          <a:lstStyle/>
          <a:p>
            <a:pPr marL="0" indent="0">
              <a:buNone/>
            </a:pPr>
            <a:r>
              <a:rPr lang="en-US" sz="1700" b="1">
                <a:ea typeface="+mn-lt"/>
                <a:cs typeface="+mn-lt"/>
              </a:rPr>
              <a:t>DO’S AND DON’TS IN HANDLING</a:t>
            </a:r>
            <a:endParaRPr lang="en-US" sz="1700">
              <a:ea typeface="+mn-lt"/>
              <a:cs typeface="+mn-lt"/>
            </a:endParaRPr>
          </a:p>
          <a:p>
            <a:endParaRPr lang="en-US" sz="1700" u="sng">
              <a:ea typeface="+mn-lt"/>
              <a:cs typeface="+mn-lt"/>
            </a:endParaRPr>
          </a:p>
          <a:p>
            <a:r>
              <a:rPr lang="en-US" sz="1700" u="sng">
                <a:ea typeface="+mn-lt"/>
                <a:cs typeface="+mn-lt"/>
              </a:rPr>
              <a:t>Observe</a:t>
            </a:r>
            <a:r>
              <a:rPr lang="en-US" sz="1700">
                <a:ea typeface="+mn-lt"/>
                <a:cs typeface="+mn-lt"/>
              </a:rPr>
              <a:t>: Always start with observing the dog within the cage. If there are any concerning behaviors that you are not trained or comfortable to work with, do not take that dog out. While observing make sure not to be staring directly at the dog in front of its kennel. Observe from a distance.</a:t>
            </a:r>
            <a:endParaRPr lang="en-US" sz="1700"/>
          </a:p>
          <a:p>
            <a:endParaRPr lang="en-US" sz="1700" u="sng">
              <a:ea typeface="+mn-lt"/>
              <a:cs typeface="+mn-lt"/>
            </a:endParaRPr>
          </a:p>
          <a:p>
            <a:r>
              <a:rPr lang="en-US" sz="1700" u="sng">
                <a:ea typeface="+mn-lt"/>
                <a:cs typeface="+mn-lt"/>
              </a:rPr>
              <a:t>Get Acquainted</a:t>
            </a:r>
            <a:r>
              <a:rPr lang="en-US" sz="1700">
                <a:ea typeface="+mn-lt"/>
                <a:cs typeface="+mn-lt"/>
              </a:rPr>
              <a:t>: Let the dog get used to your presence, smell, voice, and give the dog a treat. Once the dog appears more calm than aroused, you may begin the process of taking the dog out. </a:t>
            </a:r>
            <a:endParaRPr lang="en-US" sz="1700"/>
          </a:p>
          <a:p>
            <a:endParaRPr lang="en-US" sz="1700" u="sng">
              <a:ea typeface="+mn-lt"/>
              <a:cs typeface="+mn-lt"/>
            </a:endParaRPr>
          </a:p>
          <a:p>
            <a:r>
              <a:rPr lang="en-US" sz="1700" u="sng">
                <a:ea typeface="+mn-lt"/>
                <a:cs typeface="+mn-lt"/>
              </a:rPr>
              <a:t>No Punishment:</a:t>
            </a:r>
            <a:r>
              <a:rPr lang="en-US" sz="1700">
                <a:ea typeface="+mn-lt"/>
                <a:cs typeface="+mn-lt"/>
              </a:rPr>
              <a:t> SAPA’s staff and volunteers use positive reinforcement only. At no time are you to strike an animal. Never correct a dog by jerking the leash. Always apply gradual pressure to redirect a dog while on a walk. </a:t>
            </a:r>
            <a:endParaRPr lang="en-US" sz="1700"/>
          </a:p>
          <a:p>
            <a:endParaRPr lang="en-US" sz="1700">
              <a:ea typeface="+mn-lt"/>
              <a:cs typeface="+mn-lt"/>
            </a:endParaRPr>
          </a:p>
        </p:txBody>
      </p:sp>
      <p:sp>
        <p:nvSpPr>
          <p:cNvPr id="2" name="Footer Placeholder 1">
            <a:extLst>
              <a:ext uri="{FF2B5EF4-FFF2-40B4-BE49-F238E27FC236}">
                <a16:creationId xmlns:a16="http://schemas.microsoft.com/office/drawing/2014/main" id="{1AB88532-3688-3C22-8BDD-05CFCA9F4B32}"/>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051876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D770-AA91-7AA6-54E6-5D0BC2C490A4}"/>
              </a:ext>
            </a:extLst>
          </p:cNvPr>
          <p:cNvSpPr>
            <a:spLocks noGrp="1"/>
          </p:cNvSpPr>
          <p:nvPr>
            <p:ph type="title"/>
          </p:nvPr>
        </p:nvSpPr>
        <p:spPr/>
        <p:txBody>
          <a:bodyPr/>
          <a:lstStyle/>
          <a:p>
            <a:pPr algn="ctr"/>
            <a:r>
              <a:rPr lang="en-US" b="1">
                <a:ea typeface="+mj-lt"/>
                <a:cs typeface="+mj-lt"/>
              </a:rPr>
              <a:t>DOG WALKING LEVELS</a:t>
            </a:r>
            <a:r>
              <a:rPr lang="en-US">
                <a:ea typeface="+mj-lt"/>
                <a:cs typeface="+mj-lt"/>
              </a:rPr>
              <a:t> </a:t>
            </a:r>
            <a:endParaRPr lang="en-US"/>
          </a:p>
        </p:txBody>
      </p:sp>
      <p:graphicFrame>
        <p:nvGraphicFramePr>
          <p:cNvPr id="14" name="Content Placeholder 2">
            <a:extLst>
              <a:ext uri="{FF2B5EF4-FFF2-40B4-BE49-F238E27FC236}">
                <a16:creationId xmlns:a16="http://schemas.microsoft.com/office/drawing/2014/main" id="{33883A02-24B7-129E-B234-AE9C40EABD86}"/>
              </a:ext>
            </a:extLst>
          </p:cNvPr>
          <p:cNvGraphicFramePr>
            <a:graphicFrameLocks noGrp="1"/>
          </p:cNvGraphicFramePr>
          <p:nvPr>
            <p:ph idx="1"/>
          </p:nvPr>
        </p:nvGraphicFramePr>
        <p:xfrm>
          <a:off x="1302834" y="1472503"/>
          <a:ext cx="10589941" cy="4825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Graphic 5" descr="Bone with solid fill">
            <a:extLst>
              <a:ext uri="{FF2B5EF4-FFF2-40B4-BE49-F238E27FC236}">
                <a16:creationId xmlns:a16="http://schemas.microsoft.com/office/drawing/2014/main" id="{1A251E96-E8DA-8F2C-DE2E-AAD5530EA0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700000">
            <a:off x="195821" y="1563113"/>
            <a:ext cx="914400" cy="914400"/>
          </a:xfrm>
          <a:prstGeom prst="rect">
            <a:avLst/>
          </a:prstGeom>
        </p:spPr>
      </p:pic>
      <p:pic>
        <p:nvPicPr>
          <p:cNvPr id="15" name="Graphic 1" descr="Bone with solid fill">
            <a:extLst>
              <a:ext uri="{FF2B5EF4-FFF2-40B4-BE49-F238E27FC236}">
                <a16:creationId xmlns:a16="http://schemas.microsoft.com/office/drawing/2014/main" id="{AA054898-B8AA-9C8A-A8D6-8B8D1C65DD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700000">
            <a:off x="195822" y="3181518"/>
            <a:ext cx="914400" cy="914400"/>
          </a:xfrm>
          <a:prstGeom prst="rect">
            <a:avLst/>
          </a:prstGeom>
        </p:spPr>
      </p:pic>
      <p:pic>
        <p:nvPicPr>
          <p:cNvPr id="16" name="Graphic 5" descr="Bone with solid fill">
            <a:extLst>
              <a:ext uri="{FF2B5EF4-FFF2-40B4-BE49-F238E27FC236}">
                <a16:creationId xmlns:a16="http://schemas.microsoft.com/office/drawing/2014/main" id="{3CA8A85F-EAD7-CEEF-FEA0-4459967263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700000">
            <a:off x="137531" y="4796122"/>
            <a:ext cx="914400" cy="914400"/>
          </a:xfrm>
          <a:prstGeom prst="rect">
            <a:avLst/>
          </a:prstGeom>
        </p:spPr>
      </p:pic>
      <p:sp>
        <p:nvSpPr>
          <p:cNvPr id="21" name="Footer Placeholder 20">
            <a:extLst>
              <a:ext uri="{FF2B5EF4-FFF2-40B4-BE49-F238E27FC236}">
                <a16:creationId xmlns:a16="http://schemas.microsoft.com/office/drawing/2014/main" id="{CE43A394-24E0-EF6E-43DA-43523527054E}"/>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1602543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12F8454-78F6-FF62-9D68-1AF63F576340}"/>
              </a:ext>
            </a:extLst>
          </p:cNvPr>
          <p:cNvSpPr>
            <a:spLocks noGrp="1"/>
          </p:cNvSpPr>
          <p:nvPr>
            <p:ph idx="1"/>
          </p:nvPr>
        </p:nvSpPr>
        <p:spPr>
          <a:xfrm>
            <a:off x="1371599" y="2318197"/>
            <a:ext cx="9724031" cy="3683358"/>
          </a:xfrm>
        </p:spPr>
        <p:txBody>
          <a:bodyPr vert="horz" lIns="91440" tIns="45720" rIns="91440" bIns="45720" rtlCol="0" anchor="ctr">
            <a:normAutofit/>
          </a:bodyPr>
          <a:lstStyle/>
          <a:p>
            <a:r>
              <a:rPr lang="en-US" sz="2000" u="sng">
                <a:cs typeface="Calibri"/>
              </a:rPr>
              <a:t>Never Corner a Dog:</a:t>
            </a:r>
            <a:r>
              <a:rPr lang="en-US" sz="2000">
                <a:cs typeface="Calibri"/>
              </a:rPr>
              <a:t> At any time for any reason. If a dog will not approach the front of the kennel for its walk, it does not want to go with you. The dog will be walked by staff. </a:t>
            </a:r>
            <a:endParaRPr lang="en-US" sz="2000">
              <a:ea typeface="+mn-lt"/>
              <a:cs typeface="+mn-lt"/>
            </a:endParaRPr>
          </a:p>
          <a:p>
            <a:endParaRPr lang="en-US" sz="2000">
              <a:cs typeface="Calibri"/>
            </a:endParaRPr>
          </a:p>
          <a:p>
            <a:r>
              <a:rPr lang="en-US" sz="2000" u="sng">
                <a:cs typeface="Calibri"/>
              </a:rPr>
              <a:t>Keep Your Balance:</a:t>
            </a:r>
            <a:r>
              <a:rPr lang="en-US" sz="2000">
                <a:cs typeface="Calibri"/>
              </a:rPr>
              <a:t> Always keep your balance while with the dog. With feral cats and wildlife in the area, you never know when a dog with prey drive may spot an animal to chase. </a:t>
            </a:r>
            <a:endParaRPr lang="en-US" sz="2000">
              <a:ea typeface="+mn-lt"/>
              <a:cs typeface="+mn-lt"/>
            </a:endParaRPr>
          </a:p>
          <a:p>
            <a:endParaRPr lang="en-US" sz="2000" u="sng">
              <a:cs typeface="Calibri"/>
            </a:endParaRPr>
          </a:p>
          <a:p>
            <a:r>
              <a:rPr lang="en-US" sz="2000" u="sng">
                <a:cs typeface="Calibri"/>
              </a:rPr>
              <a:t>Special Signage:</a:t>
            </a:r>
            <a:r>
              <a:rPr lang="en-US" sz="2000">
                <a:cs typeface="Calibri"/>
              </a:rPr>
              <a:t> Never walk dogs with special signage indicating they are staff only, quarantined, in the medical area, or just had surgery.  Only walk dogs with approved color. </a:t>
            </a:r>
            <a:endParaRPr lang="en-US" sz="2000">
              <a:ea typeface="+mn-lt"/>
              <a:cs typeface="+mn-lt"/>
            </a:endParaRPr>
          </a:p>
          <a:p>
            <a:endParaRPr lang="en-US" sz="2000">
              <a:ea typeface="+mn-lt"/>
              <a:cs typeface="+mn-lt"/>
            </a:endParaRPr>
          </a:p>
          <a:p>
            <a:endParaRPr lang="en-US" sz="2000">
              <a:cs typeface="Calibri"/>
            </a:endParaRPr>
          </a:p>
        </p:txBody>
      </p:sp>
      <p:sp>
        <p:nvSpPr>
          <p:cNvPr id="2" name="Footer Placeholder 1">
            <a:extLst>
              <a:ext uri="{FF2B5EF4-FFF2-40B4-BE49-F238E27FC236}">
                <a16:creationId xmlns:a16="http://schemas.microsoft.com/office/drawing/2014/main" id="{98D4B0BA-5377-4C03-0BD9-A7E96A362363}"/>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660197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CE3F8-C120-E54B-CC72-EDD881959541}"/>
              </a:ext>
            </a:extLst>
          </p:cNvPr>
          <p:cNvSpPr>
            <a:spLocks noGrp="1"/>
          </p:cNvSpPr>
          <p:nvPr>
            <p:ph type="title"/>
          </p:nvPr>
        </p:nvSpPr>
        <p:spPr>
          <a:xfrm>
            <a:off x="4965430" y="629268"/>
            <a:ext cx="6586491" cy="1286160"/>
          </a:xfrm>
        </p:spPr>
        <p:txBody>
          <a:bodyPr anchor="b">
            <a:normAutofit/>
          </a:bodyPr>
          <a:lstStyle/>
          <a:p>
            <a:r>
              <a:rPr lang="en-US" sz="4100" b="1">
                <a:ea typeface="+mj-lt"/>
                <a:cs typeface="+mj-lt"/>
              </a:rPr>
              <a:t>Removing Dogs From Kennels</a:t>
            </a:r>
            <a:endParaRPr lang="en-US" sz="4100"/>
          </a:p>
        </p:txBody>
      </p:sp>
      <p:sp>
        <p:nvSpPr>
          <p:cNvPr id="3" name="Content Placeholder 2">
            <a:extLst>
              <a:ext uri="{FF2B5EF4-FFF2-40B4-BE49-F238E27FC236}">
                <a16:creationId xmlns:a16="http://schemas.microsoft.com/office/drawing/2014/main" id="{BF0AAAB4-E855-07B8-004D-A2D5F43CD377}"/>
              </a:ext>
            </a:extLst>
          </p:cNvPr>
          <p:cNvSpPr>
            <a:spLocks noGrp="1"/>
          </p:cNvSpPr>
          <p:nvPr>
            <p:ph idx="1"/>
          </p:nvPr>
        </p:nvSpPr>
        <p:spPr>
          <a:xfrm>
            <a:off x="4965431" y="2438400"/>
            <a:ext cx="6586489" cy="3785419"/>
          </a:xfrm>
        </p:spPr>
        <p:txBody>
          <a:bodyPr vert="horz" lIns="91440" tIns="45720" rIns="91440" bIns="45720" rtlCol="0">
            <a:normAutofit/>
          </a:bodyPr>
          <a:lstStyle/>
          <a:p>
            <a:r>
              <a:rPr lang="en-US" sz="1700" u="sng">
                <a:ea typeface="+mn-lt"/>
                <a:cs typeface="+mn-lt"/>
              </a:rPr>
              <a:t>SIGN OUT:</a:t>
            </a:r>
            <a:r>
              <a:rPr lang="en-US" sz="1700">
                <a:ea typeface="+mn-lt"/>
                <a:cs typeface="+mn-lt"/>
              </a:rPr>
              <a:t> Sign the dog out on the clipboard so staff is aware that the dog is on a walk. Place the “I’m on a walk” card on the front of the kennels to let staff know where the dog is.</a:t>
            </a:r>
            <a:endParaRPr lang="en-US" sz="1700"/>
          </a:p>
          <a:p>
            <a:endParaRPr lang="en-US" sz="1700"/>
          </a:p>
          <a:p>
            <a:r>
              <a:rPr lang="en-US" sz="1700" u="sng">
                <a:ea typeface="+mn-lt"/>
                <a:cs typeface="+mn-lt"/>
              </a:rPr>
              <a:t>OBSERVE:</a:t>
            </a:r>
            <a:r>
              <a:rPr lang="en-US" sz="1700">
                <a:ea typeface="+mn-lt"/>
                <a:cs typeface="+mn-lt"/>
              </a:rPr>
              <a:t> Always start with observing the dog within the cage. If there are any concerning behaviors that you are not trained or comfortable to work with, do not take that dog out. Let the dog get used to your presence, smell, voice, and give the dog a treat.</a:t>
            </a:r>
          </a:p>
          <a:p>
            <a:endParaRPr lang="en-US" sz="1700"/>
          </a:p>
          <a:p>
            <a:r>
              <a:rPr lang="en-US" sz="1700" u="sng">
                <a:ea typeface="+mn-lt"/>
                <a:cs typeface="+mn-lt"/>
              </a:rPr>
              <a:t>WAIT:</a:t>
            </a:r>
            <a:r>
              <a:rPr lang="en-US" sz="1700">
                <a:ea typeface="+mn-lt"/>
                <a:cs typeface="+mn-lt"/>
              </a:rPr>
              <a:t> Once the dog appears more calm than aroused, you may begin the process of taking the dog out. Do a quick last-minute check of yourself for treats, poop bag, and secure collar, leash and slip lead. </a:t>
            </a:r>
          </a:p>
          <a:p>
            <a:endParaRPr lang="en-US" sz="1700">
              <a:cs typeface="Calibri"/>
            </a:endParaRPr>
          </a:p>
        </p:txBody>
      </p:sp>
      <p:pic>
        <p:nvPicPr>
          <p:cNvPr id="4" name="Picture 4" descr="Diagram&#10;&#10;Description automatically generated">
            <a:extLst>
              <a:ext uri="{FF2B5EF4-FFF2-40B4-BE49-F238E27FC236}">
                <a16:creationId xmlns:a16="http://schemas.microsoft.com/office/drawing/2014/main" id="{E86C06E8-E6C0-28DE-60E5-A09B74ECDA89}"/>
              </a:ext>
            </a:extLst>
          </p:cNvPr>
          <p:cNvPicPr>
            <a:picLocks noChangeAspect="1"/>
          </p:cNvPicPr>
          <p:nvPr/>
        </p:nvPicPr>
        <p:blipFill rotWithShape="1">
          <a:blip r:embed="rId2"/>
          <a:srcRect l="2601" r="837"/>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9A06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596A44B-1DB5-CB63-DAC5-679E95537E9A}"/>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657558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C0A359-1BF9-9F74-162D-BBF3C7D8A067}"/>
              </a:ext>
            </a:extLst>
          </p:cNvPr>
          <p:cNvSpPr>
            <a:spLocks noGrp="1"/>
          </p:cNvSpPr>
          <p:nvPr>
            <p:ph idx="1"/>
          </p:nvPr>
        </p:nvSpPr>
        <p:spPr>
          <a:xfrm>
            <a:off x="540835" y="515358"/>
            <a:ext cx="10812965" cy="5661605"/>
          </a:xfrm>
        </p:spPr>
        <p:txBody>
          <a:bodyPr vert="horz" lIns="91440" tIns="45720" rIns="91440" bIns="45720" rtlCol="0" anchor="t">
            <a:normAutofit lnSpcReduction="10000"/>
          </a:bodyPr>
          <a:lstStyle/>
          <a:p>
            <a:r>
              <a:rPr lang="en-US" u="sng">
                <a:ea typeface="+mn-lt"/>
                <a:cs typeface="+mn-lt"/>
              </a:rPr>
              <a:t>ENTER:</a:t>
            </a:r>
            <a:r>
              <a:rPr lang="en-US">
                <a:ea typeface="+mn-lt"/>
                <a:cs typeface="+mn-lt"/>
              </a:rPr>
              <a:t> Once the dog is calm unlatch the door and push inward allowing just enough space for you to enter.  Lock the door behind you to ensure the dog doesn't push out past you.   </a:t>
            </a:r>
          </a:p>
          <a:p>
            <a:endParaRPr lang="en-US">
              <a:ea typeface="+mn-lt"/>
              <a:cs typeface="+mn-lt"/>
            </a:endParaRPr>
          </a:p>
          <a:p>
            <a:r>
              <a:rPr lang="en-US" u="sng">
                <a:ea typeface="+mn-lt"/>
                <a:cs typeface="+mn-lt"/>
              </a:rPr>
              <a:t>SECURE</a:t>
            </a:r>
            <a:r>
              <a:rPr lang="en-US">
                <a:ea typeface="+mn-lt"/>
                <a:cs typeface="+mn-lt"/>
              </a:rPr>
              <a:t>: Loop the slip lead over the dog's head and allow it to tighten behind the ears.  Slide the fastener down to secure the slip lead.  Then clip the leash to the martingale collar.  Double check that you have a firm grip on both leashes.</a:t>
            </a:r>
          </a:p>
          <a:p>
            <a:endParaRPr lang="en-US">
              <a:ea typeface="+mn-lt"/>
              <a:cs typeface="+mn-lt"/>
            </a:endParaRPr>
          </a:p>
          <a:p>
            <a:r>
              <a:rPr lang="en-US" u="sng">
                <a:ea typeface="+mn-lt"/>
                <a:cs typeface="+mn-lt"/>
              </a:rPr>
              <a:t>EXIT:</a:t>
            </a:r>
            <a:r>
              <a:rPr lang="en-US">
                <a:ea typeface="+mn-lt"/>
                <a:cs typeface="+mn-lt"/>
              </a:rPr>
              <a:t> Open the kennel door and exit with the dog on a short leash.  The dog will be very excited to be going on a walk so you want to move them through the building quickly and on a short leash.  Exit building (Marbach – back door, 151 – side door.  Once outside allow the dog to get comfortable and familiar with you before starting the walk.</a:t>
            </a:r>
          </a:p>
          <a:p>
            <a:endParaRPr lang="en-US">
              <a:cs typeface="Calibri"/>
            </a:endParaRPr>
          </a:p>
        </p:txBody>
      </p:sp>
      <p:sp>
        <p:nvSpPr>
          <p:cNvPr id="2" name="Footer Placeholder 1">
            <a:extLst>
              <a:ext uri="{FF2B5EF4-FFF2-40B4-BE49-F238E27FC236}">
                <a16:creationId xmlns:a16="http://schemas.microsoft.com/office/drawing/2014/main" id="{9BF8F7F2-AFCC-17D7-AB80-4433E1B85E12}"/>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4229324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41924-D37F-1E89-29BD-9FF999F1E352}"/>
              </a:ext>
            </a:extLst>
          </p:cNvPr>
          <p:cNvSpPr>
            <a:spLocks noGrp="1"/>
          </p:cNvSpPr>
          <p:nvPr>
            <p:ph type="title"/>
          </p:nvPr>
        </p:nvSpPr>
        <p:spPr>
          <a:xfrm>
            <a:off x="524741" y="620392"/>
            <a:ext cx="3808268" cy="5504688"/>
          </a:xfrm>
        </p:spPr>
        <p:txBody>
          <a:bodyPr>
            <a:normAutofit/>
          </a:bodyPr>
          <a:lstStyle/>
          <a:p>
            <a:r>
              <a:rPr lang="en-US" sz="6000" b="1">
                <a:solidFill>
                  <a:schemeClr val="bg1"/>
                </a:solidFill>
                <a:ea typeface="+mj-lt"/>
                <a:cs typeface="+mj-lt"/>
              </a:rPr>
              <a:t>WHILE ON A WALK</a:t>
            </a:r>
            <a:endParaRPr lang="en-US" sz="6000">
              <a:solidFill>
                <a:schemeClr val="bg1"/>
              </a:solidFill>
              <a:ea typeface="+mj-lt"/>
              <a:cs typeface="+mj-lt"/>
            </a:endParaRPr>
          </a:p>
        </p:txBody>
      </p:sp>
      <p:graphicFrame>
        <p:nvGraphicFramePr>
          <p:cNvPr id="5" name="Content Placeholder 2">
            <a:extLst>
              <a:ext uri="{FF2B5EF4-FFF2-40B4-BE49-F238E27FC236}">
                <a16:creationId xmlns:a16="http://schemas.microsoft.com/office/drawing/2014/main" id="{EE359269-E4B9-F32A-6042-48C11A604C40}"/>
              </a:ext>
            </a:extLst>
          </p:cNvPr>
          <p:cNvGraphicFramePr>
            <a:graphicFrameLocks noGrp="1"/>
          </p:cNvGraphicFramePr>
          <p:nvPr>
            <p:ph idx="1"/>
            <p:extLst>
              <p:ext uri="{D42A27DB-BD31-4B8C-83A1-F6EECF244321}">
                <p14:modId xmlns:p14="http://schemas.microsoft.com/office/powerpoint/2010/main" val="298639585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Footer Placeholder 12">
            <a:extLst>
              <a:ext uri="{FF2B5EF4-FFF2-40B4-BE49-F238E27FC236}">
                <a16:creationId xmlns:a16="http://schemas.microsoft.com/office/drawing/2014/main" id="{B71E330C-4D3D-F1F5-D960-81CE06C25C0B}"/>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1807887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607399-0BD5-3F97-09D8-AEE59C348B73}"/>
              </a:ext>
            </a:extLst>
          </p:cNvPr>
          <p:cNvSpPr>
            <a:spLocks noGrp="1"/>
          </p:cNvSpPr>
          <p:nvPr>
            <p:ph type="title"/>
          </p:nvPr>
        </p:nvSpPr>
        <p:spPr>
          <a:xfrm>
            <a:off x="524741" y="620392"/>
            <a:ext cx="3808268" cy="5504688"/>
          </a:xfrm>
        </p:spPr>
        <p:txBody>
          <a:bodyPr>
            <a:normAutofit/>
          </a:bodyPr>
          <a:lstStyle/>
          <a:p>
            <a:r>
              <a:rPr lang="en-US" sz="6000" b="1">
                <a:solidFill>
                  <a:schemeClr val="bg1"/>
                </a:solidFill>
                <a:ea typeface="+mj-lt"/>
                <a:cs typeface="+mj-lt"/>
              </a:rPr>
              <a:t>WHILE ON A WALK</a:t>
            </a:r>
            <a:endParaRPr lang="en-US" sz="6000">
              <a:solidFill>
                <a:schemeClr val="bg1"/>
              </a:solidFill>
              <a:ea typeface="+mj-lt"/>
              <a:cs typeface="+mj-lt"/>
            </a:endParaRPr>
          </a:p>
        </p:txBody>
      </p:sp>
      <p:graphicFrame>
        <p:nvGraphicFramePr>
          <p:cNvPr id="5" name="Content Placeholder 2">
            <a:extLst>
              <a:ext uri="{FF2B5EF4-FFF2-40B4-BE49-F238E27FC236}">
                <a16:creationId xmlns:a16="http://schemas.microsoft.com/office/drawing/2014/main" id="{9672C2EF-04ED-E0C2-BD79-E8B443777677}"/>
              </a:ext>
            </a:extLst>
          </p:cNvPr>
          <p:cNvGraphicFramePr>
            <a:graphicFrameLocks noGrp="1"/>
          </p:cNvGraphicFramePr>
          <p:nvPr>
            <p:ph idx="1"/>
            <p:extLst>
              <p:ext uri="{D42A27DB-BD31-4B8C-83A1-F6EECF244321}">
                <p14:modId xmlns:p14="http://schemas.microsoft.com/office/powerpoint/2010/main" val="297133800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Footer Placeholder 10">
            <a:extLst>
              <a:ext uri="{FF2B5EF4-FFF2-40B4-BE49-F238E27FC236}">
                <a16:creationId xmlns:a16="http://schemas.microsoft.com/office/drawing/2014/main" id="{AB135B24-AAF6-EAA9-8C89-D7D485984A89}"/>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2397438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26772-FC32-8035-764A-B49CE1D81600}"/>
              </a:ext>
            </a:extLst>
          </p:cNvPr>
          <p:cNvSpPr>
            <a:spLocks noGrp="1"/>
          </p:cNvSpPr>
          <p:nvPr>
            <p:ph type="title"/>
          </p:nvPr>
        </p:nvSpPr>
        <p:spPr>
          <a:xfrm>
            <a:off x="4965430" y="629266"/>
            <a:ext cx="6586491" cy="1676603"/>
          </a:xfrm>
        </p:spPr>
        <p:txBody>
          <a:bodyPr>
            <a:normAutofit/>
          </a:bodyPr>
          <a:lstStyle/>
          <a:p>
            <a:r>
              <a:rPr lang="en-US" sz="5400" b="1">
                <a:cs typeface="Calibri Light"/>
              </a:rPr>
              <a:t>HOW TO WALK POLITELY ON LEASH</a:t>
            </a:r>
            <a:endParaRPr lang="en-US" sz="5400">
              <a:cs typeface="Calibri Light"/>
            </a:endParaRPr>
          </a:p>
        </p:txBody>
      </p:sp>
      <p:sp>
        <p:nvSpPr>
          <p:cNvPr id="3" name="Content Placeholder 2">
            <a:extLst>
              <a:ext uri="{FF2B5EF4-FFF2-40B4-BE49-F238E27FC236}">
                <a16:creationId xmlns:a16="http://schemas.microsoft.com/office/drawing/2014/main" id="{F311106A-38F1-17C3-E892-B739BE2D0932}"/>
              </a:ext>
            </a:extLst>
          </p:cNvPr>
          <p:cNvSpPr>
            <a:spLocks noGrp="1"/>
          </p:cNvSpPr>
          <p:nvPr>
            <p:ph idx="1"/>
          </p:nvPr>
        </p:nvSpPr>
        <p:spPr>
          <a:xfrm>
            <a:off x="4965431" y="2438400"/>
            <a:ext cx="6586489" cy="3785419"/>
          </a:xfrm>
        </p:spPr>
        <p:txBody>
          <a:bodyPr vert="horz" lIns="91440" tIns="45720" rIns="91440" bIns="45720" rtlCol="0">
            <a:normAutofit/>
          </a:bodyPr>
          <a:lstStyle/>
          <a:p>
            <a:pPr marL="0" indent="0">
              <a:buNone/>
            </a:pPr>
            <a:r>
              <a:rPr lang="en-US" sz="2400">
                <a:cs typeface="Calibri"/>
              </a:rPr>
              <a:t>If pulling on the leash gets your dog where he wants to go, he'll keep pulling.  To avoid teaching the dog that pulling is a good strategy, use one of the following techniques.</a:t>
            </a:r>
          </a:p>
          <a:p>
            <a:pPr marL="0" indent="0">
              <a:buNone/>
            </a:pPr>
            <a:endParaRPr lang="en-US" sz="2400">
              <a:cs typeface="Calibri"/>
            </a:endParaRPr>
          </a:p>
          <a:p>
            <a:pPr marL="0" indent="0">
              <a:buNone/>
            </a:pPr>
            <a:endParaRPr lang="en-US" sz="2400">
              <a:cs typeface="Calibri"/>
            </a:endParaRPr>
          </a:p>
        </p:txBody>
      </p:sp>
      <p:pic>
        <p:nvPicPr>
          <p:cNvPr id="5" name="Picture 4" descr="A brown bulldog on the street">
            <a:extLst>
              <a:ext uri="{FF2B5EF4-FFF2-40B4-BE49-F238E27FC236}">
                <a16:creationId xmlns:a16="http://schemas.microsoft.com/office/drawing/2014/main" id="{1DDAE81E-99BB-EB71-F8E0-8B6E112E826C}"/>
              </a:ext>
            </a:extLst>
          </p:cNvPr>
          <p:cNvPicPr>
            <a:picLocks noChangeAspect="1"/>
          </p:cNvPicPr>
          <p:nvPr/>
        </p:nvPicPr>
        <p:blipFill rotWithShape="1">
          <a:blip r:embed="rId2"/>
          <a:srcRect l="37334" r="17546" b="-1"/>
          <a:stretch/>
        </p:blipFill>
        <p:spPr>
          <a:xfrm>
            <a:off x="20" y="10"/>
            <a:ext cx="4635571" cy="6857990"/>
          </a:xfrm>
          <a:prstGeom prst="rect">
            <a:avLst/>
          </a:prstGeom>
          <a:effectLst/>
        </p:spPr>
      </p:pic>
      <p:sp>
        <p:nvSpPr>
          <p:cNvPr id="4" name="Footer Placeholder 3">
            <a:extLst>
              <a:ext uri="{FF2B5EF4-FFF2-40B4-BE49-F238E27FC236}">
                <a16:creationId xmlns:a16="http://schemas.microsoft.com/office/drawing/2014/main" id="{20DE94F3-8567-4FDE-4E5D-FBB7914A2CA1}"/>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1124571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7F22ED-3A55-4EDE-A5A8-163D82B0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3"/>
            <a:ext cx="6858000" cy="403783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26611" y="3576013"/>
            <a:ext cx="2526132"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3" y="1396067"/>
            <a:ext cx="6858000" cy="403783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8268" y="982780"/>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16141F4-AA8D-8B8E-8C86-06D1D74E6163}"/>
              </a:ext>
            </a:extLst>
          </p:cNvPr>
          <p:cNvSpPr>
            <a:spLocks noGrp="1"/>
          </p:cNvSpPr>
          <p:nvPr>
            <p:ph idx="1"/>
          </p:nvPr>
        </p:nvSpPr>
        <p:spPr>
          <a:xfrm>
            <a:off x="4688006" y="511389"/>
            <a:ext cx="3534770" cy="5848468"/>
          </a:xfrm>
        </p:spPr>
        <p:txBody>
          <a:bodyPr vert="horz" lIns="91440" tIns="45720" rIns="91440" bIns="45720" rtlCol="0" anchor="ctr">
            <a:normAutofit/>
          </a:bodyPr>
          <a:lstStyle/>
          <a:p>
            <a:r>
              <a:rPr lang="en-US" sz="1700" u="sng">
                <a:ea typeface="+mn-lt"/>
                <a:cs typeface="+mn-lt"/>
              </a:rPr>
              <a:t>Technique 1:</a:t>
            </a:r>
            <a:r>
              <a:rPr lang="en-US" sz="1700">
                <a:ea typeface="+mn-lt"/>
                <a:cs typeface="+mn-lt"/>
              </a:rPr>
              <a:t>   "I am a rock."</a:t>
            </a:r>
          </a:p>
          <a:p>
            <a:pPr marL="914400" lvl="1" indent="-457200">
              <a:buAutoNum type="arabicPeriod"/>
            </a:pPr>
            <a:endParaRPr lang="en-US" sz="1700">
              <a:ea typeface="+mn-lt"/>
              <a:cs typeface="+mn-lt"/>
            </a:endParaRPr>
          </a:p>
          <a:p>
            <a:pPr marL="914400" lvl="1" indent="-457200">
              <a:buAutoNum type="arabicPeriod"/>
            </a:pPr>
            <a:r>
              <a:rPr lang="en-US" sz="1700">
                <a:ea typeface="+mn-lt"/>
                <a:cs typeface="+mn-lt"/>
              </a:rPr>
              <a:t>When your dog pulls, stop in your tracks.  As you wait pretend you have no dog.</a:t>
            </a:r>
            <a:endParaRPr lang="en-US" sz="1700">
              <a:cs typeface="Calibri" panose="020F0502020204030204"/>
            </a:endParaRPr>
          </a:p>
          <a:p>
            <a:pPr marL="914400" lvl="1" indent="-457200">
              <a:buAutoNum type="arabicPeriod"/>
            </a:pPr>
            <a:endParaRPr lang="en-US" sz="1700">
              <a:ea typeface="+mn-lt"/>
              <a:cs typeface="+mn-lt"/>
            </a:endParaRPr>
          </a:p>
          <a:p>
            <a:pPr marL="914400" lvl="1" indent="-457200">
              <a:buAutoNum type="arabicPeriod"/>
            </a:pPr>
            <a:endParaRPr lang="en-US" sz="1700">
              <a:cs typeface="Calibri"/>
            </a:endParaRPr>
          </a:p>
          <a:p>
            <a:pPr marL="914400" lvl="1" indent="-457200">
              <a:buAutoNum type="arabicPeriod"/>
            </a:pPr>
            <a:endParaRPr lang="en-US" sz="1700">
              <a:cs typeface="Calibri"/>
            </a:endParaRPr>
          </a:p>
          <a:p>
            <a:pPr marL="914400" lvl="1" indent="-457200">
              <a:buAutoNum type="arabicPeriod"/>
            </a:pPr>
            <a:r>
              <a:rPr lang="en-US" sz="1700">
                <a:cs typeface="Calibri"/>
              </a:rPr>
              <a:t>When the dog backs up or turns to you, click or say "yes" and feed a treat at the seam of your pant leg.</a:t>
            </a:r>
          </a:p>
          <a:p>
            <a:pPr marL="914400" lvl="1" indent="-457200">
              <a:buAutoNum type="arabicPeriod"/>
            </a:pPr>
            <a:endParaRPr lang="en-US" sz="1700">
              <a:cs typeface="Calibri"/>
            </a:endParaRPr>
          </a:p>
          <a:p>
            <a:pPr marL="914400" lvl="1" indent="-457200">
              <a:buAutoNum type="arabicPeriod"/>
            </a:pPr>
            <a:endParaRPr lang="en-US" sz="1700">
              <a:cs typeface="Calibri"/>
            </a:endParaRPr>
          </a:p>
          <a:p>
            <a:pPr marL="914400" lvl="1" indent="-457200">
              <a:buAutoNum type="arabicPeriod"/>
            </a:pPr>
            <a:r>
              <a:rPr lang="en-US" sz="1700">
                <a:cs typeface="Calibri"/>
              </a:rPr>
              <a:t>Then move forward again.</a:t>
            </a:r>
          </a:p>
          <a:p>
            <a:pPr marL="0" indent="0">
              <a:buNone/>
            </a:pPr>
            <a:endParaRPr lang="en-US" sz="1700">
              <a:cs typeface="Calibri"/>
            </a:endParaRPr>
          </a:p>
          <a:p>
            <a:pPr marL="0" indent="0">
              <a:buNone/>
            </a:pPr>
            <a:r>
              <a:rPr lang="en-US" sz="1700">
                <a:cs typeface="Calibri"/>
              </a:rPr>
              <a:t>Note: This will be tedious at first and it may take a long time to go a short distance but the dog will catch on if you stay consistent. </a:t>
            </a:r>
          </a:p>
        </p:txBody>
      </p:sp>
      <p:pic>
        <p:nvPicPr>
          <p:cNvPr id="4" name="Picture 4" descr="Diagram&#10;&#10;Description automatically generated">
            <a:extLst>
              <a:ext uri="{FF2B5EF4-FFF2-40B4-BE49-F238E27FC236}">
                <a16:creationId xmlns:a16="http://schemas.microsoft.com/office/drawing/2014/main" id="{715C2ADF-E08A-2E46-D079-A33FD37238E3}"/>
              </a:ext>
            </a:extLst>
          </p:cNvPr>
          <p:cNvPicPr>
            <a:picLocks noChangeAspect="1"/>
          </p:cNvPicPr>
          <p:nvPr/>
        </p:nvPicPr>
        <p:blipFill>
          <a:blip r:embed="rId2"/>
          <a:stretch>
            <a:fillRect/>
          </a:stretch>
        </p:blipFill>
        <p:spPr>
          <a:xfrm>
            <a:off x="8787452" y="950975"/>
            <a:ext cx="2503993" cy="1377195"/>
          </a:xfrm>
          <a:prstGeom prst="rect">
            <a:avLst/>
          </a:prstGeom>
        </p:spPr>
      </p:pic>
      <p:pic>
        <p:nvPicPr>
          <p:cNvPr id="6" name="Picture 6">
            <a:extLst>
              <a:ext uri="{FF2B5EF4-FFF2-40B4-BE49-F238E27FC236}">
                <a16:creationId xmlns:a16="http://schemas.microsoft.com/office/drawing/2014/main" id="{2377CCCF-BFAA-8C6B-15D9-D663AC726C47}"/>
              </a:ext>
            </a:extLst>
          </p:cNvPr>
          <p:cNvPicPr>
            <a:picLocks noChangeAspect="1"/>
          </p:cNvPicPr>
          <p:nvPr/>
        </p:nvPicPr>
        <p:blipFill>
          <a:blip r:embed="rId3"/>
          <a:stretch>
            <a:fillRect/>
          </a:stretch>
        </p:blipFill>
        <p:spPr>
          <a:xfrm>
            <a:off x="9199699" y="2685061"/>
            <a:ext cx="1679499" cy="1487878"/>
          </a:xfrm>
          <a:prstGeom prst="rect">
            <a:avLst/>
          </a:prstGeom>
        </p:spPr>
      </p:pic>
      <p:pic>
        <p:nvPicPr>
          <p:cNvPr id="5" name="Picture 5" descr="A picture containing text, clipart&#10;&#10;Description automatically generated">
            <a:extLst>
              <a:ext uri="{FF2B5EF4-FFF2-40B4-BE49-F238E27FC236}">
                <a16:creationId xmlns:a16="http://schemas.microsoft.com/office/drawing/2014/main" id="{22DAABCB-2504-09FC-5363-91F7D6BB90FB}"/>
              </a:ext>
            </a:extLst>
          </p:cNvPr>
          <p:cNvPicPr>
            <a:picLocks noChangeAspect="1"/>
          </p:cNvPicPr>
          <p:nvPr/>
        </p:nvPicPr>
        <p:blipFill>
          <a:blip r:embed="rId4"/>
          <a:stretch>
            <a:fillRect/>
          </a:stretch>
        </p:blipFill>
        <p:spPr>
          <a:xfrm>
            <a:off x="8787452" y="4711987"/>
            <a:ext cx="2503993" cy="1075485"/>
          </a:xfrm>
          <a:prstGeom prst="rect">
            <a:avLst/>
          </a:prstGeom>
        </p:spPr>
      </p:pic>
      <p:sp>
        <p:nvSpPr>
          <p:cNvPr id="2" name="Footer Placeholder 1">
            <a:extLst>
              <a:ext uri="{FF2B5EF4-FFF2-40B4-BE49-F238E27FC236}">
                <a16:creationId xmlns:a16="http://schemas.microsoft.com/office/drawing/2014/main" id="{CC97C9F2-3365-39F8-2354-91F72B47CE81}"/>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2178937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17891482-C38A-4F0C-8183-0121632F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iagram&#10;&#10;Description automatically generated">
            <a:extLst>
              <a:ext uri="{FF2B5EF4-FFF2-40B4-BE49-F238E27FC236}">
                <a16:creationId xmlns:a16="http://schemas.microsoft.com/office/drawing/2014/main" id="{913085CA-16DA-11AD-116A-95AFC4D8E30F}"/>
              </a:ext>
            </a:extLst>
          </p:cNvPr>
          <p:cNvPicPr>
            <a:picLocks noChangeAspect="1"/>
          </p:cNvPicPr>
          <p:nvPr/>
        </p:nvPicPr>
        <p:blipFill>
          <a:blip r:embed="rId2"/>
          <a:stretch>
            <a:fillRect/>
          </a:stretch>
        </p:blipFill>
        <p:spPr>
          <a:xfrm>
            <a:off x="643466" y="1226323"/>
            <a:ext cx="4100921" cy="1254760"/>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pic>
        <p:nvPicPr>
          <p:cNvPr id="5" name="Picture 5" descr="A picture containing clipart&#10;&#10;Description automatically generated">
            <a:extLst>
              <a:ext uri="{FF2B5EF4-FFF2-40B4-BE49-F238E27FC236}">
                <a16:creationId xmlns:a16="http://schemas.microsoft.com/office/drawing/2014/main" id="{0FAAD97A-762F-22C7-D618-3F4D7D285676}"/>
              </a:ext>
            </a:extLst>
          </p:cNvPr>
          <p:cNvPicPr>
            <a:picLocks noChangeAspect="1"/>
          </p:cNvPicPr>
          <p:nvPr/>
        </p:nvPicPr>
        <p:blipFill>
          <a:blip r:embed="rId3"/>
          <a:stretch>
            <a:fillRect/>
          </a:stretch>
        </p:blipFill>
        <p:spPr>
          <a:xfrm>
            <a:off x="671966" y="3731905"/>
            <a:ext cx="4072421" cy="243583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0" name="Content Placeholder 2">
            <a:extLst>
              <a:ext uri="{FF2B5EF4-FFF2-40B4-BE49-F238E27FC236}">
                <a16:creationId xmlns:a16="http://schemas.microsoft.com/office/drawing/2014/main" id="{0EEC8F0F-1B59-AB0B-B32B-17EBB3FDC5F9}"/>
              </a:ext>
            </a:extLst>
          </p:cNvPr>
          <p:cNvSpPr>
            <a:spLocks noGrp="1"/>
          </p:cNvSpPr>
          <p:nvPr>
            <p:ph idx="1"/>
          </p:nvPr>
        </p:nvSpPr>
        <p:spPr>
          <a:xfrm>
            <a:off x="5513763" y="497026"/>
            <a:ext cx="6034769" cy="5800996"/>
          </a:xfrm>
        </p:spPr>
        <p:txBody>
          <a:bodyPr vert="horz" lIns="91440" tIns="45720" rIns="91440" bIns="45720" rtlCol="0" anchor="t">
            <a:normAutofit/>
          </a:bodyPr>
          <a:lstStyle/>
          <a:p>
            <a:pPr marL="0" indent="0">
              <a:buNone/>
            </a:pPr>
            <a:r>
              <a:rPr lang="en-US" sz="2600" u="sng">
                <a:cs typeface="Calibri"/>
              </a:rPr>
              <a:t>Technique 2:</a:t>
            </a:r>
            <a:r>
              <a:rPr lang="en-US" sz="2600">
                <a:cs typeface="Calibri"/>
              </a:rPr>
              <a:t> "Back and Forth"</a:t>
            </a:r>
            <a:endParaRPr lang="en-US" sz="2600"/>
          </a:p>
          <a:p>
            <a:pPr marL="514350" indent="-514350">
              <a:buAutoNum type="arabicPeriod"/>
            </a:pPr>
            <a:endParaRPr lang="en-US" sz="2600">
              <a:cs typeface="Calibri"/>
            </a:endParaRPr>
          </a:p>
          <a:p>
            <a:pPr marL="514350" indent="-514350">
              <a:buAutoNum type="arabicPeriod"/>
            </a:pPr>
            <a:r>
              <a:rPr lang="en-US" sz="2600">
                <a:cs typeface="Calibri"/>
              </a:rPr>
              <a:t>When your dog pulls, turn around and walk purposefully in the opposite direction.  When the dog catches up to the heel position...</a:t>
            </a:r>
            <a:endParaRPr lang="en-US" sz="2600"/>
          </a:p>
          <a:p>
            <a:pPr marL="514350" indent="-514350">
              <a:buAutoNum type="arabicPeriod"/>
            </a:pPr>
            <a:endParaRPr lang="en-US" sz="2600">
              <a:cs typeface="Calibri"/>
            </a:endParaRPr>
          </a:p>
          <a:p>
            <a:pPr marL="514350" indent="-514350">
              <a:buAutoNum type="arabicPeriod"/>
            </a:pPr>
            <a:endParaRPr lang="en-US" sz="2600">
              <a:cs typeface="Calibri"/>
            </a:endParaRPr>
          </a:p>
          <a:p>
            <a:pPr marL="514350" indent="-514350">
              <a:buAutoNum type="arabicPeriod"/>
            </a:pPr>
            <a:r>
              <a:rPr lang="en-US" sz="2600">
                <a:cs typeface="Calibri"/>
              </a:rPr>
              <a:t>Click or say "yes" and treat.  Then turn around and continue in your original direction.</a:t>
            </a:r>
            <a:endParaRPr lang="en-US" sz="2600"/>
          </a:p>
        </p:txBody>
      </p:sp>
      <p:sp>
        <p:nvSpPr>
          <p:cNvPr id="21" name="Arc 11">
            <a:extLst>
              <a:ext uri="{FF2B5EF4-FFF2-40B4-BE49-F238E27FC236}">
                <a16:creationId xmlns:a16="http://schemas.microsoft.com/office/drawing/2014/main" id="{DA4B6E73-2318-4814-8EB1-306D53723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64111">
            <a:off x="-991925" y="5644752"/>
            <a:ext cx="2987899" cy="2987899"/>
          </a:xfrm>
          <a:prstGeom prst="arc">
            <a:avLst>
              <a:gd name="adj1" fmla="val 16200000"/>
              <a:gd name="adj2" fmla="val 21581479"/>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C2AD9FE2-FBD4-B4F8-D4D7-9485A39F3EAD}"/>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4617708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7F22ED-3A55-4EDE-A5A8-163D82B0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3"/>
            <a:ext cx="6858000" cy="403783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26611" y="3576013"/>
            <a:ext cx="2526132"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3" y="1396067"/>
            <a:ext cx="6858000" cy="403783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8268" y="982780"/>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DC57C8D-E010-328C-A426-01CB7DDC3D95}"/>
              </a:ext>
            </a:extLst>
          </p:cNvPr>
          <p:cNvSpPr>
            <a:spLocks noGrp="1"/>
          </p:cNvSpPr>
          <p:nvPr>
            <p:ph idx="1"/>
          </p:nvPr>
        </p:nvSpPr>
        <p:spPr>
          <a:xfrm>
            <a:off x="4688006" y="511389"/>
            <a:ext cx="3534770" cy="5848468"/>
          </a:xfrm>
        </p:spPr>
        <p:txBody>
          <a:bodyPr vert="horz" lIns="91440" tIns="45720" rIns="91440" bIns="45720" rtlCol="0" anchor="ctr">
            <a:normAutofit/>
          </a:bodyPr>
          <a:lstStyle/>
          <a:p>
            <a:pPr marL="0" indent="0">
              <a:buNone/>
            </a:pPr>
            <a:r>
              <a:rPr lang="en-US" sz="2000" u="sng">
                <a:cs typeface="Calibri" panose="020F0502020204030204"/>
              </a:rPr>
              <a:t>Technique 3:</a:t>
            </a:r>
            <a:r>
              <a:rPr lang="en-US" sz="2000">
                <a:cs typeface="Calibri" panose="020F0502020204030204"/>
              </a:rPr>
              <a:t> "Off at an angle"</a:t>
            </a:r>
          </a:p>
          <a:p>
            <a:pPr marL="0" indent="0">
              <a:buNone/>
            </a:pPr>
            <a:endParaRPr lang="en-US" sz="2000">
              <a:cs typeface="Calibri" panose="020F0502020204030204"/>
            </a:endParaRPr>
          </a:p>
          <a:p>
            <a:pPr marL="514350" indent="-514350">
              <a:buAutoNum type="arabicPeriod"/>
            </a:pPr>
            <a:r>
              <a:rPr lang="en-US" sz="2000">
                <a:cs typeface="Calibri" panose="020F0502020204030204"/>
              </a:rPr>
              <a:t>This is a great technique for dogs who are very strong.  When your dog pulls, simply move away at a random angle that isn't 180 degrees.</a:t>
            </a:r>
          </a:p>
          <a:p>
            <a:pPr marL="514350" indent="-514350">
              <a:buAutoNum type="arabicPeriod"/>
            </a:pPr>
            <a:r>
              <a:rPr lang="en-US" sz="2000">
                <a:cs typeface="Calibri" panose="020F0502020204030204"/>
              </a:rPr>
              <a:t>Wait for the dog to catch up to heel position</a:t>
            </a:r>
          </a:p>
          <a:p>
            <a:pPr marL="514350" indent="-514350">
              <a:buAutoNum type="arabicPeriod"/>
            </a:pPr>
            <a:r>
              <a:rPr lang="en-US" sz="2000">
                <a:cs typeface="Calibri" panose="020F0502020204030204"/>
              </a:rPr>
              <a:t>Click or say "yes" and treat.  Then turn around and continue in your original direction again.</a:t>
            </a:r>
          </a:p>
        </p:txBody>
      </p:sp>
      <p:pic>
        <p:nvPicPr>
          <p:cNvPr id="6" name="Picture 6">
            <a:extLst>
              <a:ext uri="{FF2B5EF4-FFF2-40B4-BE49-F238E27FC236}">
                <a16:creationId xmlns:a16="http://schemas.microsoft.com/office/drawing/2014/main" id="{89154EFC-8D3A-4DCB-7144-BC6BA5C526A4}"/>
              </a:ext>
            </a:extLst>
          </p:cNvPr>
          <p:cNvPicPr>
            <a:picLocks noChangeAspect="1"/>
          </p:cNvPicPr>
          <p:nvPr/>
        </p:nvPicPr>
        <p:blipFill>
          <a:blip r:embed="rId2"/>
          <a:stretch>
            <a:fillRect/>
          </a:stretch>
        </p:blipFill>
        <p:spPr>
          <a:xfrm>
            <a:off x="8713111" y="4483123"/>
            <a:ext cx="2503993" cy="1449679"/>
          </a:xfrm>
          <a:prstGeom prst="rect">
            <a:avLst/>
          </a:prstGeom>
        </p:spPr>
      </p:pic>
      <p:pic>
        <p:nvPicPr>
          <p:cNvPr id="5" name="Picture 5" descr="A picture containing clipart&#10;&#10;Description automatically generated">
            <a:extLst>
              <a:ext uri="{FF2B5EF4-FFF2-40B4-BE49-F238E27FC236}">
                <a16:creationId xmlns:a16="http://schemas.microsoft.com/office/drawing/2014/main" id="{6FEB6728-F220-E504-912F-D5B4965981B3}"/>
              </a:ext>
            </a:extLst>
          </p:cNvPr>
          <p:cNvPicPr>
            <a:picLocks noChangeAspect="1"/>
          </p:cNvPicPr>
          <p:nvPr/>
        </p:nvPicPr>
        <p:blipFill>
          <a:blip r:embed="rId3"/>
          <a:stretch>
            <a:fillRect/>
          </a:stretch>
        </p:blipFill>
        <p:spPr>
          <a:xfrm>
            <a:off x="9174403" y="2685061"/>
            <a:ext cx="1730090" cy="1487878"/>
          </a:xfrm>
          <a:prstGeom prst="rect">
            <a:avLst/>
          </a:prstGeom>
        </p:spPr>
      </p:pic>
      <p:pic>
        <p:nvPicPr>
          <p:cNvPr id="4" name="Picture 4" descr="Diagram&#10;&#10;Description automatically generated">
            <a:extLst>
              <a:ext uri="{FF2B5EF4-FFF2-40B4-BE49-F238E27FC236}">
                <a16:creationId xmlns:a16="http://schemas.microsoft.com/office/drawing/2014/main" id="{D9B52B36-4A84-A9B7-23A4-2B7A29B9B51E}"/>
              </a:ext>
            </a:extLst>
          </p:cNvPr>
          <p:cNvPicPr>
            <a:picLocks noChangeAspect="1"/>
          </p:cNvPicPr>
          <p:nvPr/>
        </p:nvPicPr>
        <p:blipFill>
          <a:blip r:embed="rId4"/>
          <a:stretch>
            <a:fillRect/>
          </a:stretch>
        </p:blipFill>
        <p:spPr>
          <a:xfrm>
            <a:off x="8713110" y="895000"/>
            <a:ext cx="2503993" cy="1386826"/>
          </a:xfrm>
          <a:prstGeom prst="rect">
            <a:avLst/>
          </a:prstGeom>
        </p:spPr>
      </p:pic>
      <p:sp>
        <p:nvSpPr>
          <p:cNvPr id="2" name="Footer Placeholder 1">
            <a:extLst>
              <a:ext uri="{FF2B5EF4-FFF2-40B4-BE49-F238E27FC236}">
                <a16:creationId xmlns:a16="http://schemas.microsoft.com/office/drawing/2014/main" id="{A3032B34-EA0B-9576-3371-9B5E9404CAC5}"/>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509238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EFB015-19CE-970F-1F9E-5286C9D8FBAE}"/>
              </a:ext>
            </a:extLst>
          </p:cNvPr>
          <p:cNvSpPr>
            <a:spLocks noGrp="1"/>
          </p:cNvSpPr>
          <p:nvPr>
            <p:ph type="title"/>
          </p:nvPr>
        </p:nvSpPr>
        <p:spPr>
          <a:xfrm>
            <a:off x="635000" y="640823"/>
            <a:ext cx="3418659" cy="5583148"/>
          </a:xfrm>
        </p:spPr>
        <p:txBody>
          <a:bodyPr anchor="ctr">
            <a:normAutofit/>
          </a:bodyPr>
          <a:lstStyle/>
          <a:p>
            <a:r>
              <a:rPr lang="en-US" sz="5400" b="1">
                <a:ea typeface="+mj-lt"/>
                <a:cs typeface="+mj-lt"/>
              </a:rPr>
              <a:t>BRINGING THE DOG BACK IN</a:t>
            </a:r>
            <a:endParaRPr lang="en-US" sz="5400"/>
          </a:p>
        </p:txBody>
      </p:sp>
      <p:sp>
        <p:nvSpPr>
          <p:cNvPr id="1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4F420F0D-9DD7-5260-F3FC-9BFDFCF07E93}"/>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San Antonio Pets Alive!</a:t>
            </a:r>
          </a:p>
        </p:txBody>
      </p:sp>
      <p:sp>
        <p:nvSpPr>
          <p:cNvPr id="6" name="TextBox 5">
            <a:extLst>
              <a:ext uri="{FF2B5EF4-FFF2-40B4-BE49-F238E27FC236}">
                <a16:creationId xmlns:a16="http://schemas.microsoft.com/office/drawing/2014/main" id="{8CF6E566-EAA8-6604-69B7-C21EC1FE50A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12" name="Content Placeholder 2">
            <a:extLst>
              <a:ext uri="{FF2B5EF4-FFF2-40B4-BE49-F238E27FC236}">
                <a16:creationId xmlns:a16="http://schemas.microsoft.com/office/drawing/2014/main" id="{05648E37-08AD-0CCA-6D67-EF01E52C48A0}"/>
              </a:ext>
            </a:extLst>
          </p:cNvPr>
          <p:cNvGraphicFramePr>
            <a:graphicFrameLocks noGrp="1"/>
          </p:cNvGraphicFramePr>
          <p:nvPr>
            <p:ph idx="1"/>
            <p:extLst>
              <p:ext uri="{D42A27DB-BD31-4B8C-83A1-F6EECF244321}">
                <p14:modId xmlns:p14="http://schemas.microsoft.com/office/powerpoint/2010/main" val="388970027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3031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A4DFDA-5F31-73C1-6A7A-0DE6AA547427}"/>
              </a:ext>
            </a:extLst>
          </p:cNvPr>
          <p:cNvSpPr>
            <a:spLocks noGrp="1"/>
          </p:cNvSpPr>
          <p:nvPr>
            <p:ph type="title"/>
          </p:nvPr>
        </p:nvSpPr>
        <p:spPr>
          <a:xfrm>
            <a:off x="1115568" y="548640"/>
            <a:ext cx="10168128" cy="1179576"/>
          </a:xfrm>
        </p:spPr>
        <p:txBody>
          <a:bodyPr>
            <a:normAutofit/>
          </a:bodyPr>
          <a:lstStyle/>
          <a:p>
            <a:r>
              <a:rPr lang="en-US" sz="4000" b="1">
                <a:ea typeface="+mj-lt"/>
                <a:cs typeface="+mj-lt"/>
              </a:rPr>
              <a:t>VOLUNTEER IDENTIFICATION </a:t>
            </a:r>
            <a:endParaRPr lang="en-US" sz="4000">
              <a:ea typeface="+mj-lt"/>
              <a:cs typeface="+mj-lt"/>
            </a:endParaRPr>
          </a:p>
        </p:txBody>
      </p:sp>
      <p:sp>
        <p:nvSpPr>
          <p:cNvPr id="41"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666EC5A-1DF5-0517-321B-02B8DC5580AD}"/>
              </a:ext>
            </a:extLst>
          </p:cNvPr>
          <p:cNvSpPr>
            <a:spLocks noGrp="1"/>
          </p:cNvSpPr>
          <p:nvPr>
            <p:ph idx="1"/>
          </p:nvPr>
        </p:nvSpPr>
        <p:spPr>
          <a:xfrm>
            <a:off x="1115568" y="2481943"/>
            <a:ext cx="10168128" cy="3695020"/>
          </a:xfrm>
        </p:spPr>
        <p:txBody>
          <a:bodyPr vert="horz" lIns="91440" tIns="45720" rIns="91440" bIns="45720" rtlCol="0" anchor="t">
            <a:normAutofit lnSpcReduction="10000"/>
          </a:bodyPr>
          <a:lstStyle/>
          <a:p>
            <a:r>
              <a:rPr lang="en-US" sz="2200">
                <a:ea typeface="+mn-lt"/>
                <a:cs typeface="+mn-lt"/>
              </a:rPr>
              <a:t>Volunteers with a green bone have been trained to work with the green dogs. </a:t>
            </a:r>
          </a:p>
          <a:p>
            <a:endParaRPr lang="en-US" sz="2200">
              <a:ea typeface="+mn-lt"/>
              <a:cs typeface="+mn-lt"/>
            </a:endParaRPr>
          </a:p>
          <a:p>
            <a:r>
              <a:rPr lang="en-US" sz="2200">
                <a:ea typeface="+mn-lt"/>
                <a:cs typeface="+mn-lt"/>
              </a:rPr>
              <a:t>Additional training is required to work with blue and orange dogs. This is reserved for those who display excellent handling skills. </a:t>
            </a:r>
          </a:p>
          <a:p>
            <a:r>
              <a:rPr lang="en-US" sz="2200">
                <a:ea typeface="+mn-lt"/>
                <a:cs typeface="+mn-lt"/>
              </a:rPr>
              <a:t>If you feel you are ready to walk blue and/or orange dogs, e-mail the volunteer coordinator to express your interest. A one on one with the behavior lead will be set up to test out your skills. </a:t>
            </a:r>
          </a:p>
          <a:p>
            <a:pPr lvl="1"/>
            <a:endParaRPr lang="en-US" sz="2200">
              <a:ea typeface="+mn-lt"/>
              <a:cs typeface="+mn-lt"/>
            </a:endParaRPr>
          </a:p>
          <a:p>
            <a:r>
              <a:rPr lang="en-US" sz="2200">
                <a:ea typeface="+mn-lt"/>
                <a:cs typeface="+mn-lt"/>
              </a:rPr>
              <a:t>Volunteers with multiple color strips have been trained in multiple areas. </a:t>
            </a:r>
          </a:p>
          <a:p>
            <a:pPr lvl="1"/>
            <a:r>
              <a:rPr lang="en-US" sz="2200">
                <a:ea typeface="+mn-lt"/>
                <a:cs typeface="+mn-lt"/>
              </a:rPr>
              <a:t>Yellow is for feline friend training.</a:t>
            </a:r>
            <a:endParaRPr lang="en-US" sz="2200">
              <a:cs typeface="Calibri"/>
            </a:endParaRPr>
          </a:p>
          <a:p>
            <a:endParaRPr lang="en-US" sz="2200">
              <a:cs typeface="Calibri"/>
            </a:endParaRPr>
          </a:p>
        </p:txBody>
      </p:sp>
      <p:sp>
        <p:nvSpPr>
          <p:cNvPr id="4" name="Footer Placeholder 3">
            <a:extLst>
              <a:ext uri="{FF2B5EF4-FFF2-40B4-BE49-F238E27FC236}">
                <a16:creationId xmlns:a16="http://schemas.microsoft.com/office/drawing/2014/main" id="{CE10BAE6-2298-005C-5691-45F9BBC71BDC}"/>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3211950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643C0E-6F05-19E2-25CA-A78D765BBF84}"/>
              </a:ext>
            </a:extLst>
          </p:cNvPr>
          <p:cNvSpPr>
            <a:spLocks noGrp="1"/>
          </p:cNvSpPr>
          <p:nvPr>
            <p:ph type="title"/>
          </p:nvPr>
        </p:nvSpPr>
        <p:spPr>
          <a:xfrm>
            <a:off x="640080" y="325369"/>
            <a:ext cx="4368602" cy="1956841"/>
          </a:xfrm>
        </p:spPr>
        <p:txBody>
          <a:bodyPr anchor="b">
            <a:normAutofit fontScale="90000"/>
          </a:bodyPr>
          <a:lstStyle/>
          <a:p>
            <a:pPr algn="ctr"/>
            <a:r>
              <a:rPr lang="en-US" sz="5400" dirty="0">
                <a:ea typeface="+mj-lt"/>
                <a:cs typeface="+mj-lt"/>
              </a:rPr>
              <a:t>The Puppy Particulars</a:t>
            </a:r>
            <a:br>
              <a:rPr lang="en-US" dirty="0"/>
            </a:br>
            <a:endParaRPr lang="en-US" dirty="0">
              <a:cs typeface="Calibri Light" panose="020F0302020204030204"/>
            </a:endParaRP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CF136AAC-5972-3BEF-9401-7EE324E70466}"/>
              </a:ext>
            </a:extLst>
          </p:cNvPr>
          <p:cNvSpPr>
            <a:spLocks noGrp="1"/>
          </p:cNvSpPr>
          <p:nvPr>
            <p:ph idx="1"/>
          </p:nvPr>
        </p:nvSpPr>
        <p:spPr>
          <a:xfrm>
            <a:off x="640080" y="2872899"/>
            <a:ext cx="5451287" cy="3320668"/>
          </a:xfrm>
        </p:spPr>
        <p:txBody>
          <a:bodyPr vert="horz" lIns="91440" tIns="45720" rIns="91440" bIns="45720" rtlCol="0" anchor="t">
            <a:normAutofit fontScale="62500" lnSpcReduction="20000"/>
          </a:bodyPr>
          <a:lstStyle/>
          <a:p>
            <a:pPr marL="0" indent="0" algn="just">
              <a:buNone/>
            </a:pPr>
            <a:r>
              <a:rPr lang="en-US" sz="2200" dirty="0">
                <a:ea typeface="+mn-lt"/>
                <a:cs typeface="+mn-lt"/>
              </a:rPr>
              <a:t>Our puppies follow another set of rules for handling. Puppies are still in the process of developing and require a gentle hand as well as knowledge of some health and safety specifics. </a:t>
            </a:r>
            <a:br>
              <a:rPr lang="en-US" dirty="0"/>
            </a:br>
            <a:endParaRPr lang="en-US">
              <a:cs typeface="Calibri"/>
            </a:endParaRPr>
          </a:p>
          <a:p>
            <a:pPr marL="0" indent="0" algn="just">
              <a:buNone/>
            </a:pPr>
            <a:r>
              <a:rPr lang="en-US" sz="2200" b="1" dirty="0">
                <a:ea typeface="+mn-lt"/>
                <a:cs typeface="+mn-lt"/>
              </a:rPr>
              <a:t>Here are a couple of things to remember when handling puppies:</a:t>
            </a:r>
            <a:br>
              <a:rPr lang="en-US" dirty="0"/>
            </a:br>
            <a:endParaRPr lang="en-US">
              <a:cs typeface="Calibri" panose="020F0502020204030204"/>
            </a:endParaRPr>
          </a:p>
          <a:p>
            <a:pPr algn="just"/>
            <a:r>
              <a:rPr lang="en-US" sz="2200" dirty="0">
                <a:ea typeface="+mn-lt"/>
                <a:cs typeface="+mn-lt"/>
              </a:rPr>
              <a:t>Use hand sanitizer before and after handling all puppies</a:t>
            </a:r>
            <a:endParaRPr lang="en-US" dirty="0"/>
          </a:p>
          <a:p>
            <a:pPr algn="just"/>
            <a:r>
              <a:rPr lang="en-US" sz="2200" dirty="0">
                <a:ea typeface="+mn-lt"/>
                <a:cs typeface="+mn-lt"/>
              </a:rPr>
              <a:t>Puppies </a:t>
            </a:r>
            <a:r>
              <a:rPr lang="en-US" sz="2200" b="1" dirty="0">
                <a:ea typeface="+mn-lt"/>
                <a:cs typeface="+mn-lt"/>
              </a:rPr>
              <a:t>under</a:t>
            </a:r>
            <a:r>
              <a:rPr lang="en-US" sz="2200" dirty="0">
                <a:ea typeface="+mn-lt"/>
                <a:cs typeface="+mn-lt"/>
              </a:rPr>
              <a:t> 6 months of age are only allowed in the designated puppy pavilion or room</a:t>
            </a:r>
            <a:endParaRPr lang="en-US" dirty="0"/>
          </a:p>
          <a:p>
            <a:pPr algn="just"/>
            <a:r>
              <a:rPr lang="en-US" sz="2200" dirty="0">
                <a:ea typeface="+mn-lt"/>
                <a:cs typeface="+mn-lt"/>
              </a:rPr>
              <a:t>Puppies </a:t>
            </a:r>
            <a:r>
              <a:rPr lang="en-US" sz="2200" b="1" dirty="0">
                <a:ea typeface="+mn-lt"/>
                <a:cs typeface="+mn-lt"/>
              </a:rPr>
              <a:t>over</a:t>
            </a:r>
            <a:r>
              <a:rPr lang="en-US" sz="2200" dirty="0">
                <a:ea typeface="+mn-lt"/>
                <a:cs typeface="+mn-lt"/>
              </a:rPr>
              <a:t> 6 months of age may have access to a puppy-specific outdoor play area dependent per site discretion</a:t>
            </a:r>
            <a:endParaRPr lang="en-US" dirty="0" err="1"/>
          </a:p>
          <a:p>
            <a:pPr algn="just"/>
            <a:r>
              <a:rPr lang="en-US" sz="2200" b="1" dirty="0">
                <a:ea typeface="+mn-lt"/>
                <a:cs typeface="+mn-lt"/>
              </a:rPr>
              <a:t>Always ask before taking a puppy out</a:t>
            </a:r>
            <a:endParaRPr lang="en-US" b="1" dirty="0"/>
          </a:p>
          <a:p>
            <a:pPr algn="just"/>
            <a:r>
              <a:rPr lang="en-US" sz="2200" dirty="0">
                <a:ea typeface="+mn-lt"/>
                <a:cs typeface="+mn-lt"/>
              </a:rPr>
              <a:t>Pay attention to kennel cards which lists the age of the puppy</a:t>
            </a:r>
            <a:endParaRPr lang="en-US" dirty="0"/>
          </a:p>
          <a:p>
            <a:r>
              <a:rPr lang="en-US" sz="2200" b="1" dirty="0">
                <a:ea typeface="+mn-lt"/>
                <a:cs typeface="+mn-lt"/>
              </a:rPr>
              <a:t>Never</a:t>
            </a:r>
            <a:r>
              <a:rPr lang="en-US" sz="2200" dirty="0">
                <a:ea typeface="+mn-lt"/>
                <a:cs typeface="+mn-lt"/>
              </a:rPr>
              <a:t> remove a puppy without knowing its age </a:t>
            </a:r>
            <a:endParaRPr lang="en-US" dirty="0"/>
          </a:p>
        </p:txBody>
      </p:sp>
      <p:pic>
        <p:nvPicPr>
          <p:cNvPr id="5" name="Picture 5" descr="A picture containing grass, black, dog, outdoor&#10;&#10;Description automatically generated">
            <a:extLst>
              <a:ext uri="{FF2B5EF4-FFF2-40B4-BE49-F238E27FC236}">
                <a16:creationId xmlns:a16="http://schemas.microsoft.com/office/drawing/2014/main" id="{FFA4D524-D5F9-FF65-C579-8A48F96D6871}"/>
              </a:ext>
            </a:extLst>
          </p:cNvPr>
          <p:cNvPicPr>
            <a:picLocks noChangeAspect="1"/>
          </p:cNvPicPr>
          <p:nvPr/>
        </p:nvPicPr>
        <p:blipFill rotWithShape="1">
          <a:blip r:embed="rId2"/>
          <a:srcRect l="11261" r="17022"/>
          <a:stretch/>
        </p:blipFill>
        <p:spPr>
          <a:xfrm>
            <a:off x="6102457" y="10"/>
            <a:ext cx="608802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D3F21B85-AFFC-7720-715E-C869E89BC7E2}"/>
              </a:ext>
            </a:extLst>
          </p:cNvPr>
          <p:cNvSpPr>
            <a:spLocks noGrp="1"/>
          </p:cNvSpPr>
          <p:nvPr>
            <p:ph type="ftr" sz="quarter" idx="11"/>
          </p:nvPr>
        </p:nvSpPr>
        <p:spPr>
          <a:xfrm>
            <a:off x="6248400" y="6356350"/>
            <a:ext cx="4114800" cy="365125"/>
          </a:xfrm>
        </p:spPr>
        <p:txBody>
          <a:bodyPr>
            <a:normAutofit/>
          </a:bodyPr>
          <a:lstStyle/>
          <a:p>
            <a:pPr algn="l">
              <a:spcAft>
                <a:spcPts val="600"/>
              </a:spcAft>
            </a:pPr>
            <a:r>
              <a:rPr lang="en-US">
                <a:solidFill>
                  <a:srgbClr val="FFFFFF"/>
                </a:solidFill>
              </a:rPr>
              <a:t>San Antonio Pets Alive!</a:t>
            </a:r>
          </a:p>
        </p:txBody>
      </p:sp>
    </p:spTree>
    <p:extLst>
      <p:ext uri="{BB962C8B-B14F-4D97-AF65-F5344CB8AC3E}">
        <p14:creationId xmlns:p14="http://schemas.microsoft.com/office/powerpoint/2010/main" val="18617435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A5F972-F8EA-044E-1F1B-76876E30061A}"/>
              </a:ext>
            </a:extLst>
          </p:cNvPr>
          <p:cNvSpPr>
            <a:spLocks noGrp="1"/>
          </p:cNvSpPr>
          <p:nvPr>
            <p:ph type="title"/>
          </p:nvPr>
        </p:nvSpPr>
        <p:spPr>
          <a:xfrm>
            <a:off x="836679" y="723898"/>
            <a:ext cx="6002110" cy="1495425"/>
          </a:xfrm>
        </p:spPr>
        <p:txBody>
          <a:bodyPr>
            <a:normAutofit/>
          </a:bodyPr>
          <a:lstStyle/>
          <a:p>
            <a:pPr algn="ctr"/>
            <a:r>
              <a:rPr lang="en-US" sz="4000" dirty="0">
                <a:ea typeface="+mj-lt"/>
                <a:cs typeface="+mj-lt"/>
              </a:rPr>
              <a:t>Some Last Notes</a:t>
            </a:r>
            <a:endParaRPr lang="en-US" dirty="0">
              <a:cs typeface="Calibri Light" panose="020F0302020204030204"/>
            </a:endParaRPr>
          </a:p>
        </p:txBody>
      </p:sp>
      <p:sp>
        <p:nvSpPr>
          <p:cNvPr id="9" name="Content Placeholder 8">
            <a:extLst>
              <a:ext uri="{FF2B5EF4-FFF2-40B4-BE49-F238E27FC236}">
                <a16:creationId xmlns:a16="http://schemas.microsoft.com/office/drawing/2014/main" id="{DA0C648C-B658-3299-CB9F-1AC0F15D9386}"/>
              </a:ext>
            </a:extLst>
          </p:cNvPr>
          <p:cNvSpPr>
            <a:spLocks noGrp="1"/>
          </p:cNvSpPr>
          <p:nvPr>
            <p:ph idx="1"/>
          </p:nvPr>
        </p:nvSpPr>
        <p:spPr>
          <a:xfrm>
            <a:off x="836680" y="2405067"/>
            <a:ext cx="6002110" cy="3729034"/>
          </a:xfrm>
        </p:spPr>
        <p:txBody>
          <a:bodyPr vert="horz" lIns="91440" tIns="45720" rIns="91440" bIns="45720" rtlCol="0" anchor="t">
            <a:normAutofit fontScale="85000" lnSpcReduction="20000"/>
          </a:bodyPr>
          <a:lstStyle/>
          <a:p>
            <a:pPr marL="0" indent="0">
              <a:buNone/>
            </a:pPr>
            <a:r>
              <a:rPr lang="en-US" sz="2000" dirty="0">
                <a:ea typeface="+mn-lt"/>
                <a:cs typeface="+mn-lt"/>
              </a:rPr>
              <a:t>Handling our kennel dogs can be a handful at certain times and can be loads of fun at other times! Taking our dogs out and about helps them get the socialization and exercise that they need to be happy, healthy, and ultimately, </a:t>
            </a:r>
            <a:r>
              <a:rPr lang="en-US" sz="2000" i="1" dirty="0">
                <a:ea typeface="+mn-lt"/>
                <a:cs typeface="+mn-lt"/>
              </a:rPr>
              <a:t>ready to be adopted!! </a:t>
            </a:r>
            <a:br>
              <a:rPr lang="en-US" dirty="0"/>
            </a:br>
            <a:endParaRPr lang="en-US">
              <a:cs typeface="Calibri" panose="020F0502020204030204"/>
            </a:endParaRPr>
          </a:p>
          <a:p>
            <a:pPr marL="0" indent="0" algn="just">
              <a:buNone/>
            </a:pPr>
            <a:r>
              <a:rPr lang="en-US" sz="2000" b="1" dirty="0">
                <a:ea typeface="+mn-lt"/>
                <a:cs typeface="+mn-lt"/>
              </a:rPr>
              <a:t>Here are some last reminders about handling dogs with SAPA!</a:t>
            </a:r>
            <a:br>
              <a:rPr lang="en-US" dirty="0"/>
            </a:br>
            <a:endParaRPr lang="en-US">
              <a:cs typeface="Calibri" panose="020F0502020204030204"/>
            </a:endParaRPr>
          </a:p>
          <a:p>
            <a:r>
              <a:rPr lang="en-US" sz="2000" dirty="0">
                <a:ea typeface="+mn-lt"/>
                <a:cs typeface="+mn-lt"/>
              </a:rPr>
              <a:t>Never handle any dog you’re uncomfortable with</a:t>
            </a:r>
            <a:endParaRPr lang="en-US" dirty="0">
              <a:cs typeface="Calibri" panose="020F0502020204030204"/>
            </a:endParaRPr>
          </a:p>
          <a:p>
            <a:r>
              <a:rPr lang="en-US" sz="2000" dirty="0">
                <a:ea typeface="+mn-lt"/>
                <a:cs typeface="+mn-lt"/>
              </a:rPr>
              <a:t>Always feel free to ask for help</a:t>
            </a:r>
            <a:endParaRPr lang="en-US" dirty="0">
              <a:cs typeface="Calibri" panose="020F0502020204030204"/>
            </a:endParaRPr>
          </a:p>
          <a:p>
            <a:r>
              <a:rPr lang="en-US" sz="2000" dirty="0">
                <a:ea typeface="+mn-lt"/>
                <a:cs typeface="+mn-lt"/>
              </a:rPr>
              <a:t>Remember that our dogs are unique and may have certain likes and dislikes</a:t>
            </a:r>
            <a:endParaRPr lang="en-US" dirty="0">
              <a:cs typeface="Calibri" panose="020F0502020204030204"/>
            </a:endParaRPr>
          </a:p>
          <a:p>
            <a:r>
              <a:rPr lang="en-US" sz="2000" dirty="0">
                <a:ea typeface="+mn-lt"/>
                <a:cs typeface="+mn-lt"/>
              </a:rPr>
              <a:t>Treats will go a long way!</a:t>
            </a:r>
            <a:endParaRPr lang="en-US" dirty="0">
              <a:cs typeface="Calibri" panose="020F0502020204030204"/>
            </a:endParaRPr>
          </a:p>
          <a:p>
            <a:r>
              <a:rPr lang="en-US" sz="2000" dirty="0">
                <a:ea typeface="+mn-lt"/>
                <a:cs typeface="+mn-lt"/>
              </a:rPr>
              <a:t>Only volunteers ages 18+ and Dog Handling Cleared  may handle dogs </a:t>
            </a:r>
            <a:endParaRPr lang="en-US" dirty="0">
              <a:cs typeface="Calibri" panose="020F0502020204030204"/>
            </a:endParaRPr>
          </a:p>
          <a:p>
            <a:endParaRPr lang="en-US" sz="2000" dirty="0">
              <a:cs typeface="Calibri"/>
            </a:endParaRPr>
          </a:p>
        </p:txBody>
      </p:sp>
      <p:sp>
        <p:nvSpPr>
          <p:cNvPr id="4" name="Footer Placeholder 3">
            <a:extLst>
              <a:ext uri="{FF2B5EF4-FFF2-40B4-BE49-F238E27FC236}">
                <a16:creationId xmlns:a16="http://schemas.microsoft.com/office/drawing/2014/main" id="{96150C7C-0758-976D-F09C-381386F095FA}"/>
              </a:ext>
            </a:extLst>
          </p:cNvPr>
          <p:cNvSpPr>
            <a:spLocks noGrp="1"/>
          </p:cNvSpPr>
          <p:nvPr>
            <p:ph type="ftr" sz="quarter" idx="11"/>
          </p:nvPr>
        </p:nvSpPr>
        <p:spPr>
          <a:xfrm>
            <a:off x="3195473" y="6356350"/>
            <a:ext cx="3811437" cy="365125"/>
          </a:xfrm>
        </p:spPr>
        <p:txBody>
          <a:bodyPr>
            <a:normAutofit/>
          </a:bodyPr>
          <a:lstStyle/>
          <a:p>
            <a:pPr algn="l">
              <a:spcAft>
                <a:spcPts val="600"/>
              </a:spcAft>
            </a:pPr>
            <a:r>
              <a:rPr lang="en-US" dirty="0"/>
              <a:t>San Antonio Pets Alive!</a:t>
            </a:r>
          </a:p>
        </p:txBody>
      </p:sp>
      <p:pic>
        <p:nvPicPr>
          <p:cNvPr id="5" name="Picture 5">
            <a:extLst>
              <a:ext uri="{FF2B5EF4-FFF2-40B4-BE49-F238E27FC236}">
                <a16:creationId xmlns:a16="http://schemas.microsoft.com/office/drawing/2014/main" id="{6D5C0AE4-5755-5DF8-5B58-F2BD114B4431}"/>
              </a:ext>
            </a:extLst>
          </p:cNvPr>
          <p:cNvPicPr>
            <a:picLocks noChangeAspect="1"/>
          </p:cNvPicPr>
          <p:nvPr/>
        </p:nvPicPr>
        <p:blipFill rotWithShape="1">
          <a:blip r:embed="rId2"/>
          <a:srcRect l="7557"/>
          <a:stretch/>
        </p:blipFill>
        <p:spPr>
          <a:xfrm>
            <a:off x="7199440" y="10"/>
            <a:ext cx="4992560" cy="6857990"/>
          </a:xfrm>
          <a:prstGeom prst="rect">
            <a:avLst/>
          </a:prstGeom>
          <a:effectLst/>
        </p:spPr>
      </p:pic>
    </p:spTree>
    <p:extLst>
      <p:ext uri="{BB962C8B-B14F-4D97-AF65-F5344CB8AC3E}">
        <p14:creationId xmlns:p14="http://schemas.microsoft.com/office/powerpoint/2010/main" val="2703816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BF0043-50CB-E9D3-B4BB-023F6F42AC19}"/>
              </a:ext>
            </a:extLst>
          </p:cNvPr>
          <p:cNvSpPr>
            <a:spLocks noGrp="1"/>
          </p:cNvSpPr>
          <p:nvPr>
            <p:ph type="title"/>
          </p:nvPr>
        </p:nvSpPr>
        <p:spPr>
          <a:xfrm>
            <a:off x="524741" y="620392"/>
            <a:ext cx="3808268" cy="5504688"/>
          </a:xfrm>
        </p:spPr>
        <p:txBody>
          <a:bodyPr>
            <a:normAutofit/>
          </a:bodyPr>
          <a:lstStyle/>
          <a:p>
            <a:r>
              <a:rPr lang="en-US" sz="5600" b="1">
                <a:solidFill>
                  <a:schemeClr val="bg1"/>
                </a:solidFill>
                <a:ea typeface="+mj-lt"/>
                <a:cs typeface="+mj-lt"/>
              </a:rPr>
              <a:t>GET FAMILIAR WITH THE EQUIPMENT</a:t>
            </a:r>
            <a:endParaRPr lang="en-US" sz="5600">
              <a:solidFill>
                <a:schemeClr val="bg1"/>
              </a:solidFill>
            </a:endParaRPr>
          </a:p>
        </p:txBody>
      </p:sp>
      <p:graphicFrame>
        <p:nvGraphicFramePr>
          <p:cNvPr id="14" name="Content Placeholder 2">
            <a:extLst>
              <a:ext uri="{FF2B5EF4-FFF2-40B4-BE49-F238E27FC236}">
                <a16:creationId xmlns:a16="http://schemas.microsoft.com/office/drawing/2014/main" id="{2B2DDA9F-2992-4B24-C405-0ECD7A818D8E}"/>
              </a:ext>
            </a:extLst>
          </p:cNvPr>
          <p:cNvGraphicFramePr>
            <a:graphicFrameLocks noGrp="1"/>
          </p:cNvGraphicFramePr>
          <p:nvPr>
            <p:ph idx="1"/>
            <p:extLst>
              <p:ext uri="{D42A27DB-BD31-4B8C-83A1-F6EECF244321}">
                <p14:modId xmlns:p14="http://schemas.microsoft.com/office/powerpoint/2010/main" val="333726927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Footer Placeholder 10">
            <a:extLst>
              <a:ext uri="{FF2B5EF4-FFF2-40B4-BE49-F238E27FC236}">
                <a16:creationId xmlns:a16="http://schemas.microsoft.com/office/drawing/2014/main" id="{F3EEA17A-1FDB-88FC-21FE-19D195CA88CA}"/>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4044011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2D4B3-7BAB-95F5-8461-63BAE2D0FD30}"/>
              </a:ext>
            </a:extLst>
          </p:cNvPr>
          <p:cNvSpPr>
            <a:spLocks noGrp="1"/>
          </p:cNvSpPr>
          <p:nvPr>
            <p:ph type="title"/>
          </p:nvPr>
        </p:nvSpPr>
        <p:spPr>
          <a:xfrm>
            <a:off x="2577304" y="-173221"/>
            <a:ext cx="7047162" cy="1115415"/>
          </a:xfrm>
        </p:spPr>
        <p:txBody>
          <a:bodyPr vert="horz" lIns="91440" tIns="45720" rIns="91440" bIns="45720" rtlCol="0" anchor="b">
            <a:normAutofit/>
          </a:bodyPr>
          <a:lstStyle/>
          <a:p>
            <a:pPr algn="ctr"/>
            <a:r>
              <a:rPr lang="en-US" sz="6000" kern="1200">
                <a:solidFill>
                  <a:schemeClr val="tx1"/>
                </a:solidFill>
                <a:latin typeface="+mj-lt"/>
                <a:ea typeface="+mj-ea"/>
                <a:cs typeface="+mj-cs"/>
              </a:rPr>
              <a:t>Volunteer Stations</a:t>
            </a:r>
          </a:p>
        </p:txBody>
      </p:sp>
      <p:pic>
        <p:nvPicPr>
          <p:cNvPr id="6" name="Picture 6" descr="A picture containing text, indoor&#10;&#10;Description automatically generated">
            <a:extLst>
              <a:ext uri="{FF2B5EF4-FFF2-40B4-BE49-F238E27FC236}">
                <a16:creationId xmlns:a16="http://schemas.microsoft.com/office/drawing/2014/main" id="{774A5F71-6949-0343-502F-A0BDDE4FB006}"/>
              </a:ext>
            </a:extLst>
          </p:cNvPr>
          <p:cNvPicPr>
            <a:picLocks noChangeAspect="1"/>
          </p:cNvPicPr>
          <p:nvPr/>
        </p:nvPicPr>
        <p:blipFill rotWithShape="1">
          <a:blip r:embed="rId2"/>
          <a:srcRect l="4705" r="22892" b="-2"/>
          <a:stretch/>
        </p:blipFill>
        <p:spPr>
          <a:xfrm>
            <a:off x="399781" y="1150896"/>
            <a:ext cx="3169530" cy="3286209"/>
          </a:xfrm>
          <a:prstGeom prst="rect">
            <a:avLst/>
          </a:prstGeom>
        </p:spPr>
      </p:pic>
      <p:pic>
        <p:nvPicPr>
          <p:cNvPr id="5" name="Picture 5" descr="A picture containing text, green&#10;&#10;Description automatically generated">
            <a:extLst>
              <a:ext uri="{FF2B5EF4-FFF2-40B4-BE49-F238E27FC236}">
                <a16:creationId xmlns:a16="http://schemas.microsoft.com/office/drawing/2014/main" id="{963B40C4-29D9-1602-04A3-0AF1F95AD215}"/>
              </a:ext>
            </a:extLst>
          </p:cNvPr>
          <p:cNvPicPr>
            <a:picLocks noGrp="1" noChangeAspect="1"/>
          </p:cNvPicPr>
          <p:nvPr>
            <p:ph idx="1"/>
          </p:nvPr>
        </p:nvPicPr>
        <p:blipFill rotWithShape="1">
          <a:blip r:embed="rId3"/>
          <a:srcRect t="19140" r="-2" b="3167"/>
          <a:stretch/>
        </p:blipFill>
        <p:spPr>
          <a:xfrm>
            <a:off x="4520769" y="1150896"/>
            <a:ext cx="3169530" cy="3286209"/>
          </a:xfrm>
          <a:prstGeom prst="rect">
            <a:avLst/>
          </a:prstGeom>
        </p:spPr>
      </p:pic>
      <p:pic>
        <p:nvPicPr>
          <p:cNvPr id="7" name="Picture 7" descr="A picture containing text, several&#10;&#10;Description automatically generated">
            <a:extLst>
              <a:ext uri="{FF2B5EF4-FFF2-40B4-BE49-F238E27FC236}">
                <a16:creationId xmlns:a16="http://schemas.microsoft.com/office/drawing/2014/main" id="{751C7AC8-95CD-8274-E91B-6CB9B49C3739}"/>
              </a:ext>
            </a:extLst>
          </p:cNvPr>
          <p:cNvPicPr>
            <a:picLocks noChangeAspect="1"/>
          </p:cNvPicPr>
          <p:nvPr/>
        </p:nvPicPr>
        <p:blipFill rotWithShape="1">
          <a:blip r:embed="rId4"/>
          <a:srcRect t="16665" r="-2" b="5641"/>
          <a:stretch/>
        </p:blipFill>
        <p:spPr>
          <a:xfrm>
            <a:off x="8641757" y="1150896"/>
            <a:ext cx="3169530" cy="3286209"/>
          </a:xfrm>
          <a:prstGeom prst="rect">
            <a:avLst/>
          </a:prstGeom>
        </p:spPr>
      </p:pic>
      <p:cxnSp>
        <p:nvCxnSpPr>
          <p:cNvPr id="12" name="Straight Connector 11">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CA2E07"/>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B242FEC2-B8CF-F872-F3E4-92EAEB7D6CB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San Antonio Pets Alive!</a:t>
            </a:r>
          </a:p>
        </p:txBody>
      </p:sp>
      <p:sp>
        <p:nvSpPr>
          <p:cNvPr id="8" name="TextBox 7">
            <a:extLst>
              <a:ext uri="{FF2B5EF4-FFF2-40B4-BE49-F238E27FC236}">
                <a16:creationId xmlns:a16="http://schemas.microsoft.com/office/drawing/2014/main" id="{09540E3E-5708-6A18-CD89-05B30CEEDD77}"/>
              </a:ext>
            </a:extLst>
          </p:cNvPr>
          <p:cNvSpPr txBox="1"/>
          <p:nvPr/>
        </p:nvSpPr>
        <p:spPr>
          <a:xfrm>
            <a:off x="333743" y="4462721"/>
            <a:ext cx="336061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PETCO </a:t>
            </a:r>
            <a:endParaRPr lang="en-US" dirty="0">
              <a:cs typeface="Calibri"/>
            </a:endParaRPr>
          </a:p>
          <a:p>
            <a:pPr algn="ctr"/>
            <a:r>
              <a:rPr lang="en-US" dirty="0">
                <a:cs typeface="Calibri"/>
              </a:rPr>
              <a:t>Aprons and Volunteer supplies can be found behind the door entering the dog kennels</a:t>
            </a:r>
          </a:p>
        </p:txBody>
      </p:sp>
      <p:sp>
        <p:nvSpPr>
          <p:cNvPr id="13" name="TextBox 12">
            <a:extLst>
              <a:ext uri="{FF2B5EF4-FFF2-40B4-BE49-F238E27FC236}">
                <a16:creationId xmlns:a16="http://schemas.microsoft.com/office/drawing/2014/main" id="{D0BA0D9F-B19B-AE29-AC99-70ABEB7862CC}"/>
              </a:ext>
            </a:extLst>
          </p:cNvPr>
          <p:cNvSpPr txBox="1"/>
          <p:nvPr/>
        </p:nvSpPr>
        <p:spPr>
          <a:xfrm>
            <a:off x="4462720" y="4462721"/>
            <a:ext cx="336061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mn-lt"/>
                <a:cs typeface="+mn-lt"/>
              </a:rPr>
              <a:t>RESCUE CENTER</a:t>
            </a:r>
            <a:endParaRPr lang="en-US" b="1">
              <a:cs typeface="Calibri"/>
            </a:endParaRPr>
          </a:p>
          <a:p>
            <a:pPr algn="ctr"/>
            <a:r>
              <a:rPr lang="en-US" dirty="0">
                <a:ea typeface="+mn-lt"/>
                <a:cs typeface="+mn-lt"/>
              </a:rPr>
              <a:t>Aprons and Volunteer supplies can be found in the puppy room.</a:t>
            </a:r>
            <a:endParaRPr lang="en-US" dirty="0">
              <a:cs typeface="Calibri"/>
            </a:endParaRPr>
          </a:p>
        </p:txBody>
      </p:sp>
      <p:sp>
        <p:nvSpPr>
          <p:cNvPr id="14" name="TextBox 13">
            <a:extLst>
              <a:ext uri="{FF2B5EF4-FFF2-40B4-BE49-F238E27FC236}">
                <a16:creationId xmlns:a16="http://schemas.microsoft.com/office/drawing/2014/main" id="{992D64F9-1CCF-67DB-CCB8-D3199861DCF5}"/>
              </a:ext>
            </a:extLst>
          </p:cNvPr>
          <p:cNvSpPr txBox="1"/>
          <p:nvPr/>
        </p:nvSpPr>
        <p:spPr>
          <a:xfrm>
            <a:off x="8644859" y="4462721"/>
            <a:ext cx="336061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mn-lt"/>
                <a:cs typeface="+mn-lt"/>
              </a:rPr>
              <a:t>MEDICAL CARE CLINIC</a:t>
            </a:r>
            <a:endParaRPr lang="en-US" b="1" dirty="0"/>
          </a:p>
          <a:p>
            <a:pPr algn="ctr"/>
            <a:r>
              <a:rPr lang="en-US" dirty="0">
                <a:ea typeface="+mn-lt"/>
                <a:cs typeface="+mn-lt"/>
              </a:rPr>
              <a:t>Aprons and Volunteer supplies can be found next to the food storage room.</a:t>
            </a:r>
            <a:endParaRPr lang="en-US" dirty="0">
              <a:cs typeface="Calibri"/>
            </a:endParaRPr>
          </a:p>
        </p:txBody>
      </p:sp>
    </p:spTree>
    <p:extLst>
      <p:ext uri="{BB962C8B-B14F-4D97-AF65-F5344CB8AC3E}">
        <p14:creationId xmlns:p14="http://schemas.microsoft.com/office/powerpoint/2010/main" val="3501177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2">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7F1B689-690A-544C-8E7F-BD3625121013}"/>
              </a:ext>
            </a:extLst>
          </p:cNvPr>
          <p:cNvSpPr>
            <a:spLocks noGrp="1"/>
          </p:cNvSpPr>
          <p:nvPr>
            <p:ph idx="1"/>
          </p:nvPr>
        </p:nvSpPr>
        <p:spPr>
          <a:xfrm>
            <a:off x="1137034" y="2337641"/>
            <a:ext cx="7071301" cy="3680387"/>
          </a:xfrm>
        </p:spPr>
        <p:txBody>
          <a:bodyPr vert="horz" lIns="91440" tIns="45720" rIns="91440" bIns="45720" rtlCol="0">
            <a:normAutofit/>
          </a:bodyPr>
          <a:lstStyle/>
          <a:p>
            <a:endParaRPr lang="en-US" sz="1700" u="sng">
              <a:cs typeface="Calibri"/>
            </a:endParaRPr>
          </a:p>
          <a:p>
            <a:r>
              <a:rPr lang="en-US" sz="1700" u="sng">
                <a:cs typeface="Calibri"/>
              </a:rPr>
              <a:t>Martingale collar:</a:t>
            </a:r>
            <a:r>
              <a:rPr lang="en-US" sz="1700">
                <a:cs typeface="Calibri"/>
              </a:rPr>
              <a:t>  All SAPA dogs wear a martingale collar with a dog tag attached.  </a:t>
            </a:r>
            <a:r>
              <a:rPr lang="en-US" sz="1700">
                <a:ea typeface="+mn-lt"/>
                <a:cs typeface="+mn-lt"/>
              </a:rPr>
              <a:t>Used correctly martingales are a great tool while walking, they prevent a dog from being able to back out of their collar.  Clip leashes are to be attached to martingales. </a:t>
            </a:r>
            <a:endParaRPr lang="en-US" sz="1700"/>
          </a:p>
          <a:p>
            <a:endParaRPr lang="en-US" sz="1700">
              <a:ea typeface="+mn-lt"/>
              <a:cs typeface="+mn-lt"/>
            </a:endParaRPr>
          </a:p>
          <a:p>
            <a:endParaRPr lang="en-US" sz="1700">
              <a:ea typeface="+mn-lt"/>
              <a:cs typeface="+mn-lt"/>
            </a:endParaRPr>
          </a:p>
          <a:p>
            <a:endParaRPr lang="en-US" sz="1700">
              <a:ea typeface="+mn-lt"/>
              <a:cs typeface="+mn-lt"/>
            </a:endParaRPr>
          </a:p>
          <a:p>
            <a:r>
              <a:rPr lang="en-US" sz="1700" u="sng">
                <a:ea typeface="+mn-lt"/>
                <a:cs typeface="+mn-lt"/>
              </a:rPr>
              <a:t>Harness:</a:t>
            </a:r>
            <a:r>
              <a:rPr lang="en-US" sz="1700">
                <a:ea typeface="+mn-lt"/>
                <a:cs typeface="+mn-lt"/>
              </a:rPr>
              <a:t> Is a strap that crosses the chest and encircles the body behind the front legs. A harness can be used to walk dogs that pull which includes orange dogs.  A harness may also be used with a dog that has a neck injury.</a:t>
            </a:r>
          </a:p>
        </p:txBody>
      </p:sp>
      <p:pic>
        <p:nvPicPr>
          <p:cNvPr id="6" name="Picture 6">
            <a:extLst>
              <a:ext uri="{FF2B5EF4-FFF2-40B4-BE49-F238E27FC236}">
                <a16:creationId xmlns:a16="http://schemas.microsoft.com/office/drawing/2014/main" id="{E0A3252F-065C-4462-C3D4-7586268FEA15}"/>
              </a:ext>
            </a:extLst>
          </p:cNvPr>
          <p:cNvPicPr>
            <a:picLocks noChangeAspect="1"/>
          </p:cNvPicPr>
          <p:nvPr/>
        </p:nvPicPr>
        <p:blipFill>
          <a:blip r:embed="rId2"/>
          <a:stretch>
            <a:fillRect/>
          </a:stretch>
        </p:blipFill>
        <p:spPr>
          <a:xfrm>
            <a:off x="9209480" y="3634719"/>
            <a:ext cx="1923130" cy="1923130"/>
          </a:xfrm>
          <a:prstGeom prst="rect">
            <a:avLst/>
          </a:prstGeom>
        </p:spPr>
      </p:pic>
      <p:pic>
        <p:nvPicPr>
          <p:cNvPr id="5" name="Picture 5" descr="A picture containing seat&#10;&#10;Description automatically generated">
            <a:extLst>
              <a:ext uri="{FF2B5EF4-FFF2-40B4-BE49-F238E27FC236}">
                <a16:creationId xmlns:a16="http://schemas.microsoft.com/office/drawing/2014/main" id="{1D92C1FE-7B68-2A52-AA9E-86C2FA38778E}"/>
              </a:ext>
            </a:extLst>
          </p:cNvPr>
          <p:cNvPicPr>
            <a:picLocks noChangeAspect="1"/>
          </p:cNvPicPr>
          <p:nvPr/>
        </p:nvPicPr>
        <p:blipFill>
          <a:blip r:embed="rId3"/>
          <a:stretch>
            <a:fillRect/>
          </a:stretch>
        </p:blipFill>
        <p:spPr>
          <a:xfrm>
            <a:off x="8430731" y="1827972"/>
            <a:ext cx="2402679" cy="1687881"/>
          </a:xfrm>
          <a:prstGeom prst="rect">
            <a:avLst/>
          </a:prstGeom>
        </p:spPr>
      </p:pic>
      <p:sp>
        <p:nvSpPr>
          <p:cNvPr id="24" name="Freeform: Shape 14">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83F79056-2436-A83C-3F02-A035862F7484}"/>
              </a:ext>
            </a:extLst>
          </p:cNvPr>
          <p:cNvSpPr>
            <a:spLocks noGrp="1"/>
          </p:cNvSpPr>
          <p:nvPr>
            <p:ph type="ftr" sz="quarter" idx="11"/>
          </p:nvPr>
        </p:nvSpPr>
        <p:spPr/>
        <p:txBody>
          <a:bodyPr/>
          <a:lstStyle/>
          <a:p>
            <a:r>
              <a:rPr lang="en-US"/>
              <a:t>San Antonio Pets Alive!</a:t>
            </a:r>
          </a:p>
        </p:txBody>
      </p:sp>
    </p:spTree>
    <p:extLst>
      <p:ext uri="{BB962C8B-B14F-4D97-AF65-F5344CB8AC3E}">
        <p14:creationId xmlns:p14="http://schemas.microsoft.com/office/powerpoint/2010/main" val="38709850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61</Slides>
  <Notes>9</Notes>
  <HiddenSlides>0</HiddenSlide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Volunteer Training</vt:lpstr>
      <vt:lpstr>VOLUNTEER REQUIREMENTS </vt:lpstr>
      <vt:lpstr>WHY DO WE WALK DOGS? </vt:lpstr>
      <vt:lpstr>DOG WALKING LEVELS </vt:lpstr>
      <vt:lpstr>DOG WALKING LEVELS </vt:lpstr>
      <vt:lpstr>VOLUNTEER IDENTIFICATION </vt:lpstr>
      <vt:lpstr>GET FAMILIAR WITH THE EQUIPMENT</vt:lpstr>
      <vt:lpstr>Volunteer Stations</vt:lpstr>
      <vt:lpstr>PowerPoint Presentation</vt:lpstr>
      <vt:lpstr>PowerPoint Presentation</vt:lpstr>
      <vt:lpstr>PowerPoint Presentation</vt:lpstr>
      <vt:lpstr>PowerPoint Presentation</vt:lpstr>
      <vt:lpstr>GREETING A NEW DOG</vt:lpstr>
      <vt:lpstr>PowerPoint Presentation</vt:lpstr>
      <vt:lpstr>INTRODUCTION TO DOG BODY LANGUAGE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Removing Dogs From Kennels</vt:lpstr>
      <vt:lpstr>PowerPoint Presentation</vt:lpstr>
      <vt:lpstr>WHILE ON A WALK</vt:lpstr>
      <vt:lpstr>WHILE ON A WALK</vt:lpstr>
      <vt:lpstr>HOW TO WALK POLITELY ON LEASH</vt:lpstr>
      <vt:lpstr>PowerPoint Presentation</vt:lpstr>
      <vt:lpstr>PowerPoint Presentation</vt:lpstr>
      <vt:lpstr>PowerPoint Presentation</vt:lpstr>
      <vt:lpstr>BRINGING THE DOG BACK IN</vt:lpstr>
      <vt:lpstr>The Puppy Particulars </vt:lpstr>
      <vt:lpstr>Some Last Notes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124</cp:revision>
  <dcterms:created xsi:type="dcterms:W3CDTF">2022-09-06T15:08:57Z</dcterms:created>
  <dcterms:modified xsi:type="dcterms:W3CDTF">2022-11-17T18:02:25Z</dcterms:modified>
</cp:coreProperties>
</file>