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j1wlblZ2VftGAWKwRSpxWDptwq7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e306a0b232_1_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ge306a0b232_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RESOURCES TO DEVELOP SKILL IN THIS AREA: </a:t>
            </a:r>
            <a:endParaRPr/>
          </a:p>
          <a:p>
            <a:pPr indent="-317500" lvl="0" marL="457200" rtl="0" algn="l">
              <a:lnSpc>
                <a:spcPct val="100000"/>
              </a:lnSpc>
              <a:spcBef>
                <a:spcPts val="0"/>
              </a:spcBef>
              <a:spcAft>
                <a:spcPts val="0"/>
              </a:spcAft>
              <a:buSzPts val="1400"/>
              <a:buAutoNum type="arabicPeriod"/>
            </a:pPr>
            <a:r>
              <a:rPr lang="en-US"/>
              <a:t>Ted Talks </a:t>
            </a:r>
            <a:endParaRPr/>
          </a:p>
          <a:p>
            <a:pPr indent="-317500" lvl="0" marL="457200" rtl="0" algn="l">
              <a:lnSpc>
                <a:spcPct val="100000"/>
              </a:lnSpc>
              <a:spcBef>
                <a:spcPts val="0"/>
              </a:spcBef>
              <a:spcAft>
                <a:spcPts val="0"/>
              </a:spcAft>
              <a:buSzPts val="1400"/>
              <a:buAutoNum type="arabicPeriod"/>
            </a:pPr>
            <a:r>
              <a:rPr lang="en-US"/>
              <a:t>Leadership Workshops (ask w/in your organization if there are workshops available: LA County has UDEMY which is online, Management Development Program through LA County University) </a:t>
            </a:r>
            <a:endParaRPr/>
          </a:p>
          <a:p>
            <a:pPr indent="-317500" lvl="0" marL="457200" rtl="0" algn="l">
              <a:lnSpc>
                <a:spcPct val="100000"/>
              </a:lnSpc>
              <a:spcBef>
                <a:spcPts val="0"/>
              </a:spcBef>
              <a:spcAft>
                <a:spcPts val="0"/>
              </a:spcAft>
              <a:buSzPts val="1400"/>
              <a:buAutoNum type="arabicPeriod"/>
            </a:pPr>
            <a:r>
              <a:rPr lang="en-US"/>
              <a:t>Books: </a:t>
            </a:r>
            <a:endParaRPr/>
          </a:p>
          <a:p>
            <a:pPr indent="-317500" lvl="1" marL="914400" rtl="0" algn="l">
              <a:lnSpc>
                <a:spcPct val="100000"/>
              </a:lnSpc>
              <a:spcBef>
                <a:spcPts val="0"/>
              </a:spcBef>
              <a:spcAft>
                <a:spcPts val="0"/>
              </a:spcAft>
              <a:buSzPts val="1400"/>
              <a:buAutoNum type="alphaLcPeriod"/>
            </a:pPr>
            <a:r>
              <a:rPr lang="en-US"/>
              <a:t>Stephen Covey’s The 7 Habits of Highly Effective People </a:t>
            </a:r>
            <a:endParaRPr/>
          </a:p>
          <a:p>
            <a:pPr indent="-317500" lvl="1" marL="914400" rtl="0" algn="l">
              <a:lnSpc>
                <a:spcPct val="100000"/>
              </a:lnSpc>
              <a:spcBef>
                <a:spcPts val="0"/>
              </a:spcBef>
              <a:spcAft>
                <a:spcPts val="0"/>
              </a:spcAft>
              <a:buSzPts val="1400"/>
              <a:buAutoNum type="alphaLcPeriod"/>
            </a:pPr>
            <a:r>
              <a:rPr lang="en-US"/>
              <a:t>Simon Sinek’s Start with Why</a:t>
            </a:r>
            <a:endParaRPr/>
          </a:p>
          <a:p>
            <a:pPr indent="-317500" lvl="1" marL="914400" rtl="0" algn="l">
              <a:lnSpc>
                <a:spcPct val="100000"/>
              </a:lnSpc>
              <a:spcBef>
                <a:spcPts val="0"/>
              </a:spcBef>
              <a:spcAft>
                <a:spcPts val="0"/>
              </a:spcAft>
              <a:buSzPts val="1400"/>
              <a:buAutoNum type="alphaLcPeriod"/>
            </a:pPr>
            <a:r>
              <a:rPr lang="en-US"/>
              <a:t>Jim Collin’s Good to Great </a:t>
            </a:r>
            <a:endParaRPr/>
          </a:p>
        </p:txBody>
      </p:sp>
      <p:sp>
        <p:nvSpPr>
          <p:cNvPr id="254" name="Google Shape;25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e306a0b232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e306a0b232_1_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62" name="Google Shape;262;ge306a0b232_1_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e306a0b23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e306a0b23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ge306a0b23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*Since our topic is “Emerging Leaders: Developing Others”: </a:t>
            </a:r>
            <a:endParaRPr/>
          </a:p>
          <a:p>
            <a:pPr indent="0" lvl="0" marL="0" rtl="0" algn="l">
              <a:lnSpc>
                <a:spcPct val="100000"/>
              </a:lnSpc>
              <a:spcBef>
                <a:spcPts val="0"/>
              </a:spcBef>
              <a:spcAft>
                <a:spcPts val="0"/>
              </a:spcAft>
              <a:buSzPts val="1400"/>
              <a:buNone/>
            </a:pPr>
            <a:r>
              <a:rPr lang="en-US"/>
              <a:t>Aimee Gilbreath said “culture eats strategy for breakfast” where the Leader is the culture. The team will model what the leader does. How the leader shows up everyday will be more of a take away than the words being said or the mission, vision, values you have displayed.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 Even if only subconsciously, Gandhi hit it on the money where as emerging leaders we need to recognize that we need to BE the change.</a:t>
            </a:r>
            <a:endParaRPr/>
          </a:p>
        </p:txBody>
      </p:sp>
      <p:sp>
        <p:nvSpPr>
          <p:cNvPr id="142" name="Google Shape;14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TEAMWORK Mentality- discuss knowing your team, what inspires each person including the BOSS/leader. When feeling inspired, motivated and engaged will help move team as a whole towards goal. </a:t>
            </a:r>
            <a:endParaRPr/>
          </a:p>
        </p:txBody>
      </p:sp>
      <p:sp>
        <p:nvSpPr>
          <p:cNvPr id="150" name="Google Shape;15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Creating a solid foundation with team by: empowering them to “think outside the box” and make their own decisions. </a:t>
            </a:r>
            <a:endParaRPr/>
          </a:p>
          <a:p>
            <a:pPr indent="0" lvl="0" marL="0" rtl="0" algn="l">
              <a:lnSpc>
                <a:spcPct val="100000"/>
              </a:lnSpc>
              <a:spcBef>
                <a:spcPts val="0"/>
              </a:spcBef>
              <a:spcAft>
                <a:spcPts val="0"/>
              </a:spcAft>
              <a:buSzPts val="1400"/>
              <a:buNone/>
            </a:pPr>
            <a:r>
              <a:rPr lang="en-US"/>
              <a:t>Gaining and GIVING trust to the team members </a:t>
            </a:r>
            <a:endParaRPr/>
          </a:p>
        </p:txBody>
      </p:sp>
      <p:sp>
        <p:nvSpPr>
          <p:cNvPr id="169" name="Google Shape;16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*Just do It/Why Not- coincides w/April’s session that helped us hear other’s stories about developing, coaching and engaging those around us (INCLUDE GAME/SNACKS, ETC. here??)...</a:t>
            </a:r>
            <a:endParaRPr/>
          </a:p>
        </p:txBody>
      </p:sp>
      <p:sp>
        <p:nvSpPr>
          <p:cNvPr id="194" name="Google Shape;19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3"/>
          <p:cNvSpPr txBox="1"/>
          <p:nvPr>
            <p:ph type="ctrTitle"/>
          </p:nvPr>
        </p:nvSpPr>
        <p:spPr>
          <a:xfrm>
            <a:off x="838200" y="4525345"/>
            <a:ext cx="6801320" cy="173736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6000"/>
              <a:buFont typeface="Verdan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3"/>
          <p:cNvSpPr txBox="1"/>
          <p:nvPr>
            <p:ph idx="1" type="subTitle"/>
          </p:nvPr>
        </p:nvSpPr>
        <p:spPr>
          <a:xfrm>
            <a:off x="7961256" y="4534872"/>
            <a:ext cx="3392543" cy="1737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2" name="Shape 62"/>
        <p:cNvGrpSpPr/>
        <p:nvPr/>
      </p:nvGrpSpPr>
      <p:grpSpPr>
        <a:xfrm>
          <a:off x="0" y="0"/>
          <a:ext cx="0" cy="0"/>
          <a:chOff x="0" y="0"/>
          <a:chExt cx="0" cy="0"/>
        </a:xfrm>
      </p:grpSpPr>
      <p:sp>
        <p:nvSpPr>
          <p:cNvPr id="63" name="Google Shape;63;p23"/>
          <p:cNvSpPr txBox="1"/>
          <p:nvPr>
            <p:ph type="title"/>
          </p:nvPr>
        </p:nvSpPr>
        <p:spPr>
          <a:xfrm>
            <a:off x="838200" y="168241"/>
            <a:ext cx="10515600" cy="318455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dk1"/>
              </a:buClr>
              <a:buSzPts val="44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3"/>
          <p:cNvSpPr txBox="1"/>
          <p:nvPr>
            <p:ph idx="1" type="body"/>
          </p:nvPr>
        </p:nvSpPr>
        <p:spPr>
          <a:xfrm>
            <a:off x="6286500" y="6264341"/>
            <a:ext cx="5686425" cy="593660"/>
          </a:xfrm>
          <a:prstGeom prst="rect">
            <a:avLst/>
          </a:prstGeom>
          <a:noFill/>
          <a:ln>
            <a:noFill/>
          </a:ln>
        </p:spPr>
        <p:txBody>
          <a:bodyPr anchorCtr="0" anchor="t" bIns="45700" lIns="91425" spcFirstLastPara="1" rIns="91425" wrap="square" tIns="45700">
            <a:normAutofit/>
          </a:bodyPr>
          <a:lstStyle>
            <a:lvl1pPr indent="-406400" lvl="0" marL="457200" algn="r">
              <a:lnSpc>
                <a:spcPct val="90000"/>
              </a:lnSpc>
              <a:spcBef>
                <a:spcPts val="1000"/>
              </a:spcBef>
              <a:spcAft>
                <a:spcPts val="0"/>
              </a:spcAft>
              <a:buClr>
                <a:schemeClr val="dk1"/>
              </a:buClr>
              <a:buSzPts val="2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6" name="Shape 66"/>
        <p:cNvGrpSpPr/>
        <p:nvPr/>
      </p:nvGrpSpPr>
      <p:grpSpPr>
        <a:xfrm>
          <a:off x="0" y="0"/>
          <a:ext cx="0" cy="0"/>
          <a:chOff x="0" y="0"/>
          <a:chExt cx="0" cy="0"/>
        </a:xfrm>
      </p:grpSpPr>
      <p:sp>
        <p:nvSpPr>
          <p:cNvPr id="67" name="Google Shape;6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70" name="Google Shape;7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 name="Shape 82"/>
        <p:cNvGrpSpPr/>
        <p:nvPr/>
      </p:nvGrpSpPr>
      <p:grpSpPr>
        <a:xfrm>
          <a:off x="0" y="0"/>
          <a:ext cx="0" cy="0"/>
          <a:chOff x="0" y="0"/>
          <a:chExt cx="0" cy="0"/>
        </a:xfrm>
      </p:grpSpPr>
      <p:sp>
        <p:nvSpPr>
          <p:cNvPr id="83" name="Google Shape;83;p31"/>
          <p:cNvSpPr txBox="1"/>
          <p:nvPr>
            <p:ph type="title"/>
          </p:nvPr>
        </p:nvSpPr>
        <p:spPr>
          <a:xfrm>
            <a:off x="1293811" y="1388534"/>
            <a:ext cx="3718455"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Arial"/>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1"/>
          <p:cNvSpPr txBox="1"/>
          <p:nvPr>
            <p:ph idx="1" type="body"/>
          </p:nvPr>
        </p:nvSpPr>
        <p:spPr>
          <a:xfrm>
            <a:off x="5418668" y="982131"/>
            <a:ext cx="5469466" cy="4893735"/>
          </a:xfrm>
          <a:prstGeom prst="rect">
            <a:avLst/>
          </a:prstGeom>
          <a:noFill/>
          <a:ln>
            <a:noFill/>
          </a:ln>
        </p:spPr>
        <p:txBody>
          <a:bodyPr anchorCtr="0" anchor="ctr"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85" name="Google Shape;85;p31"/>
          <p:cNvSpPr txBox="1"/>
          <p:nvPr>
            <p:ph idx="2" type="body"/>
          </p:nvPr>
        </p:nvSpPr>
        <p:spPr>
          <a:xfrm>
            <a:off x="1293811" y="3031065"/>
            <a:ext cx="3718455" cy="2438404"/>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840"/>
              <a:buNone/>
              <a:defRPr sz="16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86" name="Google Shape;86;p3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89" name="Google Shape;89;p31"/>
          <p:cNvCxnSpPr/>
          <p:nvPr/>
        </p:nvCxnSpPr>
        <p:spPr>
          <a:xfrm>
            <a:off x="1396169" y="2912533"/>
            <a:ext cx="35144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0" name="Shape 90"/>
        <p:cNvGrpSpPr/>
        <p:nvPr/>
      </p:nvGrpSpPr>
      <p:grpSpPr>
        <a:xfrm>
          <a:off x="0" y="0"/>
          <a:ext cx="0" cy="0"/>
          <a:chOff x="0" y="0"/>
          <a:chExt cx="0" cy="0"/>
        </a:xfrm>
      </p:grpSpPr>
      <p:sp>
        <p:nvSpPr>
          <p:cNvPr id="91" name="Google Shape;91;p3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2"/>
          <p:cNvSpPr txBox="1"/>
          <p:nvPr>
            <p:ph idx="1" type="body"/>
          </p:nvPr>
        </p:nvSpPr>
        <p:spPr>
          <a:xfrm>
            <a:off x="129540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672"/>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93" name="Google Shape;93;p32"/>
          <p:cNvSpPr txBox="1"/>
          <p:nvPr>
            <p:ph idx="2" type="body"/>
          </p:nvPr>
        </p:nvSpPr>
        <p:spPr>
          <a:xfrm>
            <a:off x="129540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94" name="Google Shape;94;p32"/>
          <p:cNvSpPr txBox="1"/>
          <p:nvPr>
            <p:ph idx="3" type="body"/>
          </p:nvPr>
        </p:nvSpPr>
        <p:spPr>
          <a:xfrm>
            <a:off x="618067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672"/>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95" name="Google Shape;95;p32"/>
          <p:cNvSpPr txBox="1"/>
          <p:nvPr>
            <p:ph idx="4" type="body"/>
          </p:nvPr>
        </p:nvSpPr>
        <p:spPr>
          <a:xfrm>
            <a:off x="618067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96" name="Google Shape;96;p3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99" name="Google Shape;99;p32"/>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0" name="Shape 100"/>
        <p:cNvGrpSpPr/>
        <p:nvPr/>
      </p:nvGrpSpPr>
      <p:grpSpPr>
        <a:xfrm>
          <a:off x="0" y="0"/>
          <a:ext cx="0" cy="0"/>
          <a:chOff x="0" y="0"/>
          <a:chExt cx="0" cy="0"/>
        </a:xfrm>
      </p:grpSpPr>
      <p:sp>
        <p:nvSpPr>
          <p:cNvPr id="101" name="Google Shape;101;p33"/>
          <p:cNvSpPr txBox="1"/>
          <p:nvPr>
            <p:ph type="title"/>
          </p:nvPr>
        </p:nvSpPr>
        <p:spPr>
          <a:xfrm>
            <a:off x="1295399" y="1883832"/>
            <a:ext cx="6241816"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800"/>
              <a:buFont typeface="Arial"/>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3"/>
          <p:cNvSpPr/>
          <p:nvPr>
            <p:ph idx="2" type="pic"/>
          </p:nvPr>
        </p:nvSpPr>
        <p:spPr>
          <a:xfrm>
            <a:off x="8094831" y="1041400"/>
            <a:ext cx="3063347" cy="4775200"/>
          </a:xfrm>
          <a:prstGeom prst="roundRect">
            <a:avLst>
              <a:gd fmla="val 0" name="adj"/>
            </a:avLst>
          </a:prstGeom>
          <a:noFill/>
          <a:ln cap="flat" cmpd="thickThin" w="57150">
            <a:solidFill>
              <a:srgbClr val="7F7F7F"/>
            </a:solidFill>
            <a:prstDash val="solid"/>
            <a:miter lim="800000"/>
            <a:headEnd len="sm" w="sm" type="none"/>
            <a:tailEnd len="sm" w="sm" type="none"/>
          </a:ln>
        </p:spPr>
        <p:txBody>
          <a:bodyPr anchorCtr="0" anchor="t" bIns="45700" lIns="91425" spcFirstLastPara="1" rIns="91425" wrap="square" tIns="45700">
            <a:normAutofit/>
          </a:bodyPr>
          <a:lstStyle>
            <a:lvl1pPr lvl="0" marR="0" rtl="0" algn="ctr">
              <a:spcBef>
                <a:spcPts val="320"/>
              </a:spcBef>
              <a:spcAft>
                <a:spcPts val="0"/>
              </a:spcAft>
              <a:buClr>
                <a:schemeClr val="accent1"/>
              </a:buClr>
              <a:buSzPts val="1840"/>
              <a:buFont typeface="Arial"/>
              <a:buNone/>
              <a:defRPr b="0" i="0" sz="1600" u="none" cap="none" strike="noStrike">
                <a:solidFill>
                  <a:srgbClr val="262626"/>
                </a:solidFill>
                <a:latin typeface="Arial"/>
                <a:ea typeface="Arial"/>
                <a:cs typeface="Arial"/>
                <a:sym typeface="Arial"/>
              </a:defRPr>
            </a:lvl1pPr>
            <a:lvl2pPr lvl="1" marR="0" rtl="0" algn="l">
              <a:spcBef>
                <a:spcPts val="600"/>
              </a:spcBef>
              <a:spcAft>
                <a:spcPts val="0"/>
              </a:spcAft>
              <a:buClr>
                <a:schemeClr val="accent1"/>
              </a:buClr>
              <a:buSzPts val="1840"/>
              <a:buFont typeface="Arial"/>
              <a:buNone/>
              <a:defRPr b="0" i="0" sz="1600" u="none" cap="none" strike="noStrike">
                <a:solidFill>
                  <a:srgbClr val="262626"/>
                </a:solidFill>
                <a:latin typeface="Arial"/>
                <a:ea typeface="Arial"/>
                <a:cs typeface="Arial"/>
                <a:sym typeface="Arial"/>
              </a:defRPr>
            </a:lvl2pPr>
            <a:lvl3pPr lvl="2" marR="0" rtl="0" algn="l">
              <a:spcBef>
                <a:spcPts val="600"/>
              </a:spcBef>
              <a:spcAft>
                <a:spcPts val="0"/>
              </a:spcAft>
              <a:buClr>
                <a:schemeClr val="accent1"/>
              </a:buClr>
              <a:buSzPts val="1840"/>
              <a:buFont typeface="Arial"/>
              <a:buNone/>
              <a:defRPr b="0" i="0" sz="1600" u="none" cap="none" strike="noStrike">
                <a:solidFill>
                  <a:srgbClr val="262626"/>
                </a:solidFill>
                <a:latin typeface="Arial"/>
                <a:ea typeface="Arial"/>
                <a:cs typeface="Arial"/>
                <a:sym typeface="Arial"/>
              </a:defRPr>
            </a:lvl3pPr>
            <a:lvl4pPr lvl="3" marR="0" rtl="0" algn="l">
              <a:spcBef>
                <a:spcPts val="600"/>
              </a:spcBef>
              <a:spcAft>
                <a:spcPts val="0"/>
              </a:spcAft>
              <a:buClr>
                <a:schemeClr val="accent1"/>
              </a:buClr>
              <a:buSzPts val="1840"/>
              <a:buFont typeface="Arial"/>
              <a:buNone/>
              <a:defRPr b="0" i="0" sz="1600" u="none" cap="none" strike="noStrike">
                <a:solidFill>
                  <a:srgbClr val="262626"/>
                </a:solidFill>
                <a:latin typeface="Arial"/>
                <a:ea typeface="Arial"/>
                <a:cs typeface="Arial"/>
                <a:sym typeface="Arial"/>
              </a:defRPr>
            </a:lvl4pPr>
            <a:lvl5pPr lvl="4" marR="0" rtl="0" algn="l">
              <a:spcBef>
                <a:spcPts val="600"/>
              </a:spcBef>
              <a:spcAft>
                <a:spcPts val="0"/>
              </a:spcAft>
              <a:buClr>
                <a:schemeClr val="accent1"/>
              </a:buClr>
              <a:buSzPts val="1840"/>
              <a:buFont typeface="Arial"/>
              <a:buNone/>
              <a:defRPr b="0" i="0" sz="1600" u="none" cap="none" strike="noStrike">
                <a:solidFill>
                  <a:srgbClr val="262626"/>
                </a:solidFill>
                <a:latin typeface="Arial"/>
                <a:ea typeface="Arial"/>
                <a:cs typeface="Arial"/>
                <a:sym typeface="Arial"/>
              </a:defRPr>
            </a:lvl5pPr>
            <a:lvl6pPr lvl="5" marR="0" rtl="0" algn="l">
              <a:spcBef>
                <a:spcPts val="600"/>
              </a:spcBef>
              <a:spcAft>
                <a:spcPts val="0"/>
              </a:spcAft>
              <a:buClr>
                <a:schemeClr val="accent1"/>
              </a:buClr>
              <a:buSzPts val="1840"/>
              <a:buFont typeface="Arial"/>
              <a:buNone/>
              <a:defRPr b="0" i="0" sz="1600" u="none" cap="none" strike="noStrike">
                <a:solidFill>
                  <a:srgbClr val="262626"/>
                </a:solidFill>
                <a:latin typeface="Arial"/>
                <a:ea typeface="Arial"/>
                <a:cs typeface="Arial"/>
                <a:sym typeface="Arial"/>
              </a:defRPr>
            </a:lvl6pPr>
            <a:lvl7pPr lvl="6" marR="0" rtl="0" algn="l">
              <a:spcBef>
                <a:spcPts val="600"/>
              </a:spcBef>
              <a:spcAft>
                <a:spcPts val="0"/>
              </a:spcAft>
              <a:buClr>
                <a:schemeClr val="accent1"/>
              </a:buClr>
              <a:buSzPts val="1840"/>
              <a:buFont typeface="Arial"/>
              <a:buNone/>
              <a:defRPr b="0" i="0" sz="1600" u="none" cap="none" strike="noStrike">
                <a:solidFill>
                  <a:srgbClr val="262626"/>
                </a:solidFill>
                <a:latin typeface="Arial"/>
                <a:ea typeface="Arial"/>
                <a:cs typeface="Arial"/>
                <a:sym typeface="Arial"/>
              </a:defRPr>
            </a:lvl7pPr>
            <a:lvl8pPr lvl="7" marR="0" rtl="0" algn="l">
              <a:spcBef>
                <a:spcPts val="600"/>
              </a:spcBef>
              <a:spcAft>
                <a:spcPts val="0"/>
              </a:spcAft>
              <a:buClr>
                <a:schemeClr val="accent1"/>
              </a:buClr>
              <a:buSzPts val="1840"/>
              <a:buFont typeface="Arial"/>
              <a:buNone/>
              <a:defRPr b="0" i="0" sz="1600" u="none" cap="none" strike="noStrike">
                <a:solidFill>
                  <a:srgbClr val="262626"/>
                </a:solidFill>
                <a:latin typeface="Arial"/>
                <a:ea typeface="Arial"/>
                <a:cs typeface="Arial"/>
                <a:sym typeface="Arial"/>
              </a:defRPr>
            </a:lvl8pPr>
            <a:lvl9pPr lvl="8" marR="0" rtl="0" algn="l">
              <a:spcBef>
                <a:spcPts val="600"/>
              </a:spcBef>
              <a:spcAft>
                <a:spcPts val="600"/>
              </a:spcAft>
              <a:buClr>
                <a:schemeClr val="accent1"/>
              </a:buClr>
              <a:buSzPts val="1840"/>
              <a:buFont typeface="Arial"/>
              <a:buNone/>
              <a:defRPr b="0" i="0" sz="1600" u="none" cap="none" strike="noStrike">
                <a:solidFill>
                  <a:srgbClr val="262626"/>
                </a:solidFill>
                <a:latin typeface="Arial"/>
                <a:ea typeface="Arial"/>
                <a:cs typeface="Arial"/>
                <a:sym typeface="Arial"/>
              </a:defRPr>
            </a:lvl9pPr>
          </a:lstStyle>
          <a:p/>
        </p:txBody>
      </p:sp>
      <p:sp>
        <p:nvSpPr>
          <p:cNvPr id="103" name="Google Shape;103;p33"/>
          <p:cNvSpPr txBox="1"/>
          <p:nvPr>
            <p:ph idx="1" type="body"/>
          </p:nvPr>
        </p:nvSpPr>
        <p:spPr>
          <a:xfrm>
            <a:off x="1295399" y="3255432"/>
            <a:ext cx="6241816" cy="18288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2070"/>
              <a:buNone/>
              <a:defRPr sz="18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104" name="Google Shape;104;p3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3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3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7" name="Shape 107"/>
        <p:cNvGrpSpPr/>
        <p:nvPr/>
      </p:nvGrpSpPr>
      <p:grpSpPr>
        <a:xfrm>
          <a:off x="0" y="0"/>
          <a:ext cx="0" cy="0"/>
          <a:chOff x="0" y="0"/>
          <a:chExt cx="0" cy="0"/>
        </a:xfrm>
      </p:grpSpPr>
      <p:sp>
        <p:nvSpPr>
          <p:cNvPr id="108" name="Google Shape;108;p34"/>
          <p:cNvSpPr txBox="1"/>
          <p:nvPr>
            <p:ph type="title"/>
          </p:nvPr>
        </p:nvSpPr>
        <p:spPr>
          <a:xfrm>
            <a:off x="1446213" y="982132"/>
            <a:ext cx="9296398" cy="2370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Arial"/>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4"/>
          <p:cNvSpPr txBox="1"/>
          <p:nvPr>
            <p:ph idx="1" type="body"/>
          </p:nvPr>
        </p:nvSpPr>
        <p:spPr>
          <a:xfrm>
            <a:off x="1674812" y="3352800"/>
            <a:ext cx="8839202" cy="584200"/>
          </a:xfrm>
          <a:prstGeom prst="rect">
            <a:avLst/>
          </a:prstGeom>
          <a:noFill/>
          <a:ln>
            <a:noFill/>
          </a:ln>
        </p:spPr>
        <p:txBody>
          <a:bodyPr anchorCtr="0" anchor="ctr" bIns="45700" lIns="91425" spcFirstLastPara="1" rIns="91425" wrap="square" tIns="45700">
            <a:normAutofit/>
          </a:bodyPr>
          <a:lstStyle>
            <a:lvl1pPr indent="-228600" lvl="0" marL="457200" algn="r">
              <a:spcBef>
                <a:spcPts val="400"/>
              </a:spcBef>
              <a:spcAft>
                <a:spcPts val="0"/>
              </a:spcAft>
              <a:buSzPts val="2300"/>
              <a:buFont typeface="Arial"/>
              <a:buNone/>
              <a:defRPr sz="2000"/>
            </a:lvl1pPr>
            <a:lvl2pPr indent="-228600" lvl="1" marL="914400" algn="l">
              <a:spcBef>
                <a:spcPts val="600"/>
              </a:spcBef>
              <a:spcAft>
                <a:spcPts val="0"/>
              </a:spcAft>
              <a:buSzPts val="2300"/>
              <a:buFont typeface="Arial"/>
              <a:buNone/>
              <a:defRPr/>
            </a:lvl2pPr>
            <a:lvl3pPr indent="-228600" lvl="2" marL="1371600" algn="l">
              <a:spcBef>
                <a:spcPts val="600"/>
              </a:spcBef>
              <a:spcAft>
                <a:spcPts val="0"/>
              </a:spcAft>
              <a:buSzPts val="2070"/>
              <a:buFont typeface="Arial"/>
              <a:buNone/>
              <a:defRPr/>
            </a:lvl3pPr>
            <a:lvl4pPr indent="-228600" lvl="3" marL="1828800" algn="l">
              <a:spcBef>
                <a:spcPts val="600"/>
              </a:spcBef>
              <a:spcAft>
                <a:spcPts val="0"/>
              </a:spcAft>
              <a:buSzPts val="1840"/>
              <a:buFont typeface="Arial"/>
              <a:buNone/>
              <a:defRPr/>
            </a:lvl4pPr>
            <a:lvl5pPr indent="-228600" lvl="4" marL="2286000" algn="l">
              <a:spcBef>
                <a:spcPts val="600"/>
              </a:spcBef>
              <a:spcAft>
                <a:spcPts val="0"/>
              </a:spcAft>
              <a:buSzPts val="1610"/>
              <a:buFont typeface="Arial"/>
              <a:buNone/>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10" name="Google Shape;110;p34"/>
          <p:cNvSpPr txBox="1"/>
          <p:nvPr>
            <p:ph idx="2" type="body"/>
          </p:nvPr>
        </p:nvSpPr>
        <p:spPr>
          <a:xfrm>
            <a:off x="1295401" y="4343399"/>
            <a:ext cx="9609666"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1" name="Google Shape;111;p3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3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4" name="Google Shape;114;p34"/>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000000"/>
                </a:solidFill>
                <a:latin typeface="Arial"/>
                <a:ea typeface="Arial"/>
                <a:cs typeface="Arial"/>
                <a:sym typeface="Arial"/>
              </a:rPr>
              <a:t>“</a:t>
            </a:r>
            <a:endParaRPr/>
          </a:p>
        </p:txBody>
      </p:sp>
      <p:sp>
        <p:nvSpPr>
          <p:cNvPr id="115" name="Google Shape;115;p34"/>
          <p:cNvSpPr txBox="1"/>
          <p:nvPr/>
        </p:nvSpPr>
        <p:spPr>
          <a:xfrm>
            <a:off x="10600267" y="2827870"/>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0"/>
              <a:buFont typeface="Arial"/>
              <a:buNone/>
            </a:pPr>
            <a:r>
              <a:rPr b="0" i="0" lang="en-US" sz="8000" u="none" cap="none" strike="noStrike">
                <a:solidFill>
                  <a:srgbClr val="000000"/>
                </a:solidFill>
                <a:latin typeface="Arial"/>
                <a:ea typeface="Arial"/>
                <a:cs typeface="Arial"/>
                <a:sym typeface="Arial"/>
              </a:rPr>
              <a:t>”</a:t>
            </a:r>
            <a:endParaRPr/>
          </a:p>
        </p:txBody>
      </p:sp>
      <p:cxnSp>
        <p:nvCxnSpPr>
          <p:cNvPr id="116" name="Google Shape;116;p34"/>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Quote">
  <p:cSld name="Left Quote">
    <p:spTree>
      <p:nvGrpSpPr>
        <p:cNvPr id="21" name="Shape 21"/>
        <p:cNvGrpSpPr/>
        <p:nvPr/>
      </p:nvGrpSpPr>
      <p:grpSpPr>
        <a:xfrm>
          <a:off x="0" y="0"/>
          <a:ext cx="0" cy="0"/>
          <a:chOff x="0" y="0"/>
          <a:chExt cx="0" cy="0"/>
        </a:xfrm>
      </p:grpSpPr>
      <p:sp>
        <p:nvSpPr>
          <p:cNvPr id="22" name="Google Shape;22;p14"/>
          <p:cNvSpPr txBox="1"/>
          <p:nvPr>
            <p:ph idx="1" type="body"/>
          </p:nvPr>
        </p:nvSpPr>
        <p:spPr>
          <a:xfrm>
            <a:off x="2365864" y="6114929"/>
            <a:ext cx="9486900" cy="435466"/>
          </a:xfrm>
          <a:prstGeom prst="rect">
            <a:avLst/>
          </a:prstGeom>
          <a:noFill/>
          <a:ln>
            <a:noFill/>
          </a:ln>
        </p:spPr>
        <p:txBody>
          <a:bodyPr anchorCtr="0" anchor="t" bIns="45700" lIns="91425" spcFirstLastPara="1" rIns="91425" wrap="square" tIns="45700">
            <a:normAutofit/>
          </a:bodyPr>
          <a:lstStyle>
            <a:lvl1pPr indent="-406400" lvl="0" marL="457200" algn="r">
              <a:lnSpc>
                <a:spcPct val="90000"/>
              </a:lnSpc>
              <a:spcBef>
                <a:spcPts val="1000"/>
              </a:spcBef>
              <a:spcAft>
                <a:spcPts val="0"/>
              </a:spcAft>
              <a:buClr>
                <a:schemeClr val="dk1"/>
              </a:buClr>
              <a:buSzPts val="2800"/>
              <a:buChar char="•"/>
              <a:defRPr i="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14"/>
          <p:cNvSpPr txBox="1"/>
          <p:nvPr>
            <p:ph type="title"/>
          </p:nvPr>
        </p:nvSpPr>
        <p:spPr>
          <a:xfrm>
            <a:off x="327511" y="149470"/>
            <a:ext cx="5838825" cy="645691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Centered">
  <p:cSld name="Title and Content_Centered">
    <p:spTree>
      <p:nvGrpSpPr>
        <p:cNvPr id="24" name="Shape 24"/>
        <p:cNvGrpSpPr/>
        <p:nvPr/>
      </p:nvGrpSpPr>
      <p:grpSpPr>
        <a:xfrm>
          <a:off x="0" y="0"/>
          <a:ext cx="0" cy="0"/>
          <a:chOff x="0" y="0"/>
          <a:chExt cx="0" cy="0"/>
        </a:xfrm>
      </p:grpSpPr>
      <p:sp>
        <p:nvSpPr>
          <p:cNvPr id="25" name="Google Shape;25;p15"/>
          <p:cNvSpPr txBox="1"/>
          <p:nvPr>
            <p:ph idx="1" type="body"/>
          </p:nvPr>
        </p:nvSpPr>
        <p:spPr>
          <a:xfrm>
            <a:off x="1352550" y="4629150"/>
            <a:ext cx="9486900" cy="63481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800"/>
              <a:buNone/>
              <a:defRPr/>
            </a:lvl1pPr>
            <a:lvl2pPr indent="-228600" lvl="1" marL="914400" algn="ctr">
              <a:lnSpc>
                <a:spcPct val="90000"/>
              </a:lnSpc>
              <a:spcBef>
                <a:spcPts val="500"/>
              </a:spcBef>
              <a:spcAft>
                <a:spcPts val="0"/>
              </a:spcAft>
              <a:buClr>
                <a:schemeClr val="dk1"/>
              </a:buClr>
              <a:buSzPts val="2400"/>
              <a:buNone/>
              <a:defRPr/>
            </a:lvl2pPr>
            <a:lvl3pPr indent="-228600" lvl="2" marL="1371600" algn="ctr">
              <a:lnSpc>
                <a:spcPct val="90000"/>
              </a:lnSpc>
              <a:spcBef>
                <a:spcPts val="500"/>
              </a:spcBef>
              <a:spcAft>
                <a:spcPts val="0"/>
              </a:spcAft>
              <a:buClr>
                <a:schemeClr val="dk1"/>
              </a:buClr>
              <a:buSzPts val="2000"/>
              <a:buNone/>
              <a:defRPr/>
            </a:lvl3pPr>
            <a:lvl4pPr indent="-228600" lvl="3" marL="1828800" algn="ctr">
              <a:lnSpc>
                <a:spcPct val="90000"/>
              </a:lnSpc>
              <a:spcBef>
                <a:spcPts val="500"/>
              </a:spcBef>
              <a:spcAft>
                <a:spcPts val="0"/>
              </a:spcAft>
              <a:buClr>
                <a:schemeClr val="dk1"/>
              </a:buClr>
              <a:buSzPts val="1800"/>
              <a:buNone/>
              <a:defRPr/>
            </a:lvl4pPr>
            <a:lvl5pPr indent="-228600" lvl="4" marL="2286000" algn="ctr">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29" name="Google Shape;29;p15"/>
          <p:cNvSpPr txBox="1"/>
          <p:nvPr>
            <p:ph type="title"/>
          </p:nvPr>
        </p:nvSpPr>
        <p:spPr>
          <a:xfrm>
            <a:off x="1352550" y="1476375"/>
            <a:ext cx="9486900" cy="26289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dk1"/>
              </a:buClr>
              <a:buSzPts val="4400"/>
              <a:buFont typeface="Verdana"/>
              <a:buNone/>
              <a:defRPr i="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ttom Content">
  <p:cSld name="Title and Bottom Content">
    <p:spTree>
      <p:nvGrpSpPr>
        <p:cNvPr id="30" name="Shape 30"/>
        <p:cNvGrpSpPr/>
        <p:nvPr/>
      </p:nvGrpSpPr>
      <p:grpSpPr>
        <a:xfrm>
          <a:off x="0" y="0"/>
          <a:ext cx="0" cy="0"/>
          <a:chOff x="0" y="0"/>
          <a:chExt cx="0" cy="0"/>
        </a:xfrm>
      </p:grpSpPr>
      <p:sp>
        <p:nvSpPr>
          <p:cNvPr id="31" name="Google Shape;31;p16"/>
          <p:cNvSpPr txBox="1"/>
          <p:nvPr>
            <p:ph type="title"/>
          </p:nvPr>
        </p:nvSpPr>
        <p:spPr>
          <a:xfrm>
            <a:off x="838200" y="850900"/>
            <a:ext cx="10515600" cy="192966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16"/>
          <p:cNvSpPr txBox="1"/>
          <p:nvPr>
            <p:ph idx="1" type="body"/>
          </p:nvPr>
        </p:nvSpPr>
        <p:spPr>
          <a:xfrm>
            <a:off x="1931381" y="5918200"/>
            <a:ext cx="9515475" cy="43815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2000"/>
              <a:buNone/>
              <a:defRPr sz="2000">
                <a:latin typeface="Verdana"/>
                <a:ea typeface="Verdana"/>
                <a:cs typeface="Verdana"/>
                <a:sym typeface="Verdana"/>
              </a:defRPr>
            </a:lvl1pPr>
            <a:lvl2pPr indent="-228600" lvl="1" marL="914400" algn="r">
              <a:lnSpc>
                <a:spcPct val="90000"/>
              </a:lnSpc>
              <a:spcBef>
                <a:spcPts val="500"/>
              </a:spcBef>
              <a:spcAft>
                <a:spcPts val="0"/>
              </a:spcAft>
              <a:buClr>
                <a:schemeClr val="dk1"/>
              </a:buClr>
              <a:buSzPts val="2000"/>
              <a:buNone/>
              <a:defRPr sz="2000">
                <a:latin typeface="Verdana"/>
                <a:ea typeface="Verdana"/>
                <a:cs typeface="Verdana"/>
                <a:sym typeface="Verdana"/>
              </a:defRPr>
            </a:lvl2pPr>
            <a:lvl3pPr indent="-228600" lvl="2" marL="1371600" algn="r">
              <a:lnSpc>
                <a:spcPct val="90000"/>
              </a:lnSpc>
              <a:spcBef>
                <a:spcPts val="500"/>
              </a:spcBef>
              <a:spcAft>
                <a:spcPts val="0"/>
              </a:spcAft>
              <a:buClr>
                <a:schemeClr val="dk1"/>
              </a:buClr>
              <a:buSzPts val="2000"/>
              <a:buNone/>
              <a:defRPr sz="2000">
                <a:latin typeface="Verdana"/>
                <a:ea typeface="Verdana"/>
                <a:cs typeface="Verdana"/>
                <a:sym typeface="Verdana"/>
              </a:defRPr>
            </a:lvl3pPr>
            <a:lvl4pPr indent="-228600" lvl="3" marL="1828800" algn="r">
              <a:lnSpc>
                <a:spcPct val="90000"/>
              </a:lnSpc>
              <a:spcBef>
                <a:spcPts val="500"/>
              </a:spcBef>
              <a:spcAft>
                <a:spcPts val="0"/>
              </a:spcAft>
              <a:buClr>
                <a:schemeClr val="dk1"/>
              </a:buClr>
              <a:buSzPts val="2000"/>
              <a:buNone/>
              <a:defRPr sz="2000">
                <a:latin typeface="Verdana"/>
                <a:ea typeface="Verdana"/>
                <a:cs typeface="Verdana"/>
                <a:sym typeface="Verdana"/>
              </a:defRPr>
            </a:lvl4pPr>
            <a:lvl5pPr indent="-228600" lvl="4" marL="2286000" algn="r">
              <a:lnSpc>
                <a:spcPct val="90000"/>
              </a:lnSpc>
              <a:spcBef>
                <a:spcPts val="500"/>
              </a:spcBef>
              <a:spcAft>
                <a:spcPts val="0"/>
              </a:spcAft>
              <a:buClr>
                <a:schemeClr val="dk1"/>
              </a:buClr>
              <a:buSzPts val="2000"/>
              <a:buNone/>
              <a:defRPr sz="2000">
                <a:latin typeface="Verdana"/>
                <a:ea typeface="Verdana"/>
                <a:cs typeface="Verdana"/>
                <a:sym typeface="Verdan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OUR CUSTOM QUOTE">
  <p:cSld name="YOUR CUSTOM QUOTE">
    <p:spTree>
      <p:nvGrpSpPr>
        <p:cNvPr id="35" name="Shape 35"/>
        <p:cNvGrpSpPr/>
        <p:nvPr/>
      </p:nvGrpSpPr>
      <p:grpSpPr>
        <a:xfrm>
          <a:off x="0" y="0"/>
          <a:ext cx="0" cy="0"/>
          <a:chOff x="0" y="0"/>
          <a:chExt cx="0" cy="0"/>
        </a:xfrm>
      </p:grpSpPr>
      <p:sp>
        <p:nvSpPr>
          <p:cNvPr id="36" name="Google Shape;3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20"/>
          <p:cNvSpPr txBox="1"/>
          <p:nvPr>
            <p:ph idx="1" type="body"/>
          </p:nvPr>
        </p:nvSpPr>
        <p:spPr>
          <a:xfrm>
            <a:off x="838200" y="5784726"/>
            <a:ext cx="10515600" cy="365125"/>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0"/>
          <p:cNvSpPr txBox="1"/>
          <p:nvPr>
            <p:ph type="title"/>
          </p:nvPr>
        </p:nvSpPr>
        <p:spPr>
          <a:xfrm>
            <a:off x="838200" y="365125"/>
            <a:ext cx="10515600" cy="53358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op and Sub Bottom Right">
  <p:cSld name="Title Top and Sub Bottom Right">
    <p:spTree>
      <p:nvGrpSpPr>
        <p:cNvPr id="41" name="Shape 41"/>
        <p:cNvGrpSpPr/>
        <p:nvPr/>
      </p:nvGrpSpPr>
      <p:grpSpPr>
        <a:xfrm>
          <a:off x="0" y="0"/>
          <a:ext cx="0" cy="0"/>
          <a:chOff x="0" y="0"/>
          <a:chExt cx="0" cy="0"/>
        </a:xfrm>
      </p:grpSpPr>
      <p:sp>
        <p:nvSpPr>
          <p:cNvPr id="42" name="Google Shape;42;p19"/>
          <p:cNvSpPr txBox="1"/>
          <p:nvPr>
            <p:ph type="title"/>
          </p:nvPr>
        </p:nvSpPr>
        <p:spPr>
          <a:xfrm>
            <a:off x="764927" y="285749"/>
            <a:ext cx="10588873" cy="301136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9"/>
          <p:cNvSpPr txBox="1"/>
          <p:nvPr>
            <p:ph idx="1" type="body"/>
          </p:nvPr>
        </p:nvSpPr>
        <p:spPr>
          <a:xfrm>
            <a:off x="2238375" y="6169024"/>
            <a:ext cx="9505950" cy="365125"/>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2000"/>
              <a:buNone/>
              <a:defRPr sz="2000"/>
            </a:lvl1pPr>
            <a:lvl2pPr indent="-228600" lvl="1" marL="914400" algn="r">
              <a:lnSpc>
                <a:spcPct val="90000"/>
              </a:lnSpc>
              <a:spcBef>
                <a:spcPts val="500"/>
              </a:spcBef>
              <a:spcAft>
                <a:spcPts val="0"/>
              </a:spcAft>
              <a:buClr>
                <a:schemeClr val="dk1"/>
              </a:buClr>
              <a:buSzPts val="2000"/>
              <a:buNone/>
              <a:defRPr sz="2000"/>
            </a:lvl2pPr>
            <a:lvl3pPr indent="-228600" lvl="2" marL="1371600" algn="r">
              <a:lnSpc>
                <a:spcPct val="90000"/>
              </a:lnSpc>
              <a:spcBef>
                <a:spcPts val="500"/>
              </a:spcBef>
              <a:spcAft>
                <a:spcPts val="0"/>
              </a:spcAft>
              <a:buClr>
                <a:schemeClr val="dk1"/>
              </a:buClr>
              <a:buSzPts val="2000"/>
              <a:buNone/>
              <a:defRPr sz="2000"/>
            </a:lvl3pPr>
            <a:lvl4pPr indent="-228600" lvl="3" marL="1828800" algn="r">
              <a:lnSpc>
                <a:spcPct val="90000"/>
              </a:lnSpc>
              <a:spcBef>
                <a:spcPts val="500"/>
              </a:spcBef>
              <a:spcAft>
                <a:spcPts val="0"/>
              </a:spcAft>
              <a:buClr>
                <a:schemeClr val="dk1"/>
              </a:buClr>
              <a:buSzPts val="2000"/>
              <a:buNone/>
              <a:defRPr sz="2000"/>
            </a:lvl4pPr>
            <a:lvl5pPr indent="-228600" lvl="4" marL="2286000" algn="r">
              <a:lnSpc>
                <a:spcPct val="90000"/>
              </a:lnSpc>
              <a:spcBef>
                <a:spcPts val="500"/>
              </a:spcBef>
              <a:spcAft>
                <a:spcPts val="0"/>
              </a:spcAft>
              <a:buClr>
                <a:schemeClr val="dk1"/>
              </a:buClr>
              <a:buSzPts val="2000"/>
              <a:buNone/>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op Subtitle Bottom Right">
  <p:cSld name="Title Top Subtitle Bottom Right">
    <p:spTree>
      <p:nvGrpSpPr>
        <p:cNvPr id="45" name="Shape 45"/>
        <p:cNvGrpSpPr/>
        <p:nvPr/>
      </p:nvGrpSpPr>
      <p:grpSpPr>
        <a:xfrm>
          <a:off x="0" y="0"/>
          <a:ext cx="0" cy="0"/>
          <a:chOff x="0" y="0"/>
          <a:chExt cx="0" cy="0"/>
        </a:xfrm>
      </p:grpSpPr>
      <p:sp>
        <p:nvSpPr>
          <p:cNvPr id="46" name="Google Shape;46;p17"/>
          <p:cNvSpPr txBox="1"/>
          <p:nvPr>
            <p:ph type="title"/>
          </p:nvPr>
        </p:nvSpPr>
        <p:spPr>
          <a:xfrm>
            <a:off x="190499" y="288393"/>
            <a:ext cx="11772899" cy="149278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49" name="Google Shape;49;p17"/>
          <p:cNvSpPr txBox="1"/>
          <p:nvPr>
            <p:ph idx="1" type="body"/>
          </p:nvPr>
        </p:nvSpPr>
        <p:spPr>
          <a:xfrm>
            <a:off x="4743450" y="6265863"/>
            <a:ext cx="7153275" cy="45561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2000"/>
              <a:buNone/>
              <a:defRPr sz="2000"/>
            </a:lvl2pPr>
            <a:lvl3pPr indent="-228600" lvl="2" marL="1371600" algn="l">
              <a:lnSpc>
                <a:spcPct val="90000"/>
              </a:lnSpc>
              <a:spcBef>
                <a:spcPts val="500"/>
              </a:spcBef>
              <a:spcAft>
                <a:spcPts val="0"/>
              </a:spcAft>
              <a:buClr>
                <a:schemeClr val="dk1"/>
              </a:buClr>
              <a:buSzPts val="2000"/>
              <a:buNone/>
              <a:defRPr sz="2000"/>
            </a:lvl3pPr>
            <a:lvl4pPr indent="-228600" lvl="3" marL="1828800" algn="l">
              <a:lnSpc>
                <a:spcPct val="90000"/>
              </a:lnSpc>
              <a:spcBef>
                <a:spcPts val="500"/>
              </a:spcBef>
              <a:spcAft>
                <a:spcPts val="0"/>
              </a:spcAft>
              <a:buClr>
                <a:schemeClr val="dk1"/>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50" name="Shape 50"/>
        <p:cNvGrpSpPr/>
        <p:nvPr/>
      </p:nvGrpSpPr>
      <p:grpSpPr>
        <a:xfrm>
          <a:off x="0" y="0"/>
          <a:ext cx="0" cy="0"/>
          <a:chOff x="0" y="0"/>
          <a:chExt cx="0" cy="0"/>
        </a:xfrm>
      </p:grpSpPr>
      <p:sp>
        <p:nvSpPr>
          <p:cNvPr id="51" name="Google Shape;51;p21"/>
          <p:cNvSpPr txBox="1"/>
          <p:nvPr>
            <p:ph type="title"/>
          </p:nvPr>
        </p:nvSpPr>
        <p:spPr>
          <a:xfrm>
            <a:off x="838200" y="229656"/>
            <a:ext cx="10515600" cy="340889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dk1"/>
              </a:buClr>
              <a:buSzPts val="44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55" name="Google Shape;55;p21"/>
          <p:cNvSpPr txBox="1"/>
          <p:nvPr>
            <p:ph idx="1" type="body"/>
          </p:nvPr>
        </p:nvSpPr>
        <p:spPr>
          <a:xfrm>
            <a:off x="1352550" y="6150952"/>
            <a:ext cx="9486900" cy="51549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Bottom Right">
  <p:cSld name="Title and Content Bottom Right">
    <p:spTree>
      <p:nvGrpSpPr>
        <p:cNvPr id="56" name="Shape 56"/>
        <p:cNvGrpSpPr/>
        <p:nvPr/>
      </p:nvGrpSpPr>
      <p:grpSpPr>
        <a:xfrm>
          <a:off x="0" y="0"/>
          <a:ext cx="0" cy="0"/>
          <a:chOff x="0" y="0"/>
          <a:chExt cx="0" cy="0"/>
        </a:xfrm>
      </p:grpSpPr>
      <p:sp>
        <p:nvSpPr>
          <p:cNvPr id="57" name="Google Shape;57;p22"/>
          <p:cNvSpPr txBox="1"/>
          <p:nvPr>
            <p:ph type="title"/>
          </p:nvPr>
        </p:nvSpPr>
        <p:spPr>
          <a:xfrm>
            <a:off x="361949" y="3825024"/>
            <a:ext cx="11391499" cy="209688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44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61" name="Google Shape;61;p22"/>
          <p:cNvSpPr txBox="1"/>
          <p:nvPr>
            <p:ph idx="1" type="body"/>
          </p:nvPr>
        </p:nvSpPr>
        <p:spPr>
          <a:xfrm>
            <a:off x="2199874" y="5927196"/>
            <a:ext cx="9486900" cy="474294"/>
          </a:xfrm>
          <a:prstGeom prst="rect">
            <a:avLst/>
          </a:prstGeom>
          <a:noFill/>
          <a:ln>
            <a:noFill/>
          </a:ln>
        </p:spPr>
        <p:txBody>
          <a:bodyPr anchorCtr="0" anchor="t" bIns="45700" lIns="91425" spcFirstLastPara="1" rIns="91425" wrap="square" tIns="45700">
            <a:normAutofit/>
          </a:bodyPr>
          <a:lstStyle>
            <a:lvl1pPr indent="-406400" lvl="0" marL="457200" algn="r">
              <a:lnSpc>
                <a:spcPct val="90000"/>
              </a:lnSpc>
              <a:spcBef>
                <a:spcPts val="1000"/>
              </a:spcBef>
              <a:spcAft>
                <a:spcPts val="0"/>
              </a:spcAft>
              <a:buClr>
                <a:schemeClr val="dk1"/>
              </a:buClr>
              <a:buSzPts val="2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4.jpg"/><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Verdana"/>
              <a:buNone/>
              <a:defRPr b="0" i="0" sz="44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9pPr>
          </a:lstStyle>
          <a:p/>
        </p:txBody>
      </p:sp>
      <p:sp>
        <p:nvSpPr>
          <p:cNvPr id="12" name="Google Shape;1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9pPr>
          </a:lstStyle>
          <a:p/>
        </p:txBody>
      </p:sp>
      <p:sp>
        <p:nvSpPr>
          <p:cNvPr id="13" name="Google Shape;1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9pPr>
          </a:lstStyle>
          <a:p/>
        </p:txBody>
      </p:sp>
      <p:sp>
        <p:nvSpPr>
          <p:cNvPr id="14" name="Google Shape;1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1" name="Shape 71"/>
        <p:cNvGrpSpPr/>
        <p:nvPr/>
      </p:nvGrpSpPr>
      <p:grpSpPr>
        <a:xfrm>
          <a:off x="0" y="0"/>
          <a:ext cx="0" cy="0"/>
          <a:chOff x="0" y="0"/>
          <a:chExt cx="0" cy="0"/>
        </a:xfrm>
      </p:grpSpPr>
      <p:grpSp>
        <p:nvGrpSpPr>
          <p:cNvPr id="72" name="Google Shape;72;p30"/>
          <p:cNvGrpSpPr/>
          <p:nvPr/>
        </p:nvGrpSpPr>
        <p:grpSpPr>
          <a:xfrm>
            <a:off x="-15736" y="0"/>
            <a:ext cx="12229962" cy="6856214"/>
            <a:chOff x="-15736" y="0"/>
            <a:chExt cx="12229962" cy="6856214"/>
          </a:xfrm>
        </p:grpSpPr>
        <p:pic>
          <p:nvPicPr>
            <p:cNvPr descr="HD-PanelContent.png" id="73" name="Google Shape;73;p30"/>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74" name="Google Shape;74;p30"/>
            <p:cNvSpPr/>
            <p:nvPr/>
          </p:nvSpPr>
          <p:spPr>
            <a:xfrm>
              <a:off x="608012" y="609600"/>
              <a:ext cx="10972800" cy="5638800"/>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Content-UniformTrim.png" id="75" name="Google Shape;75;p30"/>
            <p:cNvPicPr preferRelativeResize="0"/>
            <p:nvPr/>
          </p:nvPicPr>
          <p:blipFill rotWithShape="1">
            <a:blip r:embed="rId3">
              <a:alphaModFix/>
            </a:blip>
            <a:srcRect b="0" l="0" r="0" t="0"/>
            <a:stretch/>
          </p:blipFill>
          <p:spPr>
            <a:xfrm>
              <a:off x="-15736" y="3153832"/>
              <a:ext cx="777240" cy="606425"/>
            </a:xfrm>
            <a:prstGeom prst="rect">
              <a:avLst/>
            </a:prstGeom>
            <a:noFill/>
            <a:ln>
              <a:noFill/>
            </a:ln>
          </p:spPr>
        </p:pic>
        <p:pic>
          <p:nvPicPr>
            <p:cNvPr descr="HDRibbonContent-UniformTrim.png" id="76" name="Google Shape;76;p30"/>
            <p:cNvPicPr preferRelativeResize="0"/>
            <p:nvPr/>
          </p:nvPicPr>
          <p:blipFill rotWithShape="1">
            <a:blip r:embed="rId3">
              <a:alphaModFix/>
            </a:blip>
            <a:srcRect b="0" l="0" r="0" t="0"/>
            <a:stretch/>
          </p:blipFill>
          <p:spPr>
            <a:xfrm>
              <a:off x="11436986" y="3153832"/>
              <a:ext cx="777240" cy="606425"/>
            </a:xfrm>
            <a:prstGeom prst="rect">
              <a:avLst/>
            </a:prstGeom>
            <a:noFill/>
            <a:ln>
              <a:noFill/>
            </a:ln>
          </p:spPr>
        </p:pic>
      </p:grpSp>
      <p:sp>
        <p:nvSpPr>
          <p:cNvPr id="77" name="Google Shape;77;p30"/>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262626"/>
              </a:buClr>
              <a:buSzPts val="4400"/>
              <a:buFont typeface="Arial"/>
              <a:buNone/>
              <a:defRPr b="0" i="0" sz="4400" u="none" cap="none" strike="noStrike">
                <a:solidFill>
                  <a:srgbClr val="262626"/>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78" name="Google Shape;78;p30"/>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403860" lvl="0" marL="457200" marR="0" rtl="0" algn="l">
              <a:spcBef>
                <a:spcPts val="480"/>
              </a:spcBef>
              <a:spcAft>
                <a:spcPts val="0"/>
              </a:spcAft>
              <a:buClr>
                <a:schemeClr val="accent1"/>
              </a:buClr>
              <a:buSzPts val="2760"/>
              <a:buFont typeface="Arial"/>
              <a:buChar char="•"/>
              <a:defRPr b="0" i="0" sz="2400" u="none" cap="none" strike="noStrike">
                <a:solidFill>
                  <a:srgbClr val="262626"/>
                </a:solidFill>
                <a:latin typeface="Arial"/>
                <a:ea typeface="Arial"/>
                <a:cs typeface="Arial"/>
                <a:sym typeface="Arial"/>
              </a:defRPr>
            </a:lvl1pPr>
            <a:lvl2pPr indent="-374650" lvl="1" marL="914400" marR="0" rtl="0" algn="l">
              <a:spcBef>
                <a:spcPts val="600"/>
              </a:spcBef>
              <a:spcAft>
                <a:spcPts val="0"/>
              </a:spcAft>
              <a:buClr>
                <a:schemeClr val="accent1"/>
              </a:buClr>
              <a:buSzPts val="2300"/>
              <a:buFont typeface="Arial"/>
              <a:buChar char="•"/>
              <a:defRPr b="0" i="0" sz="2000" u="none" cap="none" strike="noStrike">
                <a:solidFill>
                  <a:srgbClr val="262626"/>
                </a:solidFill>
                <a:latin typeface="Arial"/>
                <a:ea typeface="Arial"/>
                <a:cs typeface="Arial"/>
                <a:sym typeface="Arial"/>
              </a:defRPr>
            </a:lvl2pPr>
            <a:lvl3pPr indent="-360044" lvl="2" marL="1371600" marR="0" rtl="0" algn="l">
              <a:spcBef>
                <a:spcPts val="600"/>
              </a:spcBef>
              <a:spcAft>
                <a:spcPts val="0"/>
              </a:spcAft>
              <a:buClr>
                <a:schemeClr val="accent1"/>
              </a:buClr>
              <a:buSzPts val="2070"/>
              <a:buFont typeface="Arial"/>
              <a:buChar char="•"/>
              <a:defRPr b="0" i="0" sz="1800" u="none" cap="none" strike="noStrike">
                <a:solidFill>
                  <a:srgbClr val="262626"/>
                </a:solidFill>
                <a:latin typeface="Arial"/>
                <a:ea typeface="Arial"/>
                <a:cs typeface="Arial"/>
                <a:sym typeface="Arial"/>
              </a:defRPr>
            </a:lvl3pPr>
            <a:lvl4pPr indent="-345439" lvl="3" marL="1828800" marR="0" rtl="0" algn="l">
              <a:spcBef>
                <a:spcPts val="600"/>
              </a:spcBef>
              <a:spcAft>
                <a:spcPts val="0"/>
              </a:spcAft>
              <a:buClr>
                <a:schemeClr val="accent1"/>
              </a:buClr>
              <a:buSzPts val="1840"/>
              <a:buFont typeface="Arial"/>
              <a:buChar char="•"/>
              <a:defRPr b="0" i="0" sz="1600" u="none" cap="none" strike="noStrike">
                <a:solidFill>
                  <a:srgbClr val="262626"/>
                </a:solidFill>
                <a:latin typeface="Arial"/>
                <a:ea typeface="Arial"/>
                <a:cs typeface="Arial"/>
                <a:sym typeface="Arial"/>
              </a:defRPr>
            </a:lvl4pPr>
            <a:lvl5pPr indent="-330835" lvl="4" marL="2286000" marR="0" rtl="0" algn="l">
              <a:spcBef>
                <a:spcPts val="600"/>
              </a:spcBef>
              <a:spcAft>
                <a:spcPts val="0"/>
              </a:spcAft>
              <a:buClr>
                <a:schemeClr val="accent1"/>
              </a:buClr>
              <a:buSzPts val="1610"/>
              <a:buFont typeface="Arial"/>
              <a:buChar char="•"/>
              <a:defRPr b="0" i="0" sz="1400" u="none" cap="none" strike="noStrike">
                <a:solidFill>
                  <a:srgbClr val="262626"/>
                </a:solidFill>
                <a:latin typeface="Arial"/>
                <a:ea typeface="Arial"/>
                <a:cs typeface="Arial"/>
                <a:sym typeface="Arial"/>
              </a:defRPr>
            </a:lvl5pPr>
            <a:lvl6pPr indent="-330835" lvl="5" marL="2743200" marR="0" rtl="0" algn="l">
              <a:spcBef>
                <a:spcPts val="600"/>
              </a:spcBef>
              <a:spcAft>
                <a:spcPts val="0"/>
              </a:spcAft>
              <a:buClr>
                <a:schemeClr val="accent1"/>
              </a:buClr>
              <a:buSzPts val="1610"/>
              <a:buFont typeface="Arial"/>
              <a:buChar char="•"/>
              <a:defRPr b="0" i="0" sz="1400" u="none" cap="none" strike="noStrike">
                <a:solidFill>
                  <a:srgbClr val="262626"/>
                </a:solidFill>
                <a:latin typeface="Arial"/>
                <a:ea typeface="Arial"/>
                <a:cs typeface="Arial"/>
                <a:sym typeface="Arial"/>
              </a:defRPr>
            </a:lvl6pPr>
            <a:lvl7pPr indent="-330835" lvl="6" marL="3200400" marR="0" rtl="0" algn="l">
              <a:spcBef>
                <a:spcPts val="600"/>
              </a:spcBef>
              <a:spcAft>
                <a:spcPts val="0"/>
              </a:spcAft>
              <a:buClr>
                <a:schemeClr val="accent1"/>
              </a:buClr>
              <a:buSzPts val="1610"/>
              <a:buFont typeface="Arial"/>
              <a:buChar char="•"/>
              <a:defRPr b="0" i="0" sz="1400" u="none" cap="none" strike="noStrike">
                <a:solidFill>
                  <a:srgbClr val="262626"/>
                </a:solidFill>
                <a:latin typeface="Arial"/>
                <a:ea typeface="Arial"/>
                <a:cs typeface="Arial"/>
                <a:sym typeface="Arial"/>
              </a:defRPr>
            </a:lvl7pPr>
            <a:lvl8pPr indent="-330834" lvl="7" marL="3657600" marR="0" rtl="0" algn="l">
              <a:spcBef>
                <a:spcPts val="600"/>
              </a:spcBef>
              <a:spcAft>
                <a:spcPts val="0"/>
              </a:spcAft>
              <a:buClr>
                <a:schemeClr val="accent1"/>
              </a:buClr>
              <a:buSzPts val="1610"/>
              <a:buFont typeface="Arial"/>
              <a:buChar char="•"/>
              <a:defRPr b="0" i="0" sz="1400" u="none" cap="none" strike="noStrike">
                <a:solidFill>
                  <a:srgbClr val="262626"/>
                </a:solidFill>
                <a:latin typeface="Arial"/>
                <a:ea typeface="Arial"/>
                <a:cs typeface="Arial"/>
                <a:sym typeface="Arial"/>
              </a:defRPr>
            </a:lvl8pPr>
            <a:lvl9pPr indent="-330834" lvl="8" marL="4114800" marR="0" rtl="0" algn="l">
              <a:spcBef>
                <a:spcPts val="600"/>
              </a:spcBef>
              <a:spcAft>
                <a:spcPts val="600"/>
              </a:spcAft>
              <a:buClr>
                <a:schemeClr val="accent1"/>
              </a:buClr>
              <a:buSzPts val="1610"/>
              <a:buFont typeface="Arial"/>
              <a:buChar char="•"/>
              <a:defRPr b="0" i="0" sz="1400" u="none" cap="none" strike="noStrike">
                <a:solidFill>
                  <a:srgbClr val="262626"/>
                </a:solidFill>
                <a:latin typeface="Arial"/>
                <a:ea typeface="Arial"/>
                <a:cs typeface="Arial"/>
                <a:sym typeface="Arial"/>
              </a:defRPr>
            </a:lvl9pPr>
          </a:lstStyle>
          <a:p/>
        </p:txBody>
      </p:sp>
      <p:sp>
        <p:nvSpPr>
          <p:cNvPr id="79" name="Google Shape;79;p3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0" name="Google Shape;80;p3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1" name="Google Shape;81;p3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4"/>
    <p:sldLayoutId id="2147483662" r:id="rId5"/>
    <p:sldLayoutId id="2147483663" r:id="rId6"/>
    <p:sldLayoutId id="214748366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hyperlink" Target="about:blank" TargetMode="External"/><Relationship Id="rId5" Type="http://schemas.openxmlformats.org/officeDocument/2006/relationships/hyperlink" Target="about:blan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4.jpg"/><Relationship Id="rId5" Type="http://schemas.openxmlformats.org/officeDocument/2006/relationships/hyperlink" Target="about:blank" TargetMode="External"/><Relationship Id="rId6" Type="http://schemas.openxmlformats.org/officeDocument/2006/relationships/hyperlink" Target="about:blank" TargetMode="External"/><Relationship Id="rId7" Type="http://schemas.openxmlformats.org/officeDocument/2006/relationships/hyperlink" Target="about:blank" TargetMode="External"/><Relationship Id="rId8" Type="http://schemas.openxmlformats.org/officeDocument/2006/relationships/hyperlink" Target="about:blan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hyperlink" Target="about:blank" TargetMode="External"/><Relationship Id="rId5" Type="http://schemas.openxmlformats.org/officeDocument/2006/relationships/hyperlink" Target="https://creativecommons.org/licenses/by-nc-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6.jp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95959"/>
            </a:gs>
            <a:gs pos="46000">
              <a:srgbClr val="595959"/>
            </a:gs>
            <a:gs pos="100000">
              <a:srgbClr val="262626"/>
            </a:gs>
          </a:gsLst>
          <a:path path="circle">
            <a:fillToRect b="50%" l="50%" r="50%" t="50%"/>
          </a:path>
          <a:tileRect/>
        </a:gradFill>
      </p:bgPr>
    </p:bg>
    <p:spTree>
      <p:nvGrpSpPr>
        <p:cNvPr id="121" name="Shape 121"/>
        <p:cNvGrpSpPr/>
        <p:nvPr/>
      </p:nvGrpSpPr>
      <p:grpSpPr>
        <a:xfrm>
          <a:off x="0" y="0"/>
          <a:ext cx="0" cy="0"/>
          <a:chOff x="0" y="0"/>
          <a:chExt cx="0" cy="0"/>
        </a:xfrm>
      </p:grpSpPr>
      <p:sp>
        <p:nvSpPr>
          <p:cNvPr descr="decorative element" id="122" name="Google Shape;122;p1"/>
          <p:cNvSpPr/>
          <p:nvPr/>
        </p:nvSpPr>
        <p:spPr>
          <a:xfrm>
            <a:off x="0" y="-115021"/>
            <a:ext cx="12192000" cy="6858000"/>
          </a:xfrm>
          <a:prstGeom prst="rect">
            <a:avLst/>
          </a:prstGeom>
          <a:gradFill>
            <a:gsLst>
              <a:gs pos="0">
                <a:srgbClr val="595959"/>
              </a:gs>
              <a:gs pos="46000">
                <a:srgbClr val="595959"/>
              </a:gs>
              <a:gs pos="100000">
                <a:srgbClr val="26262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Verdana"/>
              <a:buNone/>
            </a:pPr>
            <a:r>
              <a:t/>
            </a:r>
            <a:endParaRPr b="0" i="0" sz="1800" u="none" cap="none" strike="noStrike">
              <a:solidFill>
                <a:srgbClr val="FFFFFF"/>
              </a:solidFill>
              <a:latin typeface="Arial"/>
              <a:ea typeface="Arial"/>
              <a:cs typeface="Arial"/>
              <a:sym typeface="Arial"/>
            </a:endParaRPr>
          </a:p>
        </p:txBody>
      </p:sp>
      <p:sp>
        <p:nvSpPr>
          <p:cNvPr id="123" name="Google Shape;123;p1"/>
          <p:cNvSpPr txBox="1"/>
          <p:nvPr>
            <p:ph type="ctrTitle"/>
          </p:nvPr>
        </p:nvSpPr>
        <p:spPr>
          <a:xfrm>
            <a:off x="985524" y="894152"/>
            <a:ext cx="6362965" cy="506969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15000"/>
              </a:lnSpc>
              <a:spcBef>
                <a:spcPts val="1200"/>
              </a:spcBef>
              <a:spcAft>
                <a:spcPts val="1200"/>
              </a:spcAft>
              <a:buClr>
                <a:schemeClr val="dk1"/>
              </a:buClr>
              <a:buSzPct val="27777"/>
              <a:buFont typeface="Arial"/>
              <a:buNone/>
            </a:pPr>
            <a:r>
              <a:rPr b="1" lang="en-US" sz="4400">
                <a:solidFill>
                  <a:schemeClr val="lt1"/>
                </a:solidFill>
                <a:latin typeface="Comic Sans MS"/>
                <a:ea typeface="Comic Sans MS"/>
                <a:cs typeface="Comic Sans MS"/>
                <a:sym typeface="Comic Sans MS"/>
              </a:rPr>
              <a:t>Cal Animals Emerging Leaders:</a:t>
            </a:r>
            <a:br>
              <a:rPr b="1" lang="en-US" sz="4400">
                <a:solidFill>
                  <a:schemeClr val="lt1"/>
                </a:solidFill>
                <a:latin typeface="Comic Sans MS"/>
                <a:ea typeface="Comic Sans MS"/>
                <a:cs typeface="Comic Sans MS"/>
                <a:sym typeface="Comic Sans MS"/>
              </a:rPr>
            </a:br>
            <a:r>
              <a:rPr b="1" lang="en-US" sz="4400">
                <a:solidFill>
                  <a:schemeClr val="lt1"/>
                </a:solidFill>
                <a:latin typeface="Comic Sans MS"/>
                <a:ea typeface="Comic Sans MS"/>
                <a:cs typeface="Comic Sans MS"/>
                <a:sym typeface="Comic Sans MS"/>
              </a:rPr>
              <a:t> Developing Others</a:t>
            </a:r>
            <a:br>
              <a:rPr b="1" lang="en-US" sz="4400">
                <a:solidFill>
                  <a:schemeClr val="lt1"/>
                </a:solidFill>
                <a:latin typeface="Comic Sans MS"/>
                <a:ea typeface="Comic Sans MS"/>
                <a:cs typeface="Comic Sans MS"/>
                <a:sym typeface="Comic Sans MS"/>
              </a:rPr>
            </a:br>
            <a:br>
              <a:rPr b="1" lang="en-US" sz="4400">
                <a:solidFill>
                  <a:schemeClr val="lt1"/>
                </a:solidFill>
                <a:latin typeface="Comic Sans MS"/>
                <a:ea typeface="Comic Sans MS"/>
                <a:cs typeface="Comic Sans MS"/>
                <a:sym typeface="Comic Sans MS"/>
              </a:rPr>
            </a:br>
            <a:br>
              <a:rPr b="1" lang="en-US" sz="4400">
                <a:solidFill>
                  <a:schemeClr val="lt1"/>
                </a:solidFill>
                <a:latin typeface="Comic Sans MS"/>
                <a:ea typeface="Comic Sans MS"/>
                <a:cs typeface="Comic Sans MS"/>
                <a:sym typeface="Comic Sans MS"/>
              </a:rPr>
            </a:br>
            <a:r>
              <a:rPr b="1" lang="en-US" sz="4400">
                <a:solidFill>
                  <a:schemeClr val="lt1"/>
                </a:solidFill>
                <a:latin typeface="Comic Sans MS"/>
                <a:ea typeface="Comic Sans MS"/>
                <a:cs typeface="Comic Sans MS"/>
                <a:sym typeface="Comic Sans MS"/>
              </a:rPr>
              <a:t>“To Inspire and</a:t>
            </a:r>
            <a:br>
              <a:rPr b="1" lang="en-US" sz="4400">
                <a:solidFill>
                  <a:schemeClr val="lt1"/>
                </a:solidFill>
                <a:latin typeface="Comic Sans MS"/>
                <a:ea typeface="Comic Sans MS"/>
                <a:cs typeface="Comic Sans MS"/>
                <a:sym typeface="Comic Sans MS"/>
              </a:rPr>
            </a:br>
            <a:r>
              <a:rPr b="1" lang="en-US" sz="4400">
                <a:solidFill>
                  <a:schemeClr val="lt1"/>
                </a:solidFill>
                <a:latin typeface="Comic Sans MS"/>
                <a:ea typeface="Comic Sans MS"/>
                <a:cs typeface="Comic Sans MS"/>
                <a:sym typeface="Comic Sans MS"/>
              </a:rPr>
              <a:t>Be Inspired by </a:t>
            </a:r>
            <a:br>
              <a:rPr b="1" lang="en-US" sz="4400">
                <a:solidFill>
                  <a:schemeClr val="lt1"/>
                </a:solidFill>
                <a:latin typeface="Comic Sans MS"/>
                <a:ea typeface="Comic Sans MS"/>
                <a:cs typeface="Comic Sans MS"/>
                <a:sym typeface="Comic Sans MS"/>
              </a:rPr>
            </a:br>
            <a:r>
              <a:rPr b="1" lang="en-US" sz="4400">
                <a:solidFill>
                  <a:schemeClr val="lt1"/>
                </a:solidFill>
                <a:latin typeface="Comic Sans MS"/>
                <a:ea typeface="Comic Sans MS"/>
                <a:cs typeface="Comic Sans MS"/>
                <a:sym typeface="Comic Sans MS"/>
              </a:rPr>
              <a:t>Those We Lead”</a:t>
            </a:r>
            <a:endParaRPr sz="4400">
              <a:solidFill>
                <a:schemeClr val="lt1"/>
              </a:solidFill>
              <a:latin typeface="Comic Sans MS"/>
              <a:ea typeface="Comic Sans MS"/>
              <a:cs typeface="Comic Sans MS"/>
              <a:sym typeface="Comic Sans MS"/>
            </a:endParaRPr>
          </a:p>
        </p:txBody>
      </p:sp>
      <p:sp>
        <p:nvSpPr>
          <p:cNvPr id="124" name="Google Shape;124;p1"/>
          <p:cNvSpPr txBox="1"/>
          <p:nvPr>
            <p:ph idx="1" type="subTitle"/>
          </p:nvPr>
        </p:nvSpPr>
        <p:spPr>
          <a:xfrm>
            <a:off x="7961258" y="4534872"/>
            <a:ext cx="3957468" cy="172783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rgbClr val="5DF3C9"/>
              </a:buClr>
              <a:buSzPts val="3200"/>
              <a:buNone/>
            </a:pPr>
            <a:r>
              <a:rPr b="1" lang="en-US" sz="3200">
                <a:solidFill>
                  <a:srgbClr val="5DF3C9"/>
                </a:solidFill>
                <a:latin typeface="Comic Sans MS"/>
                <a:ea typeface="Comic Sans MS"/>
                <a:cs typeface="Comic Sans MS"/>
                <a:sym typeface="Comic Sans MS"/>
              </a:rPr>
              <a:t>July 26, 2021</a:t>
            </a:r>
            <a:endParaRPr b="1" sz="3200">
              <a:solidFill>
                <a:srgbClr val="5DF3C9"/>
              </a:solidFill>
              <a:latin typeface="Comic Sans MS"/>
              <a:ea typeface="Comic Sans MS"/>
              <a:cs typeface="Comic Sans MS"/>
              <a:sym typeface="Comic Sans MS"/>
            </a:endParaRPr>
          </a:p>
        </p:txBody>
      </p:sp>
      <p:cxnSp>
        <p:nvCxnSpPr>
          <p:cNvPr id="125" name="Google Shape;125;p1"/>
          <p:cNvCxnSpPr/>
          <p:nvPr/>
        </p:nvCxnSpPr>
        <p:spPr>
          <a:xfrm>
            <a:off x="7800392" y="4525347"/>
            <a:ext cx="0" cy="1737360"/>
          </a:xfrm>
          <a:prstGeom prst="straightConnector1">
            <a:avLst/>
          </a:prstGeom>
          <a:noFill/>
          <a:ln cap="sq" cmpd="sng" w="19050">
            <a:solidFill>
              <a:schemeClr val="lt1"/>
            </a:solidFill>
            <a:prstDash val="solid"/>
            <a:miter lim="800000"/>
            <a:headEnd len="sm" w="sm" type="none"/>
            <a:tailEnd len="sm" w="sm" type="none"/>
          </a:ln>
        </p:spPr>
      </p:cxnSp>
      <p:sp>
        <p:nvSpPr>
          <p:cNvPr id="126" name="Google Shape;126;p1"/>
          <p:cNvSpPr/>
          <p:nvPr/>
        </p:nvSpPr>
        <p:spPr>
          <a:xfrm>
            <a:off x="8729067" y="377880"/>
            <a:ext cx="2243700" cy="22437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Verdana"/>
              <a:buNone/>
            </a:pPr>
            <a:r>
              <a:t/>
            </a:r>
            <a:endParaRPr b="0" i="0" sz="1800" u="none" cap="none" strike="noStrike">
              <a:solidFill>
                <a:srgbClr val="FFFFFF"/>
              </a:solidFill>
              <a:latin typeface="Arial"/>
              <a:ea typeface="Arial"/>
              <a:cs typeface="Arial"/>
              <a:sym typeface="Arial"/>
            </a:endParaRPr>
          </a:p>
        </p:txBody>
      </p:sp>
      <p:sp>
        <p:nvSpPr>
          <p:cNvPr id="127" name="Google Shape;127;p1"/>
          <p:cNvSpPr/>
          <p:nvPr/>
        </p:nvSpPr>
        <p:spPr>
          <a:xfrm>
            <a:off x="7766676" y="2351579"/>
            <a:ext cx="962400" cy="9624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Verdana"/>
              <a:buNone/>
            </a:pPr>
            <a:r>
              <a:t/>
            </a:r>
            <a:endParaRPr b="0" i="0" sz="1800" u="none" cap="none" strike="noStrike">
              <a:solidFill>
                <a:srgbClr val="FFFFFF"/>
              </a:solidFill>
              <a:latin typeface="Arial"/>
              <a:ea typeface="Arial"/>
              <a:cs typeface="Arial"/>
              <a:sym typeface="Arial"/>
            </a:endParaRPr>
          </a:p>
        </p:txBody>
      </p:sp>
      <p:sp>
        <p:nvSpPr>
          <p:cNvPr id="128" name="Google Shape;128;p1"/>
          <p:cNvSpPr/>
          <p:nvPr/>
        </p:nvSpPr>
        <p:spPr>
          <a:xfrm>
            <a:off x="7509354" y="1551913"/>
            <a:ext cx="293700" cy="2937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Verdana"/>
              <a:buNone/>
            </a:pPr>
            <a:r>
              <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6"/>
          <p:cNvSpPr txBox="1"/>
          <p:nvPr>
            <p:ph type="title"/>
          </p:nvPr>
        </p:nvSpPr>
        <p:spPr>
          <a:xfrm>
            <a:off x="1293811" y="1388534"/>
            <a:ext cx="3718455" cy="13716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262626"/>
              </a:buClr>
              <a:buSzPts val="4000"/>
              <a:buFont typeface="Arial"/>
              <a:buNone/>
            </a:pPr>
            <a:r>
              <a:rPr lang="en-US" sz="4000"/>
              <a:t>EVERYONE LOVES SNACKS!!</a:t>
            </a:r>
            <a:endParaRPr/>
          </a:p>
        </p:txBody>
      </p:sp>
      <p:pic>
        <p:nvPicPr>
          <p:cNvPr id="208" name="Google Shape;208;p26"/>
          <p:cNvPicPr preferRelativeResize="0"/>
          <p:nvPr>
            <p:ph idx="1" type="body"/>
          </p:nvPr>
        </p:nvPicPr>
        <p:blipFill rotWithShape="1">
          <a:blip r:embed="rId3">
            <a:alphaModFix/>
          </a:blip>
          <a:srcRect b="0" l="0" r="0" t="0"/>
          <a:stretch/>
        </p:blipFill>
        <p:spPr>
          <a:xfrm>
            <a:off x="5418138" y="1377554"/>
            <a:ext cx="5470525" cy="4102893"/>
          </a:xfrm>
          <a:prstGeom prst="rect">
            <a:avLst/>
          </a:prstGeom>
          <a:noFill/>
          <a:ln>
            <a:noFill/>
          </a:ln>
        </p:spPr>
      </p:pic>
      <p:sp>
        <p:nvSpPr>
          <p:cNvPr id="209" name="Google Shape;209;p26"/>
          <p:cNvSpPr txBox="1"/>
          <p:nvPr>
            <p:ph idx="2" type="body"/>
          </p:nvPr>
        </p:nvSpPr>
        <p:spPr>
          <a:xfrm>
            <a:off x="1293810" y="2760134"/>
            <a:ext cx="3718455" cy="2438404"/>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spcBef>
                <a:spcPts val="0"/>
              </a:spcBef>
              <a:spcAft>
                <a:spcPts val="0"/>
              </a:spcAft>
              <a:buSzPct val="115000"/>
              <a:buNone/>
            </a:pPr>
            <a:r>
              <a:t/>
            </a:r>
            <a:endParaRPr/>
          </a:p>
          <a:p>
            <a:pPr indent="0" lvl="0" marL="0" rtl="0" algn="ctr">
              <a:spcBef>
                <a:spcPts val="1034"/>
              </a:spcBef>
              <a:spcAft>
                <a:spcPts val="0"/>
              </a:spcAft>
              <a:buSzPct val="115000"/>
              <a:buNone/>
            </a:pPr>
            <a:r>
              <a:rPr b="1" lang="en-US" sz="2800"/>
              <a:t>“Sit and Snack”</a:t>
            </a:r>
            <a:endParaRPr/>
          </a:p>
          <a:p>
            <a:pPr indent="0" lvl="0" marL="0" rtl="0" algn="ctr">
              <a:spcBef>
                <a:spcPts val="1034"/>
              </a:spcBef>
              <a:spcAft>
                <a:spcPts val="0"/>
              </a:spcAft>
              <a:buSzPct val="115000"/>
              <a:buNone/>
            </a:pPr>
            <a:r>
              <a:rPr b="1" lang="en-US" sz="2800"/>
              <a:t>How did you feel when there were fun snacks available?</a:t>
            </a:r>
            <a:endParaRPr/>
          </a:p>
          <a:p>
            <a:pPr indent="0" lvl="0" marL="0" rtl="0" algn="ctr">
              <a:spcBef>
                <a:spcPts val="1034"/>
              </a:spcBef>
              <a:spcAft>
                <a:spcPts val="0"/>
              </a:spcAft>
              <a:buSzPct val="115000"/>
              <a:buNone/>
            </a:pPr>
            <a:r>
              <a:rPr b="1" lang="en-US" sz="2800"/>
              <a:t>How does it make you feel if you are the one providing the snacks?</a:t>
            </a:r>
            <a:endParaRPr/>
          </a:p>
          <a:p>
            <a:pPr indent="0" lvl="0" marL="0" rtl="0" algn="ctr">
              <a:spcBef>
                <a:spcPts val="848"/>
              </a:spcBef>
              <a:spcAft>
                <a:spcPts val="0"/>
              </a:spcAft>
              <a:buSzPct val="115000"/>
              <a:buNone/>
            </a:pPr>
            <a:r>
              <a:t/>
            </a:r>
            <a:endParaRPr/>
          </a:p>
        </p:txBody>
      </p:sp>
      <p:sp>
        <p:nvSpPr>
          <p:cNvPr id="210" name="Google Shape;210;p26"/>
          <p:cNvSpPr txBox="1"/>
          <p:nvPr/>
        </p:nvSpPr>
        <p:spPr>
          <a:xfrm>
            <a:off x="5418138" y="5480447"/>
            <a:ext cx="547052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5">
                  <a:extLst>
                    <a:ext uri="{A12FA001-AC4F-418D-AE19-62706E023703}">
                      <ahyp:hlinkClr val="tx"/>
                    </a:ext>
                  </a:extLst>
                </a:hlinkClick>
              </a:rPr>
              <a:t>CC BY-NC-ND</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Arial"/>
              <a:buNone/>
            </a:pPr>
            <a:r>
              <a:rPr lang="en-US"/>
              <a:t>WHICH TEAM ARE YOU ON??</a:t>
            </a:r>
            <a:endParaRPr/>
          </a:p>
        </p:txBody>
      </p:sp>
      <p:sp>
        <p:nvSpPr>
          <p:cNvPr id="216" name="Google Shape;216;p27"/>
          <p:cNvSpPr txBox="1"/>
          <p:nvPr>
            <p:ph idx="1" type="body"/>
          </p:nvPr>
        </p:nvSpPr>
        <p:spPr>
          <a:xfrm>
            <a:off x="1295400" y="2658533"/>
            <a:ext cx="4718304" cy="57626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3220"/>
              <a:buNone/>
            </a:pPr>
            <a:r>
              <a:rPr lang="en-US"/>
              <a:t>STARBUCKS</a:t>
            </a:r>
            <a:endParaRPr/>
          </a:p>
        </p:txBody>
      </p:sp>
      <p:pic>
        <p:nvPicPr>
          <p:cNvPr id="217" name="Google Shape;217;p27"/>
          <p:cNvPicPr preferRelativeResize="0"/>
          <p:nvPr>
            <p:ph idx="2" type="body"/>
          </p:nvPr>
        </p:nvPicPr>
        <p:blipFill rotWithShape="1">
          <a:blip r:embed="rId3">
            <a:alphaModFix/>
          </a:blip>
          <a:srcRect b="0" l="0" r="0" t="0"/>
          <a:stretch/>
        </p:blipFill>
        <p:spPr>
          <a:xfrm>
            <a:off x="1678393" y="3243263"/>
            <a:ext cx="3952064" cy="2632075"/>
          </a:xfrm>
          <a:prstGeom prst="rect">
            <a:avLst/>
          </a:prstGeom>
          <a:noFill/>
          <a:ln>
            <a:noFill/>
          </a:ln>
        </p:spPr>
      </p:pic>
      <p:sp>
        <p:nvSpPr>
          <p:cNvPr id="218" name="Google Shape;218;p27"/>
          <p:cNvSpPr txBox="1"/>
          <p:nvPr>
            <p:ph idx="3" type="body"/>
          </p:nvPr>
        </p:nvSpPr>
        <p:spPr>
          <a:xfrm>
            <a:off x="6180670" y="2658533"/>
            <a:ext cx="4718304" cy="57626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3220"/>
              <a:buNone/>
            </a:pPr>
            <a:r>
              <a:rPr lang="en-US"/>
              <a:t>DUTCH BROS</a:t>
            </a:r>
            <a:endParaRPr/>
          </a:p>
        </p:txBody>
      </p:sp>
      <p:pic>
        <p:nvPicPr>
          <p:cNvPr id="219" name="Google Shape;219;p27"/>
          <p:cNvPicPr preferRelativeResize="0"/>
          <p:nvPr>
            <p:ph idx="4" type="body"/>
          </p:nvPr>
        </p:nvPicPr>
        <p:blipFill rotWithShape="1">
          <a:blip r:embed="rId4">
            <a:alphaModFix/>
          </a:blip>
          <a:srcRect b="0" l="0" r="0" t="0"/>
          <a:stretch/>
        </p:blipFill>
        <p:spPr>
          <a:xfrm>
            <a:off x="6199541" y="3243263"/>
            <a:ext cx="4679244" cy="2632075"/>
          </a:xfrm>
          <a:prstGeom prst="rect">
            <a:avLst/>
          </a:prstGeom>
          <a:noFill/>
          <a:ln>
            <a:noFill/>
          </a:ln>
        </p:spPr>
      </p:pic>
      <p:sp>
        <p:nvSpPr>
          <p:cNvPr id="220" name="Google Shape;220;p27"/>
          <p:cNvSpPr txBox="1"/>
          <p:nvPr/>
        </p:nvSpPr>
        <p:spPr>
          <a:xfrm>
            <a:off x="1678393" y="5875338"/>
            <a:ext cx="3952064"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rgbClr val="000000"/>
                </a:solidFill>
                <a:latin typeface="Arial"/>
                <a:ea typeface="Arial"/>
                <a:cs typeface="Arial"/>
                <a:sym typeface="Arial"/>
                <a:hlinkClick r:id="rId5">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6">
                  <a:extLst>
                    <a:ext uri="{A12FA001-AC4F-418D-AE19-62706E023703}">
                      <ahyp:hlinkClr val="tx"/>
                    </a:ext>
                  </a:extLst>
                </a:hlinkClick>
              </a:rPr>
              <a:t>CC BY</a:t>
            </a:r>
            <a:endParaRPr b="0" i="0" sz="900" u="none" cap="none" strike="noStrike">
              <a:solidFill>
                <a:srgbClr val="000000"/>
              </a:solidFill>
              <a:latin typeface="Arial"/>
              <a:ea typeface="Arial"/>
              <a:cs typeface="Arial"/>
              <a:sym typeface="Arial"/>
            </a:endParaRPr>
          </a:p>
        </p:txBody>
      </p:sp>
      <p:sp>
        <p:nvSpPr>
          <p:cNvPr id="221" name="Google Shape;221;p27"/>
          <p:cNvSpPr txBox="1"/>
          <p:nvPr/>
        </p:nvSpPr>
        <p:spPr>
          <a:xfrm>
            <a:off x="6199541" y="5875338"/>
            <a:ext cx="4679244"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rgbClr val="000000"/>
                </a:solidFill>
                <a:latin typeface="Arial"/>
                <a:ea typeface="Arial"/>
                <a:cs typeface="Arial"/>
                <a:sym typeface="Arial"/>
                <a:hlinkClick r:id="rId7">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8">
                  <a:extLst>
                    <a:ext uri="{A12FA001-AC4F-418D-AE19-62706E023703}">
                      <ahyp:hlinkClr val="tx"/>
                    </a:ext>
                  </a:extLst>
                </a:hlinkClick>
              </a:rPr>
              <a:t>CC BY-NC-ND</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e306a0b232_1_7"/>
          <p:cNvSpPr txBox="1"/>
          <p:nvPr>
            <p:ph type="title"/>
          </p:nvPr>
        </p:nvSpPr>
        <p:spPr>
          <a:xfrm>
            <a:off x="1295399" y="843380"/>
            <a:ext cx="5975413" cy="136716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4000"/>
              <a:buFont typeface="Arial"/>
              <a:buNone/>
            </a:pPr>
            <a:r>
              <a:rPr lang="en-US" sz="4000"/>
              <a:t>Remember…</a:t>
            </a:r>
            <a:br>
              <a:rPr lang="en-US" sz="4000"/>
            </a:br>
            <a:r>
              <a:rPr lang="en-US" sz="4000"/>
              <a:t>KEEP IT SIMPLE</a:t>
            </a:r>
            <a:endParaRPr/>
          </a:p>
        </p:txBody>
      </p:sp>
      <p:pic>
        <p:nvPicPr>
          <p:cNvPr id="227" name="Google Shape;227;ge306a0b232_1_7"/>
          <p:cNvPicPr preferRelativeResize="0"/>
          <p:nvPr>
            <p:ph idx="2" type="pic"/>
          </p:nvPr>
        </p:nvPicPr>
        <p:blipFill rotWithShape="1">
          <a:blip r:embed="rId3">
            <a:alphaModFix/>
          </a:blip>
          <a:srcRect b="0" l="6974" r="6975" t="0"/>
          <a:stretch/>
        </p:blipFill>
        <p:spPr>
          <a:xfrm>
            <a:off x="8094831" y="1041400"/>
            <a:ext cx="3063347" cy="4775200"/>
          </a:xfrm>
          <a:prstGeom prst="roundRect">
            <a:avLst>
              <a:gd fmla="val 0" name="adj"/>
            </a:avLst>
          </a:prstGeom>
          <a:noFill/>
          <a:ln cap="flat" cmpd="thickThin" w="57150">
            <a:solidFill>
              <a:srgbClr val="7F7F7F"/>
            </a:solidFill>
            <a:prstDash val="solid"/>
            <a:miter lim="800000"/>
            <a:headEnd len="sm" w="sm" type="none"/>
            <a:tailEnd len="sm" w="sm" type="none"/>
          </a:ln>
        </p:spPr>
      </p:pic>
      <p:sp>
        <p:nvSpPr>
          <p:cNvPr id="228" name="Google Shape;228;ge306a0b232_1_7"/>
          <p:cNvSpPr txBox="1"/>
          <p:nvPr>
            <p:ph idx="1" type="body"/>
          </p:nvPr>
        </p:nvSpPr>
        <p:spPr>
          <a:xfrm>
            <a:off x="1295399" y="2507941"/>
            <a:ext cx="6241743" cy="3506679"/>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SzPts val="3680"/>
              <a:buFont typeface="Arial"/>
              <a:buChar char="•"/>
            </a:pPr>
            <a:r>
              <a:rPr b="0" i="0" lang="en-US" sz="3200" u="none" cap="none" strike="noStrike">
                <a:solidFill>
                  <a:srgbClr val="262626"/>
                </a:solidFill>
                <a:latin typeface="Arial"/>
                <a:ea typeface="Arial"/>
                <a:cs typeface="Arial"/>
                <a:sym typeface="Arial"/>
              </a:rPr>
              <a:t>Unexpected Rewards</a:t>
            </a:r>
            <a:endParaRPr/>
          </a:p>
          <a:p>
            <a:pPr indent="-457200" lvl="0" marL="457200" rtl="0" algn="l">
              <a:spcBef>
                <a:spcPts val="1240"/>
              </a:spcBef>
              <a:spcAft>
                <a:spcPts val="0"/>
              </a:spcAft>
              <a:buSzPts val="3680"/>
              <a:buFont typeface="Arial"/>
              <a:buChar char="•"/>
            </a:pPr>
            <a:r>
              <a:rPr lang="en-US" sz="3200">
                <a:solidFill>
                  <a:srgbClr val="262626"/>
                </a:solidFill>
                <a:latin typeface="Arial"/>
                <a:ea typeface="Arial"/>
                <a:cs typeface="Arial"/>
                <a:sym typeface="Arial"/>
              </a:rPr>
              <a:t>It’s the Little things that get noticed</a:t>
            </a:r>
            <a:endParaRPr/>
          </a:p>
          <a:p>
            <a:pPr indent="-457200" lvl="0" marL="457200" rtl="0" algn="l">
              <a:spcBef>
                <a:spcPts val="1240"/>
              </a:spcBef>
              <a:spcAft>
                <a:spcPts val="0"/>
              </a:spcAft>
              <a:buSzPts val="3680"/>
              <a:buFont typeface="Arial"/>
              <a:buChar char="•"/>
            </a:pPr>
            <a:r>
              <a:rPr b="0" i="0" lang="en-US" sz="3200" u="none" cap="none" strike="noStrike">
                <a:solidFill>
                  <a:srgbClr val="262626"/>
                </a:solidFill>
                <a:latin typeface="Arial"/>
                <a:ea typeface="Arial"/>
                <a:cs typeface="Arial"/>
                <a:sym typeface="Arial"/>
              </a:rPr>
              <a:t>Personal/Thoughtful</a:t>
            </a:r>
            <a:endParaRPr/>
          </a:p>
          <a:p>
            <a:pPr indent="-457200" lvl="0" marL="457200" rtl="0" algn="l">
              <a:spcBef>
                <a:spcPts val="1240"/>
              </a:spcBef>
              <a:spcAft>
                <a:spcPts val="0"/>
              </a:spcAft>
              <a:buSzPts val="3680"/>
              <a:buFont typeface="Arial"/>
              <a:buChar char="•"/>
            </a:pPr>
            <a:r>
              <a:rPr b="0" i="0" lang="en-US" sz="3200" u="none" cap="none" strike="noStrike">
                <a:solidFill>
                  <a:srgbClr val="262626"/>
                </a:solidFill>
                <a:latin typeface="Arial"/>
                <a:ea typeface="Arial"/>
                <a:cs typeface="Arial"/>
                <a:sym typeface="Arial"/>
              </a:rPr>
              <a:t>THINK OUTSIDE THE BOX</a:t>
            </a:r>
            <a:endParaRPr/>
          </a:p>
          <a:p>
            <a:pPr indent="0" lvl="0" marL="0" rtl="0" algn="ctr">
              <a:spcBef>
                <a:spcPts val="960"/>
              </a:spcBef>
              <a:spcAft>
                <a:spcPts val="0"/>
              </a:spcAft>
              <a:buSzPts val="2070"/>
              <a:buNone/>
            </a:pPr>
            <a:r>
              <a:t/>
            </a:r>
            <a:endParaRPr/>
          </a:p>
        </p:txBody>
      </p:sp>
      <p:sp>
        <p:nvSpPr>
          <p:cNvPr id="229" name="Google Shape;229;ge306a0b232_1_7"/>
          <p:cNvSpPr txBox="1"/>
          <p:nvPr/>
        </p:nvSpPr>
        <p:spPr>
          <a:xfrm>
            <a:off x="8094831" y="5816600"/>
            <a:ext cx="306334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5">
                  <a:extLst>
                    <a:ext uri="{A12FA001-AC4F-418D-AE19-62706E023703}">
                      <ahyp:hlinkClr val="tx"/>
                    </a:ext>
                  </a:extLst>
                </a:hlinkClick>
              </a:rPr>
              <a:t>CC BY-SA-NC</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8"/>
          <p:cNvSpPr txBox="1"/>
          <p:nvPr>
            <p:ph type="title"/>
          </p:nvPr>
        </p:nvSpPr>
        <p:spPr>
          <a:xfrm>
            <a:off x="1446213" y="982132"/>
            <a:ext cx="9296398" cy="237066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800"/>
              <a:buFont typeface="Arial"/>
              <a:buNone/>
            </a:pPr>
            <a:r>
              <a:rPr lang="en-US" sz="4800"/>
              <a:t>A team is not a group of people who work together. A team is a group of people who trust each other.</a:t>
            </a:r>
            <a:endParaRPr/>
          </a:p>
        </p:txBody>
      </p:sp>
      <p:sp>
        <p:nvSpPr>
          <p:cNvPr id="235" name="Google Shape;235;p28"/>
          <p:cNvSpPr txBox="1"/>
          <p:nvPr>
            <p:ph idx="1" type="body"/>
          </p:nvPr>
        </p:nvSpPr>
        <p:spPr>
          <a:xfrm>
            <a:off x="1674812" y="3352800"/>
            <a:ext cx="8839202" cy="5842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SzPts val="3220"/>
              <a:buFont typeface="Arial"/>
              <a:buNone/>
            </a:pPr>
            <a:r>
              <a:rPr lang="en-US" sz="2800"/>
              <a:t>-Simon Sinek</a:t>
            </a:r>
            <a:endParaRPr/>
          </a:p>
        </p:txBody>
      </p:sp>
      <p:sp>
        <p:nvSpPr>
          <p:cNvPr id="236" name="Google Shape;236;p28"/>
          <p:cNvSpPr txBox="1"/>
          <p:nvPr>
            <p:ph idx="2" type="body"/>
          </p:nvPr>
        </p:nvSpPr>
        <p:spPr>
          <a:xfrm>
            <a:off x="1295401" y="4343399"/>
            <a:ext cx="9609666" cy="15324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SzPts val="4600"/>
              <a:buNone/>
            </a:pPr>
            <a:r>
              <a:rPr lang="en-US" sz="4000"/>
              <a:t>The more you invest in building your TEAM, the more your TEAM will invest in YOU!!</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87000"/>
          </a:blip>
          <a:stretch>
            <a:fillRect/>
          </a:stretch>
        </a:blipFill>
      </p:bgPr>
    </p:bg>
    <p:spTree>
      <p:nvGrpSpPr>
        <p:cNvPr id="240" name="Shape 240"/>
        <p:cNvGrpSpPr/>
        <p:nvPr/>
      </p:nvGrpSpPr>
      <p:grpSpPr>
        <a:xfrm>
          <a:off x="0" y="0"/>
          <a:ext cx="0" cy="0"/>
          <a:chOff x="0" y="0"/>
          <a:chExt cx="0" cy="0"/>
        </a:xfrm>
      </p:grpSpPr>
      <p:sp>
        <p:nvSpPr>
          <p:cNvPr id="241" name="Google Shape;241;p9"/>
          <p:cNvSpPr txBox="1"/>
          <p:nvPr>
            <p:ph idx="1" type="body"/>
          </p:nvPr>
        </p:nvSpPr>
        <p:spPr>
          <a:xfrm>
            <a:off x="1466850" y="1673611"/>
            <a:ext cx="10515600" cy="365125"/>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1600"/>
              <a:buNone/>
            </a:pPr>
            <a:r>
              <a:rPr b="1" lang="en-US" sz="1600"/>
              <a:t>Bill Gates</a:t>
            </a:r>
            <a:endParaRPr/>
          </a:p>
        </p:txBody>
      </p:sp>
      <p:sp>
        <p:nvSpPr>
          <p:cNvPr id="242" name="Google Shape;242;p9"/>
          <p:cNvSpPr/>
          <p:nvPr/>
        </p:nvSpPr>
        <p:spPr>
          <a:xfrm>
            <a:off x="1104900" y="101848"/>
            <a:ext cx="9982200"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dk1"/>
                </a:solidFill>
                <a:latin typeface="Verdana"/>
                <a:ea typeface="Verdana"/>
                <a:cs typeface="Verdana"/>
                <a:sym typeface="Verdana"/>
              </a:rPr>
              <a:t>Leaders are those who always empower others</a:t>
            </a:r>
            <a:endParaRPr b="1" i="0" sz="5400" u="none" cap="none" strike="noStrike">
              <a:solidFill>
                <a:schemeClr val="dk1"/>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Turtle Journey " id="248" name="Google Shape;248;p10"/>
          <p:cNvPicPr preferRelativeResize="0"/>
          <p:nvPr/>
        </p:nvPicPr>
        <p:blipFill rotWithShape="1">
          <a:blip r:embed="rId3">
            <a:alphaModFix/>
          </a:blip>
          <a:srcRect b="0" l="156" r="0" t="0"/>
          <a:stretch/>
        </p:blipFill>
        <p:spPr>
          <a:xfrm>
            <a:off x="-90857" y="-47807"/>
            <a:ext cx="12373714" cy="6971096"/>
          </a:xfrm>
          <a:prstGeom prst="rect">
            <a:avLst/>
          </a:prstGeom>
          <a:noFill/>
          <a:ln>
            <a:noFill/>
          </a:ln>
        </p:spPr>
      </p:pic>
      <p:sp>
        <p:nvSpPr>
          <p:cNvPr id="249" name="Google Shape;249;p10"/>
          <p:cNvSpPr txBox="1"/>
          <p:nvPr>
            <p:ph type="title"/>
          </p:nvPr>
        </p:nvSpPr>
        <p:spPr>
          <a:xfrm>
            <a:off x="765083" y="346196"/>
            <a:ext cx="10661834" cy="317581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omic Sans MS"/>
              <a:buNone/>
            </a:pPr>
            <a:r>
              <a:rPr b="1" lang="en-US">
                <a:solidFill>
                  <a:schemeClr val="lt1"/>
                </a:solidFill>
                <a:latin typeface="Comic Sans MS"/>
                <a:ea typeface="Comic Sans MS"/>
                <a:cs typeface="Comic Sans MS"/>
                <a:sym typeface="Comic Sans MS"/>
              </a:rPr>
              <a:t>“There’s no need to be perfect to inspire others. </a:t>
            </a:r>
            <a:br>
              <a:rPr b="1" lang="en-US">
                <a:solidFill>
                  <a:schemeClr val="lt1"/>
                </a:solidFill>
                <a:latin typeface="Comic Sans MS"/>
                <a:ea typeface="Comic Sans MS"/>
                <a:cs typeface="Comic Sans MS"/>
                <a:sym typeface="Comic Sans MS"/>
              </a:rPr>
            </a:br>
            <a:r>
              <a:rPr b="1" lang="en-US">
                <a:solidFill>
                  <a:schemeClr val="lt1"/>
                </a:solidFill>
                <a:latin typeface="Comic Sans MS"/>
                <a:ea typeface="Comic Sans MS"/>
                <a:cs typeface="Comic Sans MS"/>
                <a:sym typeface="Comic Sans MS"/>
              </a:rPr>
              <a:t>Let people get inspired by how you deal with your imperfections” </a:t>
            </a:r>
            <a:br>
              <a:rPr b="1" lang="en-US">
                <a:solidFill>
                  <a:schemeClr val="lt1"/>
                </a:solidFill>
                <a:latin typeface="Verdana"/>
                <a:ea typeface="Verdana"/>
                <a:cs typeface="Verdana"/>
                <a:sym typeface="Verdana"/>
              </a:rPr>
            </a:br>
            <a:endParaRPr sz="2000"/>
          </a:p>
        </p:txBody>
      </p:sp>
      <p:pic>
        <p:nvPicPr>
          <p:cNvPr id="250" name="Google Shape;250;p10"/>
          <p:cNvPicPr preferRelativeResize="0"/>
          <p:nvPr/>
        </p:nvPicPr>
        <p:blipFill rotWithShape="1">
          <a:blip r:embed="rId4">
            <a:alphaModFix/>
          </a:blip>
          <a:srcRect b="0" l="0" r="0" t="0"/>
          <a:stretch/>
        </p:blipFill>
        <p:spPr>
          <a:xfrm>
            <a:off x="8864276" y="5841809"/>
            <a:ext cx="3145809" cy="53649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alpha val="74509"/>
          </a:schemeClr>
        </a:solidFill>
      </p:bgPr>
    </p:bg>
    <p:spTree>
      <p:nvGrpSpPr>
        <p:cNvPr id="255" name="Shape 255"/>
        <p:cNvGrpSpPr/>
        <p:nvPr/>
      </p:nvGrpSpPr>
      <p:grpSpPr>
        <a:xfrm>
          <a:off x="0" y="0"/>
          <a:ext cx="0" cy="0"/>
          <a:chOff x="0" y="0"/>
          <a:chExt cx="0" cy="0"/>
        </a:xfrm>
      </p:grpSpPr>
      <p:sp>
        <p:nvSpPr>
          <p:cNvPr id="256" name="Google Shape;256;p11"/>
          <p:cNvSpPr txBox="1"/>
          <p:nvPr>
            <p:ph idx="1" type="body"/>
          </p:nvPr>
        </p:nvSpPr>
        <p:spPr>
          <a:xfrm>
            <a:off x="838199" y="5784726"/>
            <a:ext cx="10855569" cy="708149"/>
          </a:xfrm>
          <a:prstGeom prst="rect">
            <a:avLst/>
          </a:prstGeom>
          <a:noFill/>
          <a:ln>
            <a:noFill/>
          </a:ln>
        </p:spPr>
        <p:txBody>
          <a:bodyPr anchorCtr="0" anchor="t" bIns="45700" lIns="91425" spcFirstLastPara="1" rIns="91425" wrap="square" tIns="45700">
            <a:normAutofit/>
          </a:bodyPr>
          <a:lstStyle/>
          <a:p>
            <a:pPr indent="-228600" lvl="0" marL="457200" rtl="0" algn="r">
              <a:lnSpc>
                <a:spcPct val="90000"/>
              </a:lnSpc>
              <a:spcBef>
                <a:spcPts val="1000"/>
              </a:spcBef>
              <a:spcAft>
                <a:spcPts val="0"/>
              </a:spcAft>
              <a:buClr>
                <a:schemeClr val="dk1"/>
              </a:buClr>
              <a:buSzPts val="2000"/>
              <a:buNone/>
            </a:pPr>
            <a:r>
              <a:t/>
            </a:r>
            <a:endParaRPr>
              <a:solidFill>
                <a:srgbClr val="FFFF00"/>
              </a:solidFill>
            </a:endParaRPr>
          </a:p>
        </p:txBody>
      </p:sp>
      <p:sp>
        <p:nvSpPr>
          <p:cNvPr id="257" name="Google Shape;257;p11"/>
          <p:cNvSpPr txBox="1"/>
          <p:nvPr>
            <p:ph type="title"/>
          </p:nvPr>
        </p:nvSpPr>
        <p:spPr>
          <a:xfrm>
            <a:off x="838200" y="365125"/>
            <a:ext cx="10515600" cy="5335879"/>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4400"/>
              <a:buNone/>
            </a:pPr>
            <a:r>
              <a:rPr i="1" lang="en-US">
                <a:solidFill>
                  <a:srgbClr val="FFFF00"/>
                </a:solidFill>
                <a:latin typeface="Caveat"/>
                <a:ea typeface="Caveat"/>
                <a:cs typeface="Caveat"/>
                <a:sym typeface="Caveat"/>
              </a:rPr>
              <a:t>       HENRY FORD</a:t>
            </a:r>
            <a:endParaRPr/>
          </a:p>
        </p:txBody>
      </p:sp>
      <p:pic>
        <p:nvPicPr>
          <p:cNvPr id="258" name="Google Shape;258;p11"/>
          <p:cNvPicPr preferRelativeResize="0"/>
          <p:nvPr/>
        </p:nvPicPr>
        <p:blipFill rotWithShape="1">
          <a:blip r:embed="rId3">
            <a:alphaModFix/>
          </a:blip>
          <a:srcRect b="0" l="0" r="0" t="0"/>
          <a:stretch/>
        </p:blipFill>
        <p:spPr>
          <a:xfrm>
            <a:off x="690010" y="365125"/>
            <a:ext cx="6127750" cy="6127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ge306a0b232_1_0"/>
          <p:cNvPicPr preferRelativeResize="0"/>
          <p:nvPr/>
        </p:nvPicPr>
        <p:blipFill rotWithShape="1">
          <a:blip r:embed="rId3">
            <a:alphaModFix/>
          </a:blip>
          <a:srcRect b="0" l="0" r="0" t="0"/>
          <a:stretch/>
        </p:blipFill>
        <p:spPr>
          <a:xfrm>
            <a:off x="6324601" y="2765414"/>
            <a:ext cx="5236700" cy="3491133"/>
          </a:xfrm>
          <a:prstGeom prst="rect">
            <a:avLst/>
          </a:prstGeom>
          <a:noFill/>
          <a:ln>
            <a:noFill/>
          </a:ln>
        </p:spPr>
      </p:pic>
      <p:sp>
        <p:nvSpPr>
          <p:cNvPr id="265" name="Google Shape;265;ge306a0b232_1_0"/>
          <p:cNvSpPr txBox="1"/>
          <p:nvPr>
            <p:ph idx="1" type="body"/>
          </p:nvPr>
        </p:nvSpPr>
        <p:spPr>
          <a:xfrm>
            <a:off x="1295399" y="3255432"/>
            <a:ext cx="6241816" cy="1828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760"/>
              <a:buNone/>
            </a:pPr>
            <a:r>
              <a:t/>
            </a:r>
            <a:endParaRPr sz="2400"/>
          </a:p>
          <a:p>
            <a:pPr indent="0" lvl="0" marL="0" rtl="0" algn="ctr">
              <a:spcBef>
                <a:spcPts val="1080"/>
              </a:spcBef>
              <a:spcAft>
                <a:spcPts val="0"/>
              </a:spcAft>
              <a:buSzPts val="2760"/>
              <a:buNone/>
            </a:pPr>
            <a:r>
              <a:rPr lang="en-US" sz="2400"/>
              <a:t>-</a:t>
            </a:r>
            <a:endParaRPr/>
          </a:p>
        </p:txBody>
      </p:sp>
      <p:sp>
        <p:nvSpPr>
          <p:cNvPr id="266" name="Google Shape;266;ge306a0b232_1_0"/>
          <p:cNvSpPr txBox="1"/>
          <p:nvPr>
            <p:ph type="title"/>
          </p:nvPr>
        </p:nvSpPr>
        <p:spPr>
          <a:xfrm>
            <a:off x="855782" y="1837506"/>
            <a:ext cx="6241816" cy="4386150"/>
          </a:xfrm>
          <a:prstGeom prst="rect">
            <a:avLst/>
          </a:prstGeom>
          <a:noFill/>
          <a:ln>
            <a:noFill/>
          </a:ln>
        </p:spPr>
        <p:txBody>
          <a:bodyPr anchorCtr="0" anchor="b" bIns="45700" lIns="91425" spcFirstLastPara="1" rIns="91425" wrap="square" tIns="45700">
            <a:normAutofit fontScale="90000"/>
          </a:bodyPr>
          <a:lstStyle/>
          <a:p>
            <a:pPr indent="0" lvl="0" marL="139700" rtl="0" algn="ctr">
              <a:spcBef>
                <a:spcPts val="0"/>
              </a:spcBef>
              <a:spcAft>
                <a:spcPts val="0"/>
              </a:spcAft>
              <a:buClr>
                <a:srgbClr val="262626"/>
              </a:buClr>
              <a:buSzPct val="48611"/>
              <a:buFont typeface="Arial"/>
              <a:buNone/>
            </a:pPr>
            <a:r>
              <a:rPr b="1" lang="en-US" sz="3200"/>
              <a:t>Leadership classes</a:t>
            </a:r>
            <a:br>
              <a:rPr b="1" lang="en-US" sz="3200"/>
            </a:br>
            <a:r>
              <a:rPr b="1" lang="en-US" sz="3200"/>
              <a:t>Peer Groups</a:t>
            </a:r>
            <a:br>
              <a:rPr b="1" lang="en-US" sz="3200"/>
            </a:br>
            <a:r>
              <a:rPr b="1" lang="en-US" sz="3200"/>
              <a:t>Well Known Books:</a:t>
            </a:r>
            <a:br>
              <a:rPr b="1" lang="en-US" sz="3200"/>
            </a:br>
            <a:r>
              <a:rPr b="1" lang="en-US" sz="3200"/>
              <a:t>-Stephen Covey’s The 7 Habits of -Highly Effective People </a:t>
            </a:r>
            <a:br>
              <a:rPr b="1" lang="en-US" sz="3200"/>
            </a:br>
            <a:r>
              <a:rPr b="1" lang="en-US" sz="3200"/>
              <a:t>-Simon Sinek’s Start with Why</a:t>
            </a:r>
            <a:br>
              <a:rPr b="1" lang="en-US" sz="3200"/>
            </a:br>
            <a:r>
              <a:rPr b="1" lang="en-US" sz="3200"/>
              <a:t>-Jim Collin’s Good to Great </a:t>
            </a:r>
            <a:br>
              <a:rPr b="1" lang="en-US" sz="3200"/>
            </a:br>
            <a:br>
              <a:rPr b="1" lang="en-US" sz="3200"/>
            </a:br>
            <a:r>
              <a:rPr b="1" lang="en-US" sz="3200"/>
              <a:t>FIND NEW WAYS TO BE INSPIRED…OR GO BACK TO YOUR “WHY” IF IT’S BEEN AWHILE</a:t>
            </a:r>
            <a:endParaRPr/>
          </a:p>
        </p:txBody>
      </p:sp>
      <p:sp>
        <p:nvSpPr>
          <p:cNvPr id="267" name="Google Shape;267;ge306a0b232_1_0"/>
          <p:cNvSpPr txBox="1"/>
          <p:nvPr/>
        </p:nvSpPr>
        <p:spPr>
          <a:xfrm>
            <a:off x="6699739" y="1195754"/>
            <a:ext cx="4861562"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rgbClr val="262626"/>
                </a:solidFill>
                <a:latin typeface="Arial"/>
                <a:ea typeface="Arial"/>
                <a:cs typeface="Arial"/>
                <a:sym typeface="Arial"/>
              </a:rPr>
              <a:t>As Leaders we MUST commit to continuing to GROW…</a:t>
            </a:r>
            <a:endParaRPr b="1" i="0" sz="32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95959"/>
            </a:gs>
            <a:gs pos="46000">
              <a:srgbClr val="595959"/>
            </a:gs>
            <a:gs pos="100000">
              <a:srgbClr val="262626"/>
            </a:gs>
          </a:gsLst>
          <a:path path="circle">
            <a:fillToRect b="50%" l="50%" r="50%" t="50%"/>
          </a:path>
          <a:tileRect/>
        </a:gradFill>
      </p:bgPr>
    </p:bg>
    <p:spTree>
      <p:nvGrpSpPr>
        <p:cNvPr id="272" name="Shape 272"/>
        <p:cNvGrpSpPr/>
        <p:nvPr/>
      </p:nvGrpSpPr>
      <p:grpSpPr>
        <a:xfrm>
          <a:off x="0" y="0"/>
          <a:ext cx="0" cy="0"/>
          <a:chOff x="0" y="0"/>
          <a:chExt cx="0" cy="0"/>
        </a:xfrm>
      </p:grpSpPr>
      <p:sp>
        <p:nvSpPr>
          <p:cNvPr descr="decorative element" id="273" name="Google Shape;273;p29"/>
          <p:cNvSpPr/>
          <p:nvPr/>
        </p:nvSpPr>
        <p:spPr>
          <a:xfrm>
            <a:off x="0" y="-226633"/>
            <a:ext cx="12192000" cy="6858000"/>
          </a:xfrm>
          <a:prstGeom prst="rect">
            <a:avLst/>
          </a:prstGeom>
          <a:gradFill>
            <a:gsLst>
              <a:gs pos="0">
                <a:srgbClr val="595959"/>
              </a:gs>
              <a:gs pos="46000">
                <a:srgbClr val="595959"/>
              </a:gs>
              <a:gs pos="100000">
                <a:srgbClr val="26262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Verdana"/>
              <a:buNone/>
            </a:pPr>
            <a:r>
              <a:t/>
            </a:r>
            <a:endParaRPr b="0" i="0" sz="1800" u="none" cap="none" strike="noStrike">
              <a:solidFill>
                <a:srgbClr val="FFFFFF"/>
              </a:solidFill>
              <a:latin typeface="Arial"/>
              <a:ea typeface="Arial"/>
              <a:cs typeface="Arial"/>
              <a:sym typeface="Arial"/>
            </a:endParaRPr>
          </a:p>
        </p:txBody>
      </p:sp>
      <p:sp>
        <p:nvSpPr>
          <p:cNvPr id="274" name="Google Shape;274;p29"/>
          <p:cNvSpPr txBox="1"/>
          <p:nvPr>
            <p:ph type="ctrTitle"/>
          </p:nvPr>
        </p:nvSpPr>
        <p:spPr>
          <a:xfrm>
            <a:off x="3072031" y="324332"/>
            <a:ext cx="6362965" cy="5069695"/>
          </a:xfrm>
          <a:prstGeom prst="rect">
            <a:avLst/>
          </a:prstGeom>
          <a:noFill/>
          <a:ln>
            <a:noFill/>
          </a:ln>
        </p:spPr>
        <p:txBody>
          <a:bodyPr anchorCtr="0" anchor="ctr" bIns="45700" lIns="91425" spcFirstLastPara="1" rIns="91425" wrap="square" tIns="45700">
            <a:normAutofit/>
          </a:bodyPr>
          <a:lstStyle/>
          <a:p>
            <a:pPr indent="0" lvl="0" marL="0" rtl="0" algn="ctr">
              <a:lnSpc>
                <a:spcPct val="115000"/>
              </a:lnSpc>
              <a:spcBef>
                <a:spcPts val="1200"/>
              </a:spcBef>
              <a:spcAft>
                <a:spcPts val="1200"/>
              </a:spcAft>
              <a:buClr>
                <a:schemeClr val="dk1"/>
              </a:buClr>
              <a:buSzPts val="1100"/>
              <a:buFont typeface="Arial"/>
              <a:buNone/>
            </a:pPr>
            <a:r>
              <a:rPr lang="en-US" sz="4400">
                <a:solidFill>
                  <a:schemeClr val="lt1"/>
                </a:solidFill>
                <a:latin typeface="Comic Sans MS"/>
                <a:ea typeface="Comic Sans MS"/>
                <a:cs typeface="Comic Sans MS"/>
                <a:sym typeface="Comic Sans MS"/>
              </a:rPr>
              <a:t>THANK YOU!!</a:t>
            </a:r>
            <a:endParaRPr sz="4400">
              <a:solidFill>
                <a:schemeClr val="lt1"/>
              </a:solidFill>
              <a:latin typeface="Comic Sans MS"/>
              <a:ea typeface="Comic Sans MS"/>
              <a:cs typeface="Comic Sans MS"/>
              <a:sym typeface="Comic Sans MS"/>
            </a:endParaRPr>
          </a:p>
        </p:txBody>
      </p:sp>
      <p:sp>
        <p:nvSpPr>
          <p:cNvPr id="275" name="Google Shape;275;p29"/>
          <p:cNvSpPr txBox="1"/>
          <p:nvPr>
            <p:ph idx="1" type="subTitle"/>
          </p:nvPr>
        </p:nvSpPr>
        <p:spPr>
          <a:xfrm>
            <a:off x="4274779" y="4534872"/>
            <a:ext cx="3957468" cy="172783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Clr>
                <a:srgbClr val="5DF3C9"/>
              </a:buClr>
              <a:buSzPts val="3200"/>
              <a:buNone/>
            </a:pPr>
            <a:r>
              <a:rPr b="1" lang="en-US" sz="3200">
                <a:solidFill>
                  <a:srgbClr val="5DF3C9"/>
                </a:solidFill>
                <a:latin typeface="Comic Sans MS"/>
                <a:ea typeface="Comic Sans MS"/>
                <a:cs typeface="Comic Sans MS"/>
                <a:sym typeface="Comic Sans MS"/>
              </a:rPr>
              <a:t>Questions? Comments?</a:t>
            </a:r>
            <a:endParaRPr b="1" sz="3200">
              <a:solidFill>
                <a:srgbClr val="5DF3C9"/>
              </a:solidFill>
              <a:latin typeface="Comic Sans MS"/>
              <a:ea typeface="Comic Sans MS"/>
              <a:cs typeface="Comic Sans MS"/>
              <a:sym typeface="Comic Sans MS"/>
            </a:endParaRPr>
          </a:p>
        </p:txBody>
      </p:sp>
      <p:sp>
        <p:nvSpPr>
          <p:cNvPr id="276" name="Google Shape;276;p29"/>
          <p:cNvSpPr/>
          <p:nvPr/>
        </p:nvSpPr>
        <p:spPr>
          <a:xfrm>
            <a:off x="590680" y="2489591"/>
            <a:ext cx="2243700" cy="22437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Verdana"/>
              <a:buNone/>
            </a:pPr>
            <a:r>
              <a:t/>
            </a:r>
            <a:endParaRPr b="0" i="0" sz="1800" u="none" cap="none" strike="noStrike">
              <a:solidFill>
                <a:srgbClr val="FFFFFF"/>
              </a:solidFill>
              <a:latin typeface="Arial"/>
              <a:ea typeface="Arial"/>
              <a:cs typeface="Arial"/>
              <a:sym typeface="Arial"/>
            </a:endParaRPr>
          </a:p>
        </p:txBody>
      </p:sp>
      <p:sp>
        <p:nvSpPr>
          <p:cNvPr id="277" name="Google Shape;277;p29"/>
          <p:cNvSpPr/>
          <p:nvPr/>
        </p:nvSpPr>
        <p:spPr>
          <a:xfrm>
            <a:off x="824609" y="5300307"/>
            <a:ext cx="962400" cy="9624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Verdana"/>
              <a:buNone/>
            </a:pPr>
            <a:r>
              <a:t/>
            </a:r>
            <a:endParaRPr b="0" i="0" sz="1800" u="none" cap="none" strike="noStrike">
              <a:solidFill>
                <a:srgbClr val="FFFFFF"/>
              </a:solidFill>
              <a:latin typeface="Arial"/>
              <a:ea typeface="Arial"/>
              <a:cs typeface="Arial"/>
              <a:sym typeface="Arial"/>
            </a:endParaRPr>
          </a:p>
        </p:txBody>
      </p:sp>
      <p:sp>
        <p:nvSpPr>
          <p:cNvPr id="278" name="Google Shape;278;p29"/>
          <p:cNvSpPr/>
          <p:nvPr/>
        </p:nvSpPr>
        <p:spPr>
          <a:xfrm>
            <a:off x="2216385" y="4796733"/>
            <a:ext cx="293700" cy="2937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Verdana"/>
              <a:buNone/>
            </a:pPr>
            <a:r>
              <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95959"/>
            </a:gs>
            <a:gs pos="46000">
              <a:srgbClr val="595959"/>
            </a:gs>
            <a:gs pos="100000">
              <a:srgbClr val="262626"/>
            </a:gs>
          </a:gsLst>
          <a:path path="circle">
            <a:fillToRect b="50%" l="50%" r="50%" t="50%"/>
          </a:path>
          <a:tileRect/>
        </a:gradFill>
      </p:bgPr>
    </p:bg>
    <p:spTree>
      <p:nvGrpSpPr>
        <p:cNvPr id="133" name="Shape 133"/>
        <p:cNvGrpSpPr/>
        <p:nvPr/>
      </p:nvGrpSpPr>
      <p:grpSpPr>
        <a:xfrm>
          <a:off x="0" y="0"/>
          <a:ext cx="0" cy="0"/>
          <a:chOff x="0" y="0"/>
          <a:chExt cx="0" cy="0"/>
        </a:xfrm>
      </p:grpSpPr>
      <p:sp>
        <p:nvSpPr>
          <p:cNvPr descr="decorative element" id="134" name="Google Shape;134;ge306a0b232_0_0"/>
          <p:cNvSpPr/>
          <p:nvPr/>
        </p:nvSpPr>
        <p:spPr>
          <a:xfrm>
            <a:off x="0" y="0"/>
            <a:ext cx="12192000" cy="6858000"/>
          </a:xfrm>
          <a:prstGeom prst="rect">
            <a:avLst/>
          </a:prstGeom>
          <a:gradFill>
            <a:gsLst>
              <a:gs pos="0">
                <a:srgbClr val="595959"/>
              </a:gs>
              <a:gs pos="46000">
                <a:srgbClr val="595959"/>
              </a:gs>
              <a:gs pos="100000">
                <a:srgbClr val="26262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Verdana"/>
              <a:buNone/>
            </a:pPr>
            <a:r>
              <a:t/>
            </a:r>
            <a:endParaRPr b="0" i="0" sz="1800" u="none" cap="none" strike="noStrike">
              <a:solidFill>
                <a:srgbClr val="FFFFFF"/>
              </a:solidFill>
              <a:latin typeface="Arial"/>
              <a:ea typeface="Arial"/>
              <a:cs typeface="Arial"/>
              <a:sym typeface="Arial"/>
            </a:endParaRPr>
          </a:p>
        </p:txBody>
      </p:sp>
      <p:sp>
        <p:nvSpPr>
          <p:cNvPr id="135" name="Google Shape;135;ge306a0b232_0_0"/>
          <p:cNvSpPr txBox="1"/>
          <p:nvPr>
            <p:ph type="ctrTitle"/>
          </p:nvPr>
        </p:nvSpPr>
        <p:spPr>
          <a:xfrm>
            <a:off x="904500" y="959400"/>
            <a:ext cx="10408500" cy="4259400"/>
          </a:xfrm>
          <a:prstGeom prst="rect">
            <a:avLst/>
          </a:prstGeom>
          <a:noFill/>
          <a:ln>
            <a:noFill/>
          </a:ln>
        </p:spPr>
        <p:txBody>
          <a:bodyPr anchorCtr="0" anchor="ctr" bIns="45700" lIns="91425" spcFirstLastPara="1" rIns="91425" wrap="square" tIns="45700">
            <a:normAutofit/>
          </a:bodyPr>
          <a:lstStyle/>
          <a:p>
            <a:pPr indent="0" lvl="0" marL="0" rtl="0" algn="ctr">
              <a:lnSpc>
                <a:spcPct val="115000"/>
              </a:lnSpc>
              <a:spcBef>
                <a:spcPts val="0"/>
              </a:spcBef>
              <a:spcAft>
                <a:spcPts val="0"/>
              </a:spcAft>
              <a:buSzPts val="6000"/>
              <a:buNone/>
            </a:pPr>
            <a:r>
              <a:rPr lang="en-US" sz="3600">
                <a:solidFill>
                  <a:schemeClr val="lt1"/>
                </a:solidFill>
                <a:latin typeface="Comic Sans MS"/>
                <a:ea typeface="Comic Sans MS"/>
                <a:cs typeface="Comic Sans MS"/>
                <a:sym typeface="Comic Sans MS"/>
              </a:rPr>
              <a:t>Group 3 “Common Ground”</a:t>
            </a:r>
            <a:endParaRPr sz="3600">
              <a:solidFill>
                <a:schemeClr val="lt1"/>
              </a:solidFill>
              <a:latin typeface="Comic Sans MS"/>
              <a:ea typeface="Comic Sans MS"/>
              <a:cs typeface="Comic Sans MS"/>
              <a:sym typeface="Comic Sans MS"/>
            </a:endParaRPr>
          </a:p>
          <a:p>
            <a:pPr indent="0" lvl="0" marL="0" rtl="0" algn="l">
              <a:lnSpc>
                <a:spcPct val="115000"/>
              </a:lnSpc>
              <a:spcBef>
                <a:spcPts val="0"/>
              </a:spcBef>
              <a:spcAft>
                <a:spcPts val="0"/>
              </a:spcAft>
              <a:buSzPts val="6000"/>
              <a:buNone/>
            </a:pPr>
            <a:r>
              <a:t/>
            </a:r>
            <a:endParaRPr sz="2400">
              <a:solidFill>
                <a:schemeClr val="lt1"/>
              </a:solidFill>
              <a:latin typeface="Comic Sans MS"/>
              <a:ea typeface="Comic Sans MS"/>
              <a:cs typeface="Comic Sans MS"/>
              <a:sym typeface="Comic Sans MS"/>
            </a:endParaRPr>
          </a:p>
          <a:p>
            <a:pPr indent="-381000" lvl="0" marL="457200" rtl="0" algn="l">
              <a:lnSpc>
                <a:spcPct val="115000"/>
              </a:lnSpc>
              <a:spcBef>
                <a:spcPts val="0"/>
              </a:spcBef>
              <a:spcAft>
                <a:spcPts val="0"/>
              </a:spcAft>
              <a:buClr>
                <a:schemeClr val="lt1"/>
              </a:buClr>
              <a:buSzPts val="2400"/>
              <a:buFont typeface="Comic Sans MS"/>
              <a:buChar char="●"/>
            </a:pPr>
            <a:r>
              <a:rPr lang="en-US" sz="2400">
                <a:solidFill>
                  <a:schemeClr val="lt1"/>
                </a:solidFill>
                <a:latin typeface="Comic Sans MS"/>
                <a:ea typeface="Comic Sans MS"/>
                <a:cs typeface="Comic Sans MS"/>
                <a:sym typeface="Comic Sans MS"/>
              </a:rPr>
              <a:t>Stephanie Amato, Yolo County Animal Services</a:t>
            </a:r>
            <a:endParaRPr sz="2400">
              <a:solidFill>
                <a:schemeClr val="lt1"/>
              </a:solidFill>
              <a:latin typeface="Comic Sans MS"/>
              <a:ea typeface="Comic Sans MS"/>
              <a:cs typeface="Comic Sans MS"/>
              <a:sym typeface="Comic Sans MS"/>
            </a:endParaRPr>
          </a:p>
          <a:p>
            <a:pPr indent="-381000" lvl="0" marL="457200" rtl="0" algn="l">
              <a:lnSpc>
                <a:spcPct val="115000"/>
              </a:lnSpc>
              <a:spcBef>
                <a:spcPts val="0"/>
              </a:spcBef>
              <a:spcAft>
                <a:spcPts val="0"/>
              </a:spcAft>
              <a:buClr>
                <a:schemeClr val="lt1"/>
              </a:buClr>
              <a:buSzPts val="2400"/>
              <a:buFont typeface="Comic Sans MS"/>
              <a:buChar char="●"/>
            </a:pPr>
            <a:r>
              <a:rPr lang="en-US" sz="2400">
                <a:solidFill>
                  <a:schemeClr val="lt1"/>
                </a:solidFill>
                <a:latin typeface="Comic Sans MS"/>
                <a:ea typeface="Comic Sans MS"/>
                <a:cs typeface="Comic Sans MS"/>
                <a:sym typeface="Comic Sans MS"/>
              </a:rPr>
              <a:t>Camrin Christensen,  Stray Cat Alliance</a:t>
            </a:r>
            <a:endParaRPr sz="2400">
              <a:solidFill>
                <a:schemeClr val="lt1"/>
              </a:solidFill>
              <a:latin typeface="Comic Sans MS"/>
              <a:ea typeface="Comic Sans MS"/>
              <a:cs typeface="Comic Sans MS"/>
              <a:sym typeface="Comic Sans MS"/>
            </a:endParaRPr>
          </a:p>
          <a:p>
            <a:pPr indent="-381000" lvl="0" marL="457200" rtl="0" algn="l">
              <a:lnSpc>
                <a:spcPct val="115000"/>
              </a:lnSpc>
              <a:spcBef>
                <a:spcPts val="0"/>
              </a:spcBef>
              <a:spcAft>
                <a:spcPts val="0"/>
              </a:spcAft>
              <a:buClr>
                <a:schemeClr val="lt1"/>
              </a:buClr>
              <a:buSzPts val="2400"/>
              <a:buFont typeface="Comic Sans MS"/>
              <a:buChar char="●"/>
            </a:pPr>
            <a:r>
              <a:rPr lang="en-US" sz="2400">
                <a:solidFill>
                  <a:schemeClr val="lt1"/>
                </a:solidFill>
                <a:latin typeface="Comic Sans MS"/>
                <a:ea typeface="Comic Sans MS"/>
                <a:cs typeface="Comic Sans MS"/>
                <a:sym typeface="Comic Sans MS"/>
              </a:rPr>
              <a:t>Jessica Helgesen, Rancho Cucamonga Animal Services</a:t>
            </a:r>
            <a:endParaRPr sz="2400">
              <a:solidFill>
                <a:schemeClr val="lt1"/>
              </a:solidFill>
              <a:latin typeface="Comic Sans MS"/>
              <a:ea typeface="Comic Sans MS"/>
              <a:cs typeface="Comic Sans MS"/>
              <a:sym typeface="Comic Sans MS"/>
            </a:endParaRPr>
          </a:p>
          <a:p>
            <a:pPr indent="-381000" lvl="0" marL="457200" rtl="0" algn="l">
              <a:lnSpc>
                <a:spcPct val="115000"/>
              </a:lnSpc>
              <a:spcBef>
                <a:spcPts val="0"/>
              </a:spcBef>
              <a:spcAft>
                <a:spcPts val="0"/>
              </a:spcAft>
              <a:buClr>
                <a:schemeClr val="lt1"/>
              </a:buClr>
              <a:buSzPts val="2400"/>
              <a:buFont typeface="Comic Sans MS"/>
              <a:buChar char="●"/>
            </a:pPr>
            <a:r>
              <a:rPr lang="en-US" sz="2400">
                <a:solidFill>
                  <a:schemeClr val="lt1"/>
                </a:solidFill>
                <a:latin typeface="Comic Sans MS"/>
                <a:ea typeface="Comic Sans MS"/>
                <a:cs typeface="Comic Sans MS"/>
                <a:sym typeface="Comic Sans MS"/>
              </a:rPr>
              <a:t>Shannon Quinn, Front Street Animal Shelter, Sacramento, </a:t>
            </a:r>
            <a:endParaRPr sz="2400">
              <a:solidFill>
                <a:schemeClr val="lt1"/>
              </a:solidFill>
              <a:latin typeface="Comic Sans MS"/>
              <a:ea typeface="Comic Sans MS"/>
              <a:cs typeface="Comic Sans MS"/>
              <a:sym typeface="Comic Sans MS"/>
            </a:endParaRPr>
          </a:p>
          <a:p>
            <a:pPr indent="-381000" lvl="0" marL="457200" rtl="0" algn="l">
              <a:lnSpc>
                <a:spcPct val="115000"/>
              </a:lnSpc>
              <a:spcBef>
                <a:spcPts val="0"/>
              </a:spcBef>
              <a:spcAft>
                <a:spcPts val="0"/>
              </a:spcAft>
              <a:buClr>
                <a:schemeClr val="lt1"/>
              </a:buClr>
              <a:buSzPts val="2400"/>
              <a:buFont typeface="Comic Sans MS"/>
              <a:buChar char="●"/>
            </a:pPr>
            <a:r>
              <a:rPr lang="en-US" sz="2400">
                <a:solidFill>
                  <a:schemeClr val="lt1"/>
                </a:solidFill>
                <a:latin typeface="Comic Sans MS"/>
                <a:ea typeface="Comic Sans MS"/>
                <a:cs typeface="Comic Sans MS"/>
                <a:sym typeface="Comic Sans MS"/>
              </a:rPr>
              <a:t>Rachelle Saelor, LA County Department of Animal Care &amp; Control </a:t>
            </a:r>
            <a:endParaRPr sz="2400">
              <a:solidFill>
                <a:schemeClr val="lt1"/>
              </a:solidFill>
              <a:latin typeface="Comic Sans MS"/>
              <a:ea typeface="Comic Sans MS"/>
              <a:cs typeface="Comic Sans MS"/>
              <a:sym typeface="Comic Sans MS"/>
            </a:endParaRPr>
          </a:p>
        </p:txBody>
      </p:sp>
      <p:sp>
        <p:nvSpPr>
          <p:cNvPr id="136" name="Google Shape;136;ge306a0b232_0_0"/>
          <p:cNvSpPr/>
          <p:nvPr/>
        </p:nvSpPr>
        <p:spPr>
          <a:xfrm>
            <a:off x="9508800" y="5218800"/>
            <a:ext cx="1447671" cy="133695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Verdana"/>
              <a:buNone/>
            </a:pPr>
            <a:r>
              <a:t/>
            </a:r>
            <a:endParaRPr b="0" i="0" sz="1800" u="none" cap="none" strike="noStrike">
              <a:solidFill>
                <a:srgbClr val="FFFFFF"/>
              </a:solidFill>
              <a:latin typeface="Arial"/>
              <a:ea typeface="Arial"/>
              <a:cs typeface="Arial"/>
              <a:sym typeface="Arial"/>
            </a:endParaRPr>
          </a:p>
        </p:txBody>
      </p:sp>
      <p:sp>
        <p:nvSpPr>
          <p:cNvPr id="137" name="Google Shape;137;ge306a0b232_0_0"/>
          <p:cNvSpPr/>
          <p:nvPr/>
        </p:nvSpPr>
        <p:spPr>
          <a:xfrm>
            <a:off x="10900916" y="4464771"/>
            <a:ext cx="773167" cy="603436"/>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Verdana"/>
              <a:buNone/>
            </a:pPr>
            <a:r>
              <a:t/>
            </a:r>
            <a:endParaRPr b="0" i="0" sz="1800" u="none" cap="none" strike="noStrike">
              <a:solidFill>
                <a:srgbClr val="FFFFFF"/>
              </a:solidFill>
              <a:latin typeface="Arial"/>
              <a:ea typeface="Arial"/>
              <a:cs typeface="Arial"/>
              <a:sym typeface="Arial"/>
            </a:endParaRPr>
          </a:p>
        </p:txBody>
      </p:sp>
      <p:sp>
        <p:nvSpPr>
          <p:cNvPr id="138" name="Google Shape;138;ge306a0b232_0_0"/>
          <p:cNvSpPr/>
          <p:nvPr/>
        </p:nvSpPr>
        <p:spPr>
          <a:xfrm>
            <a:off x="10232635" y="3854241"/>
            <a:ext cx="293700" cy="2937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Verdana"/>
              <a:buNone/>
            </a:pPr>
            <a:r>
              <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Gorilla" id="144" name="Google Shape;144;p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5" name="Google Shape;145;p2"/>
          <p:cNvSpPr/>
          <p:nvPr/>
        </p:nvSpPr>
        <p:spPr>
          <a:xfrm>
            <a:off x="151236" y="3115451"/>
            <a:ext cx="2571750" cy="435466"/>
          </a:xfrm>
          <a:prstGeom prst="roundRect">
            <a:avLst>
              <a:gd fmla="val 50000" name="adj"/>
            </a:avLst>
          </a:prstGeom>
          <a:solidFill>
            <a:schemeClr val="dk1">
              <a:alpha val="5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46" name="Google Shape;146;p2"/>
          <p:cNvSpPr txBox="1"/>
          <p:nvPr>
            <p:ph type="title"/>
          </p:nvPr>
        </p:nvSpPr>
        <p:spPr>
          <a:xfrm>
            <a:off x="327511" y="149470"/>
            <a:ext cx="5838825" cy="645691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ts val="6480"/>
              <a:buFont typeface="Arial"/>
              <a:buNone/>
            </a:pPr>
            <a:r>
              <a:t/>
            </a:r>
            <a:endParaRPr b="1" i="1" sz="1100">
              <a:solidFill>
                <a:srgbClr val="FFFFFF"/>
              </a:solidFill>
              <a:latin typeface="Arial"/>
              <a:ea typeface="Arial"/>
              <a:cs typeface="Arial"/>
              <a:sym typeface="Arial"/>
            </a:endParaRPr>
          </a:p>
          <a:p>
            <a:pPr indent="0" lvl="0" marL="0" rtl="0" algn="l">
              <a:lnSpc>
                <a:spcPct val="90000"/>
              </a:lnSpc>
              <a:spcBef>
                <a:spcPts val="0"/>
              </a:spcBef>
              <a:spcAft>
                <a:spcPts val="0"/>
              </a:spcAft>
              <a:buClr>
                <a:srgbClr val="FFFFFF"/>
              </a:buClr>
              <a:buSzPct val="100000"/>
              <a:buFont typeface="Arial"/>
              <a:buNone/>
            </a:pPr>
            <a:r>
              <a:rPr b="1" i="1" lang="en-US" sz="7200">
                <a:solidFill>
                  <a:srgbClr val="FFFFFF"/>
                </a:solidFill>
                <a:latin typeface="Arial"/>
                <a:ea typeface="Arial"/>
                <a:cs typeface="Arial"/>
                <a:sym typeface="Arial"/>
              </a:rPr>
              <a:t>BE</a:t>
            </a:r>
            <a:r>
              <a:rPr i="1" lang="en-US" sz="5400">
                <a:solidFill>
                  <a:srgbClr val="FFFFFF"/>
                </a:solidFill>
                <a:latin typeface="Arial"/>
                <a:ea typeface="Arial"/>
                <a:cs typeface="Arial"/>
                <a:sym typeface="Arial"/>
              </a:rPr>
              <a:t> THE CHANGE</a:t>
            </a:r>
            <a:br>
              <a:rPr i="1" lang="en-US" sz="5400">
                <a:solidFill>
                  <a:srgbClr val="FFFFFF"/>
                </a:solidFill>
                <a:latin typeface="Arial"/>
                <a:ea typeface="Arial"/>
                <a:cs typeface="Arial"/>
                <a:sym typeface="Arial"/>
              </a:rPr>
            </a:br>
            <a:r>
              <a:rPr i="1" lang="en-US" sz="2800">
                <a:solidFill>
                  <a:srgbClr val="FFFFFF"/>
                </a:solidFill>
                <a:latin typeface="Arial"/>
                <a:ea typeface="Arial"/>
                <a:cs typeface="Arial"/>
                <a:sym typeface="Arial"/>
              </a:rPr>
              <a:t> </a:t>
            </a:r>
            <a:br>
              <a:rPr i="1" lang="en-US" sz="5400">
                <a:solidFill>
                  <a:srgbClr val="FFFFFF"/>
                </a:solidFill>
                <a:latin typeface="Arial"/>
                <a:ea typeface="Arial"/>
                <a:cs typeface="Arial"/>
                <a:sym typeface="Arial"/>
              </a:rPr>
            </a:br>
            <a:br>
              <a:rPr i="1" lang="en-US" sz="5400">
                <a:solidFill>
                  <a:srgbClr val="FFFFFF"/>
                </a:solidFill>
                <a:latin typeface="Arial"/>
                <a:ea typeface="Arial"/>
                <a:cs typeface="Arial"/>
                <a:sym typeface="Arial"/>
              </a:rPr>
            </a:br>
            <a:br>
              <a:rPr i="1" lang="en-US" sz="5400">
                <a:solidFill>
                  <a:srgbClr val="FFFFFF"/>
                </a:solidFill>
                <a:latin typeface="Arial"/>
                <a:ea typeface="Arial"/>
                <a:cs typeface="Arial"/>
                <a:sym typeface="Arial"/>
              </a:rPr>
            </a:br>
            <a:r>
              <a:rPr i="1" lang="en-US" sz="2800">
                <a:solidFill>
                  <a:srgbClr val="FFFFFF"/>
                </a:solidFill>
                <a:latin typeface="Arial"/>
                <a:ea typeface="Arial"/>
                <a:cs typeface="Arial"/>
                <a:sym typeface="Arial"/>
              </a:rPr>
              <a:t>you want to see</a:t>
            </a:r>
            <a:br>
              <a:rPr i="1" lang="en-US" sz="2800">
                <a:solidFill>
                  <a:srgbClr val="FFFFFF"/>
                </a:solidFill>
                <a:latin typeface="Arial"/>
                <a:ea typeface="Arial"/>
                <a:cs typeface="Arial"/>
                <a:sym typeface="Arial"/>
              </a:rPr>
            </a:br>
            <a:br>
              <a:rPr i="1" lang="en-US" sz="2800">
                <a:solidFill>
                  <a:srgbClr val="FFFFFF"/>
                </a:solidFill>
                <a:latin typeface="Arial"/>
                <a:ea typeface="Arial"/>
                <a:cs typeface="Arial"/>
                <a:sym typeface="Arial"/>
              </a:rPr>
            </a:br>
            <a:br>
              <a:rPr i="1" lang="en-US" sz="2400">
                <a:solidFill>
                  <a:srgbClr val="FFFFFF"/>
                </a:solidFill>
                <a:latin typeface="Arial"/>
                <a:ea typeface="Arial"/>
                <a:cs typeface="Arial"/>
                <a:sym typeface="Arial"/>
              </a:rPr>
            </a:br>
            <a:br>
              <a:rPr i="1" lang="en-US" sz="2800">
                <a:solidFill>
                  <a:srgbClr val="FFFFFF"/>
                </a:solidFill>
                <a:latin typeface="Arial"/>
                <a:ea typeface="Arial"/>
                <a:cs typeface="Arial"/>
                <a:sym typeface="Arial"/>
              </a:rPr>
            </a:br>
            <a:br>
              <a:rPr i="1" lang="en-US" sz="2800">
                <a:solidFill>
                  <a:srgbClr val="FFFFFF"/>
                </a:solidFill>
                <a:latin typeface="Arial"/>
                <a:ea typeface="Arial"/>
                <a:cs typeface="Arial"/>
                <a:sym typeface="Arial"/>
              </a:rPr>
            </a:br>
            <a:br>
              <a:rPr i="1" lang="en-US" sz="2800">
                <a:solidFill>
                  <a:srgbClr val="FFFFFF"/>
                </a:solidFill>
                <a:latin typeface="Arial"/>
                <a:ea typeface="Arial"/>
                <a:cs typeface="Arial"/>
                <a:sym typeface="Arial"/>
              </a:rPr>
            </a:br>
            <a:r>
              <a:rPr i="1" lang="en-US" sz="2800">
                <a:solidFill>
                  <a:srgbClr val="FFFFFF"/>
                </a:solidFill>
                <a:latin typeface="Arial"/>
                <a:ea typeface="Arial"/>
                <a:cs typeface="Arial"/>
                <a:sym typeface="Arial"/>
              </a:rPr>
              <a:t> </a:t>
            </a:r>
            <a:br>
              <a:rPr i="1" lang="en-US" sz="5400">
                <a:solidFill>
                  <a:srgbClr val="FFFFFF"/>
                </a:solidFill>
                <a:latin typeface="Arial"/>
                <a:ea typeface="Arial"/>
                <a:cs typeface="Arial"/>
                <a:sym typeface="Arial"/>
              </a:rPr>
            </a:br>
            <a:r>
              <a:rPr i="1" lang="en-US" sz="5400">
                <a:solidFill>
                  <a:srgbClr val="FFFFFF"/>
                </a:solidFill>
                <a:latin typeface="Arial"/>
                <a:ea typeface="Arial"/>
                <a:cs typeface="Arial"/>
                <a:sym typeface="Arial"/>
              </a:rPr>
              <a:t>IN THE WORLD. </a:t>
            </a:r>
            <a:endParaRPr/>
          </a:p>
        </p:txBody>
      </p:sp>
      <p:sp>
        <p:nvSpPr>
          <p:cNvPr id="147" name="Google Shape;147;p2"/>
          <p:cNvSpPr txBox="1"/>
          <p:nvPr>
            <p:ph idx="1" type="body"/>
          </p:nvPr>
        </p:nvSpPr>
        <p:spPr>
          <a:xfrm>
            <a:off x="2365864" y="6114929"/>
            <a:ext cx="9486900" cy="435466"/>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rgbClr val="FFFFFF"/>
              </a:buClr>
              <a:buSzPts val="2000"/>
              <a:buNone/>
            </a:pPr>
            <a:r>
              <a:rPr lang="en-US" sz="2000">
                <a:solidFill>
                  <a:srgbClr val="FFFFFF"/>
                </a:solidFill>
              </a:rPr>
              <a:t>Mahatma Gandhi – Civil Rights Activist</a:t>
            </a:r>
            <a:endParaRPr/>
          </a:p>
          <a:p>
            <a:pPr indent="0" lvl="0" marL="0" rtl="0" algn="r">
              <a:lnSpc>
                <a:spcPct val="90000"/>
              </a:lnSpc>
              <a:spcBef>
                <a:spcPts val="1000"/>
              </a:spcBef>
              <a:spcAft>
                <a:spcPts val="0"/>
              </a:spcAft>
              <a:buClr>
                <a:schemeClr val="dk1"/>
              </a:buClr>
              <a:buSzPts val="2000"/>
              <a:buNone/>
            </a:pPr>
            <a:r>
              <a:t/>
            </a:r>
            <a:endParaRPr sz="2000">
              <a:solidFill>
                <a:srgbClr val="FFFFFF"/>
              </a:solidFill>
            </a:endParaRPr>
          </a:p>
          <a:p>
            <a:pPr indent="-101600" lvl="0" marL="228600" rtl="0" algn="r">
              <a:lnSpc>
                <a:spcPct val="90000"/>
              </a:lnSpc>
              <a:spcBef>
                <a:spcPts val="1000"/>
              </a:spcBef>
              <a:spcAft>
                <a:spcPts val="0"/>
              </a:spcAft>
              <a:buClr>
                <a:schemeClr val="dk1"/>
              </a:buClr>
              <a:buSzPts val="2000"/>
              <a:buNone/>
            </a:pPr>
            <a:r>
              <a:t/>
            </a:r>
            <a:endParaRPr sz="2000">
              <a:solidFill>
                <a:srgbClr val="000000"/>
              </a:solidFill>
            </a:endParaRPr>
          </a:p>
          <a:p>
            <a:pPr indent="-50800" lvl="0" marL="228600" rtl="0" algn="r">
              <a:lnSpc>
                <a:spcPct val="90000"/>
              </a:lnSpc>
              <a:spcBef>
                <a:spcPts val="1000"/>
              </a:spcBef>
              <a:spcAft>
                <a:spcPts val="0"/>
              </a:spcAft>
              <a:buClr>
                <a:schemeClr val="dk1"/>
              </a:buClr>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Google Shape;152;p3"/>
          <p:cNvSpPr txBox="1"/>
          <p:nvPr>
            <p:ph type="title"/>
          </p:nvPr>
        </p:nvSpPr>
        <p:spPr>
          <a:xfrm>
            <a:off x="346841" y="630621"/>
            <a:ext cx="11398469" cy="963414"/>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Verdana"/>
              <a:buNone/>
            </a:pPr>
            <a:r>
              <a:rPr b="1" lang="en-US">
                <a:solidFill>
                  <a:schemeClr val="lt1"/>
                </a:solidFill>
              </a:rPr>
              <a:t>“Motivate Yourself to Inspire Others”</a:t>
            </a:r>
            <a:br>
              <a:rPr b="1" lang="en-US">
                <a:solidFill>
                  <a:schemeClr val="lt1"/>
                </a:solidFill>
              </a:rPr>
            </a:br>
            <a:br>
              <a:rPr b="1" lang="en-US" u="sng">
                <a:solidFill>
                  <a:schemeClr val="lt1"/>
                </a:solidFill>
              </a:rPr>
            </a:br>
            <a:endParaRPr b="1" u="sng">
              <a:solidFill>
                <a:schemeClr val="lt1"/>
              </a:solidFill>
            </a:endParaRPr>
          </a:p>
        </p:txBody>
      </p:sp>
      <p:sp>
        <p:nvSpPr>
          <p:cNvPr id="153" name="Google Shape;153;p3"/>
          <p:cNvSpPr txBox="1"/>
          <p:nvPr/>
        </p:nvSpPr>
        <p:spPr>
          <a:xfrm>
            <a:off x="756744" y="2019703"/>
            <a:ext cx="10562897" cy="39081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Comic Sans MS"/>
                <a:ea typeface="Comic Sans MS"/>
                <a:cs typeface="Comic Sans MS"/>
                <a:sym typeface="Comic Sans MS"/>
              </a:rPr>
              <a:t>What INSPIRES you?</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Comic Sans MS"/>
                <a:ea typeface="Comic Sans MS"/>
                <a:cs typeface="Comic Sans MS"/>
                <a:sym typeface="Comic Sans MS"/>
              </a:rPr>
              <a:t>What MOTIVATES you?</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Comic Sans MS"/>
                <a:ea typeface="Comic Sans MS"/>
                <a:cs typeface="Comic Sans MS"/>
                <a:sym typeface="Comic Sans MS"/>
              </a:rPr>
              <a:t>What do YOU need to BELIEVE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Comic Sans MS"/>
                <a:ea typeface="Comic Sans MS"/>
                <a:cs typeface="Comic Sans MS"/>
                <a:sym typeface="Comic Sans MS"/>
              </a:rPr>
              <a:t> in yourself and others</a:t>
            </a:r>
            <a:r>
              <a:rPr b="0" i="0" lang="en-US" sz="4000" u="none" cap="none" strike="noStrike">
                <a:solidFill>
                  <a:schemeClr val="lt1"/>
                </a:solidFill>
                <a:latin typeface="Comic Sans MS"/>
                <a:ea typeface="Comic Sans MS"/>
                <a:cs typeface="Comic Sans MS"/>
                <a:sym typeface="Comic Sans M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a:p>
            <a:pPr indent="-171450" lvl="0" marL="285750" marR="0" rtl="0" algn="l">
              <a:lnSpc>
                <a:spcPct val="100000"/>
              </a:lnSpc>
              <a:spcBef>
                <a:spcPts val="0"/>
              </a:spcBef>
              <a:spcAft>
                <a:spcPts val="0"/>
              </a:spcAft>
              <a:buClr>
                <a:schemeClr val="dk1"/>
              </a:buClr>
              <a:buSzPts val="1800"/>
              <a:buFont typeface="Verdana"/>
              <a:buNone/>
            </a:pPr>
            <a:r>
              <a:t/>
            </a:r>
            <a:endParaRPr b="0" i="0" sz="1800" u="none" cap="none" strike="noStrike">
              <a:solidFill>
                <a:schemeClr val="dk1"/>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Waterfall" id="159" name="Google Shape;159;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0" name="Google Shape;160;p4"/>
          <p:cNvSpPr txBox="1"/>
          <p:nvPr>
            <p:ph type="title"/>
          </p:nvPr>
        </p:nvSpPr>
        <p:spPr>
          <a:xfrm>
            <a:off x="331076" y="500231"/>
            <a:ext cx="11666483" cy="58532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FFFF"/>
              </a:buClr>
              <a:buSzPts val="4900"/>
              <a:buFont typeface="Verdana"/>
              <a:buNone/>
            </a:pPr>
            <a:r>
              <a:rPr lang="en-US" sz="4900">
                <a:solidFill>
                  <a:srgbClr val="FFFFFF"/>
                </a:solidFill>
              </a:rPr>
              <a:t>To INSPIRE (v)</a:t>
            </a:r>
            <a:br>
              <a:rPr lang="en-US" sz="4900">
                <a:solidFill>
                  <a:srgbClr val="FFFFFF"/>
                </a:solidFill>
              </a:rPr>
            </a:br>
            <a:r>
              <a:rPr lang="en-US" sz="4000">
                <a:solidFill>
                  <a:srgbClr val="FFFFFF"/>
                </a:solidFill>
              </a:rPr>
              <a:t>Fill (someone) with the urge or ability to do or feel something; create a feeling, especially a positive one in a person; to excite, encourage or to breathe life into. </a:t>
            </a:r>
            <a:br>
              <a:rPr lang="en-US" sz="4000">
                <a:solidFill>
                  <a:srgbClr val="FFFFFF"/>
                </a:solidFill>
              </a:rPr>
            </a:br>
            <a:br>
              <a:rPr lang="en-US" sz="4000">
                <a:solidFill>
                  <a:srgbClr val="FFFFFF"/>
                </a:solidFill>
              </a:rPr>
            </a:br>
            <a:r>
              <a:rPr lang="en-US" sz="4000">
                <a:solidFill>
                  <a:srgbClr val="FFFFFF"/>
                </a:solidFill>
              </a:rPr>
              <a:t>Latin word meaning</a:t>
            </a:r>
            <a:br>
              <a:rPr lang="en-US" sz="4000">
                <a:solidFill>
                  <a:srgbClr val="FFFFFF"/>
                </a:solidFill>
              </a:rPr>
            </a:br>
            <a:r>
              <a:rPr lang="en-US" sz="4000">
                <a:solidFill>
                  <a:srgbClr val="FFFFFF"/>
                </a:solidFill>
              </a:rPr>
              <a:t>To INFLAME   </a:t>
            </a:r>
            <a:endParaRPr sz="4000"/>
          </a:p>
        </p:txBody>
      </p:sp>
      <p:grpSp>
        <p:nvGrpSpPr>
          <p:cNvPr id="161" name="Google Shape;161;p4"/>
          <p:cNvGrpSpPr/>
          <p:nvPr/>
        </p:nvGrpSpPr>
        <p:grpSpPr>
          <a:xfrm>
            <a:off x="4708634" y="4974020"/>
            <a:ext cx="3184635" cy="914400"/>
            <a:chOff x="4708634" y="4974020"/>
            <a:chExt cx="3184635" cy="914400"/>
          </a:xfrm>
        </p:grpSpPr>
        <p:pic>
          <p:nvPicPr>
            <p:cNvPr descr="Fire" id="162" name="Google Shape;162;p4"/>
            <p:cNvPicPr preferRelativeResize="0"/>
            <p:nvPr/>
          </p:nvPicPr>
          <p:blipFill rotWithShape="1">
            <a:blip r:embed="rId4">
              <a:alphaModFix/>
            </a:blip>
            <a:srcRect b="0" l="0" r="0" t="0"/>
            <a:stretch/>
          </p:blipFill>
          <p:spPr>
            <a:xfrm>
              <a:off x="4708634" y="4974020"/>
              <a:ext cx="914400" cy="914400"/>
            </a:xfrm>
            <a:prstGeom prst="rect">
              <a:avLst/>
            </a:prstGeom>
            <a:noFill/>
            <a:ln>
              <a:noFill/>
            </a:ln>
          </p:spPr>
        </p:pic>
        <p:pic>
          <p:nvPicPr>
            <p:cNvPr descr="Fire" id="163" name="Google Shape;163;p4"/>
            <p:cNvPicPr preferRelativeResize="0"/>
            <p:nvPr/>
          </p:nvPicPr>
          <p:blipFill rotWithShape="1">
            <a:blip r:embed="rId4">
              <a:alphaModFix/>
            </a:blip>
            <a:srcRect b="0" l="0" r="0" t="0"/>
            <a:stretch/>
          </p:blipFill>
          <p:spPr>
            <a:xfrm>
              <a:off x="5496910" y="4974020"/>
              <a:ext cx="914400" cy="914400"/>
            </a:xfrm>
            <a:prstGeom prst="rect">
              <a:avLst/>
            </a:prstGeom>
            <a:noFill/>
            <a:ln>
              <a:noFill/>
            </a:ln>
          </p:spPr>
        </p:pic>
        <p:pic>
          <p:nvPicPr>
            <p:cNvPr descr="Fire" id="164" name="Google Shape;164;p4"/>
            <p:cNvPicPr preferRelativeResize="0"/>
            <p:nvPr/>
          </p:nvPicPr>
          <p:blipFill rotWithShape="1">
            <a:blip r:embed="rId4">
              <a:alphaModFix/>
            </a:blip>
            <a:srcRect b="0" l="0" r="0" t="0"/>
            <a:stretch/>
          </p:blipFill>
          <p:spPr>
            <a:xfrm>
              <a:off x="6190593" y="4974020"/>
              <a:ext cx="914400" cy="914400"/>
            </a:xfrm>
            <a:prstGeom prst="rect">
              <a:avLst/>
            </a:prstGeom>
            <a:noFill/>
            <a:ln>
              <a:noFill/>
            </a:ln>
          </p:spPr>
        </p:pic>
        <p:pic>
          <p:nvPicPr>
            <p:cNvPr descr="Fire" id="165" name="Google Shape;165;p4"/>
            <p:cNvPicPr preferRelativeResize="0"/>
            <p:nvPr/>
          </p:nvPicPr>
          <p:blipFill rotWithShape="1">
            <a:blip r:embed="rId4">
              <a:alphaModFix/>
            </a:blip>
            <a:srcRect b="0" l="0" r="0" t="0"/>
            <a:stretch/>
          </p:blipFill>
          <p:spPr>
            <a:xfrm>
              <a:off x="6978869" y="4974020"/>
              <a:ext cx="914400" cy="914400"/>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alpha val="30588"/>
          </a:srgbClr>
        </a:solidFill>
      </p:bgPr>
    </p:bg>
    <p:spTree>
      <p:nvGrpSpPr>
        <p:cNvPr id="170" name="Shape 170"/>
        <p:cNvGrpSpPr/>
        <p:nvPr/>
      </p:nvGrpSpPr>
      <p:grpSpPr>
        <a:xfrm>
          <a:off x="0" y="0"/>
          <a:ext cx="0" cy="0"/>
          <a:chOff x="0" y="0"/>
          <a:chExt cx="0" cy="0"/>
        </a:xfrm>
      </p:grpSpPr>
      <p:pic>
        <p:nvPicPr>
          <p:cNvPr id="171" name="Google Shape;171;p5"/>
          <p:cNvPicPr preferRelativeResize="0"/>
          <p:nvPr/>
        </p:nvPicPr>
        <p:blipFill rotWithShape="1">
          <a:blip r:embed="rId3">
            <a:alphaModFix/>
          </a:blip>
          <a:srcRect b="0" l="0" r="0" t="0"/>
          <a:stretch/>
        </p:blipFill>
        <p:spPr>
          <a:xfrm rot="5400000">
            <a:off x="6191250" y="857250"/>
            <a:ext cx="6858000" cy="5143500"/>
          </a:xfrm>
          <a:prstGeom prst="rect">
            <a:avLst/>
          </a:prstGeom>
          <a:noFill/>
          <a:ln>
            <a:noFill/>
          </a:ln>
        </p:spPr>
      </p:pic>
      <p:sp>
        <p:nvSpPr>
          <p:cNvPr id="172" name="Google Shape;172;p5"/>
          <p:cNvSpPr txBox="1"/>
          <p:nvPr>
            <p:ph type="title"/>
          </p:nvPr>
        </p:nvSpPr>
        <p:spPr>
          <a:xfrm>
            <a:off x="200144" y="1774230"/>
            <a:ext cx="6515966" cy="257705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Comic Sans MS"/>
              <a:buNone/>
            </a:pPr>
            <a:r>
              <a:rPr lang="en-US" sz="2800">
                <a:latin typeface="Comic Sans MS"/>
                <a:ea typeface="Comic Sans MS"/>
                <a:cs typeface="Comic Sans MS"/>
                <a:sym typeface="Comic Sans MS"/>
              </a:rPr>
              <a:t>When a LEADER who is INSPIRED to grow as an individual but who at the same time strives to help others grow creates a solid foundation for the team. </a:t>
            </a:r>
            <a:r>
              <a:rPr lang="en-US" sz="3200"/>
              <a:t> </a:t>
            </a:r>
            <a:endParaRPr/>
          </a:p>
        </p:txBody>
      </p:sp>
      <p:sp>
        <p:nvSpPr>
          <p:cNvPr id="173" name="Google Shape;173;p5"/>
          <p:cNvSpPr txBox="1"/>
          <p:nvPr>
            <p:ph idx="1" type="body"/>
          </p:nvPr>
        </p:nvSpPr>
        <p:spPr>
          <a:xfrm>
            <a:off x="200144" y="4715735"/>
            <a:ext cx="6515966" cy="111775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None/>
            </a:pPr>
            <a:r>
              <a:rPr b="1" lang="en-US" sz="3200">
                <a:latin typeface="Comic Sans MS"/>
                <a:ea typeface="Comic Sans MS"/>
                <a:cs typeface="Comic Sans MS"/>
                <a:sym typeface="Comic Sans MS"/>
              </a:rPr>
              <a:t>Growth is the direct result of INSPIRATION</a:t>
            </a:r>
            <a:r>
              <a:rPr b="1" lang="en-US">
                <a:latin typeface="Comic Sans MS"/>
                <a:ea typeface="Comic Sans MS"/>
                <a:cs typeface="Comic Sans MS"/>
                <a:sym typeface="Comic Sans MS"/>
              </a:rPr>
              <a:t>.</a:t>
            </a:r>
            <a:endParaRPr/>
          </a:p>
        </p:txBody>
      </p:sp>
      <p:sp>
        <p:nvSpPr>
          <p:cNvPr id="174" name="Google Shape;174;p5"/>
          <p:cNvSpPr/>
          <p:nvPr/>
        </p:nvSpPr>
        <p:spPr>
          <a:xfrm>
            <a:off x="200144" y="850900"/>
            <a:ext cx="8579593"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accent2"/>
                </a:solidFill>
                <a:latin typeface="Verdana"/>
                <a:ea typeface="Verdana"/>
                <a:cs typeface="Verdana"/>
                <a:sym typeface="Verdana"/>
              </a:rPr>
              <a:t>GROWING TOGETHER</a:t>
            </a:r>
            <a:endParaRPr b="1" i="0" sz="5400" u="none" cap="none" strike="noStrike">
              <a:solidFill>
                <a:schemeClr val="accent2"/>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9CA2"/>
        </a:solidFill>
      </p:bgPr>
    </p:bg>
    <p:spTree>
      <p:nvGrpSpPr>
        <p:cNvPr id="178" name="Shape 178"/>
        <p:cNvGrpSpPr/>
        <p:nvPr/>
      </p:nvGrpSpPr>
      <p:grpSpPr>
        <a:xfrm>
          <a:off x="0" y="0"/>
          <a:ext cx="0" cy="0"/>
          <a:chOff x="0" y="0"/>
          <a:chExt cx="0" cy="0"/>
        </a:xfrm>
      </p:grpSpPr>
      <p:sp>
        <p:nvSpPr>
          <p:cNvPr id="179" name="Google Shape;179;p25"/>
          <p:cNvSpPr txBox="1"/>
          <p:nvPr>
            <p:ph idx="1" type="body"/>
          </p:nvPr>
        </p:nvSpPr>
        <p:spPr>
          <a:xfrm>
            <a:off x="838200" y="5701004"/>
            <a:ext cx="10623115" cy="708149"/>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2000"/>
              <a:buNone/>
            </a:pPr>
            <a:r>
              <a:rPr b="1" lang="en-US" sz="2800"/>
              <a:t>Each person plays a part, whether big or small when it comes to building a TEAM</a:t>
            </a:r>
            <a:r>
              <a:rPr lang="en-US" sz="2800"/>
              <a:t>. </a:t>
            </a:r>
            <a:endParaRPr/>
          </a:p>
        </p:txBody>
      </p:sp>
      <p:sp>
        <p:nvSpPr>
          <p:cNvPr id="180" name="Google Shape;180;p25"/>
          <p:cNvSpPr txBox="1"/>
          <p:nvPr>
            <p:ph type="title"/>
          </p:nvPr>
        </p:nvSpPr>
        <p:spPr>
          <a:xfrm>
            <a:off x="838200" y="365125"/>
            <a:ext cx="10515600" cy="533587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Verdana"/>
              <a:buNone/>
            </a:pPr>
            <a:r>
              <a:t/>
            </a:r>
            <a:endParaRPr/>
          </a:p>
        </p:txBody>
      </p:sp>
      <p:pic>
        <p:nvPicPr>
          <p:cNvPr id="181" name="Google Shape;181;p25"/>
          <p:cNvPicPr preferRelativeResize="0"/>
          <p:nvPr/>
        </p:nvPicPr>
        <p:blipFill rotWithShape="1">
          <a:blip r:embed="rId3">
            <a:alphaModFix/>
          </a:blip>
          <a:srcRect b="0" l="0" r="0" t="0"/>
          <a:stretch/>
        </p:blipFill>
        <p:spPr>
          <a:xfrm>
            <a:off x="2094091" y="365125"/>
            <a:ext cx="8003818" cy="53358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Dreams" id="187" name="Google Shape;187;p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8" name="Google Shape;188;p8"/>
          <p:cNvSpPr txBox="1"/>
          <p:nvPr>
            <p:ph type="title"/>
          </p:nvPr>
        </p:nvSpPr>
        <p:spPr>
          <a:xfrm>
            <a:off x="745877" y="95249"/>
            <a:ext cx="10739985" cy="562639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Comic Sans MS"/>
              <a:buNone/>
            </a:pPr>
            <a:r>
              <a:rPr b="1" lang="en-US">
                <a:solidFill>
                  <a:schemeClr val="lt1"/>
                </a:solidFill>
                <a:latin typeface="Comic Sans MS"/>
                <a:ea typeface="Comic Sans MS"/>
                <a:cs typeface="Comic Sans MS"/>
                <a:sym typeface="Comic Sans MS"/>
              </a:rPr>
              <a:t>Perspective is EVERYTHING…</a:t>
            </a:r>
            <a:br>
              <a:rPr b="1" lang="en-US">
                <a:solidFill>
                  <a:schemeClr val="lt1"/>
                </a:solidFill>
                <a:latin typeface="Comic Sans MS"/>
                <a:ea typeface="Comic Sans MS"/>
                <a:cs typeface="Comic Sans MS"/>
                <a:sym typeface="Comic Sans MS"/>
              </a:rPr>
            </a:br>
            <a:br>
              <a:rPr b="1" lang="en-US">
                <a:solidFill>
                  <a:schemeClr val="lt1"/>
                </a:solidFill>
                <a:latin typeface="Comic Sans MS"/>
                <a:ea typeface="Comic Sans MS"/>
                <a:cs typeface="Comic Sans MS"/>
                <a:sym typeface="Comic Sans MS"/>
              </a:rPr>
            </a:br>
            <a:r>
              <a:rPr b="1" lang="en-US">
                <a:solidFill>
                  <a:schemeClr val="lt1"/>
                </a:solidFill>
                <a:latin typeface="Comic Sans MS"/>
                <a:ea typeface="Comic Sans MS"/>
                <a:cs typeface="Comic Sans MS"/>
                <a:sym typeface="Comic Sans MS"/>
              </a:rPr>
              <a:t>Are they really FAILURES ???</a:t>
            </a:r>
            <a:br>
              <a:rPr b="1" lang="en-US">
                <a:solidFill>
                  <a:schemeClr val="lt1"/>
                </a:solidFill>
                <a:latin typeface="Comic Sans MS"/>
                <a:ea typeface="Comic Sans MS"/>
                <a:cs typeface="Comic Sans MS"/>
                <a:sym typeface="Comic Sans MS"/>
              </a:rPr>
            </a:br>
            <a:r>
              <a:rPr b="1" lang="en-US">
                <a:solidFill>
                  <a:schemeClr val="lt1"/>
                </a:solidFill>
                <a:latin typeface="Comic Sans MS"/>
                <a:ea typeface="Comic Sans MS"/>
                <a:cs typeface="Comic Sans MS"/>
                <a:sym typeface="Comic Sans MS"/>
              </a:rPr>
              <a:t>				OR</a:t>
            </a:r>
            <a:br>
              <a:rPr b="1" lang="en-US">
                <a:solidFill>
                  <a:schemeClr val="lt1"/>
                </a:solidFill>
                <a:latin typeface="Comic Sans MS"/>
                <a:ea typeface="Comic Sans MS"/>
                <a:cs typeface="Comic Sans MS"/>
                <a:sym typeface="Comic Sans MS"/>
              </a:rPr>
            </a:br>
            <a:r>
              <a:rPr b="1" lang="en-US">
                <a:solidFill>
                  <a:schemeClr val="lt1"/>
                </a:solidFill>
                <a:latin typeface="Comic Sans MS"/>
                <a:ea typeface="Comic Sans MS"/>
                <a:cs typeface="Comic Sans MS"/>
                <a:sym typeface="Comic Sans MS"/>
              </a:rPr>
              <a:t>Are they CHALLENGES ???</a:t>
            </a:r>
            <a:br>
              <a:rPr b="1" lang="en-US">
                <a:solidFill>
                  <a:schemeClr val="lt1"/>
                </a:solidFill>
                <a:latin typeface="Comic Sans MS"/>
                <a:ea typeface="Comic Sans MS"/>
                <a:cs typeface="Comic Sans MS"/>
                <a:sym typeface="Comic Sans MS"/>
              </a:rPr>
            </a:br>
            <a:br>
              <a:rPr b="1" lang="en-US">
                <a:solidFill>
                  <a:schemeClr val="lt1"/>
                </a:solidFill>
                <a:latin typeface="Comic Sans MS"/>
                <a:ea typeface="Comic Sans MS"/>
                <a:cs typeface="Comic Sans MS"/>
                <a:sym typeface="Comic Sans MS"/>
              </a:rPr>
            </a:br>
            <a:r>
              <a:rPr b="1" lang="en-US">
                <a:solidFill>
                  <a:schemeClr val="lt1"/>
                </a:solidFill>
                <a:latin typeface="Comic Sans MS"/>
                <a:ea typeface="Comic Sans MS"/>
                <a:cs typeface="Comic Sans MS"/>
                <a:sym typeface="Comic Sans MS"/>
              </a:rPr>
              <a:t>Influence others with an OPEN MIND</a:t>
            </a:r>
            <a:endParaRPr/>
          </a:p>
        </p:txBody>
      </p:sp>
      <p:sp>
        <p:nvSpPr>
          <p:cNvPr id="189" name="Google Shape;189;p8"/>
          <p:cNvSpPr txBox="1"/>
          <p:nvPr/>
        </p:nvSpPr>
        <p:spPr>
          <a:xfrm>
            <a:off x="4079222" y="1068882"/>
            <a:ext cx="7406640" cy="1486869"/>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4400"/>
              <a:buFont typeface="Verdana"/>
              <a:buNone/>
            </a:pPr>
            <a:r>
              <a:t/>
            </a:r>
            <a:endParaRPr b="0" i="0" sz="4400" u="none" cap="none" strike="noStrike">
              <a:solidFill>
                <a:schemeClr val="dk1"/>
              </a:solidFill>
              <a:latin typeface="Verdana"/>
              <a:ea typeface="Verdana"/>
              <a:cs typeface="Verdana"/>
              <a:sym typeface="Verdana"/>
            </a:endParaRPr>
          </a:p>
        </p:txBody>
      </p:sp>
      <p:sp>
        <p:nvSpPr>
          <p:cNvPr id="190" name="Google Shape;190;p8"/>
          <p:cNvSpPr txBox="1"/>
          <p:nvPr>
            <p:ph idx="1" type="body"/>
          </p:nvPr>
        </p:nvSpPr>
        <p:spPr>
          <a:xfrm>
            <a:off x="1343025" y="6107259"/>
            <a:ext cx="9505950" cy="3651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None/>
            </a:pPr>
            <a:r>
              <a:t/>
            </a:r>
            <a:endParaRPr>
              <a:solidFill>
                <a:srgbClr val="FFFFFF"/>
              </a:solidFill>
            </a:endParaRPr>
          </a:p>
          <a:p>
            <a:pPr indent="0" lvl="0" marL="0" rtl="0" algn="ctr">
              <a:lnSpc>
                <a:spcPct val="90000"/>
              </a:lnSpc>
              <a:spcBef>
                <a:spcPts val="1000"/>
              </a:spcBef>
              <a:spcAft>
                <a:spcPts val="0"/>
              </a:spcAft>
              <a:buClr>
                <a:schemeClr val="dk1"/>
              </a:buClr>
              <a:buSzPts val="2000"/>
              <a:buNone/>
            </a:pPr>
            <a:r>
              <a:t/>
            </a:r>
            <a:endParaRPr>
              <a:solidFill>
                <a:srgbClr val="FFFFFF"/>
              </a:solidFill>
            </a:endParaRPr>
          </a:p>
          <a:p>
            <a:pPr indent="0" lvl="0" marL="0" rtl="0" algn="ctr">
              <a:lnSpc>
                <a:spcPct val="90000"/>
              </a:lnSpc>
              <a:spcBef>
                <a:spcPts val="1000"/>
              </a:spcBef>
              <a:spcAft>
                <a:spcPts val="0"/>
              </a:spcAft>
              <a:buClr>
                <a:schemeClr val="dk1"/>
              </a:buClr>
              <a:buSzPts val="2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pic>
        <p:nvPicPr>
          <p:cNvPr descr="Life is more than a Dream" id="196" name="Google Shape;196;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7" name="Google Shape;197;p6"/>
          <p:cNvSpPr/>
          <p:nvPr/>
        </p:nvSpPr>
        <p:spPr>
          <a:xfrm>
            <a:off x="1162377" y="634650"/>
            <a:ext cx="1008000" cy="756000"/>
          </a:xfrm>
          <a:prstGeom prst="heart">
            <a:avLst/>
          </a:prstGeom>
          <a:solidFill>
            <a:srgbClr val="CE4C65">
              <a:alpha val="6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98" name="Google Shape;198;p6"/>
          <p:cNvSpPr/>
          <p:nvPr/>
        </p:nvSpPr>
        <p:spPr>
          <a:xfrm>
            <a:off x="2170377" y="4165558"/>
            <a:ext cx="1954595" cy="1467828"/>
          </a:xfrm>
          <a:prstGeom prst="plaque">
            <a:avLst>
              <a:gd fmla="val 16667" name="adj"/>
            </a:avLst>
          </a:prstGeom>
          <a:solidFill>
            <a:srgbClr val="CE4C65">
              <a:alpha val="7254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99" name="Google Shape;199;p6"/>
          <p:cNvSpPr txBox="1"/>
          <p:nvPr>
            <p:ph type="title"/>
          </p:nvPr>
        </p:nvSpPr>
        <p:spPr>
          <a:xfrm>
            <a:off x="190499" y="288392"/>
            <a:ext cx="11772899" cy="1788057"/>
          </a:xfrm>
          <a:prstGeom prst="rect">
            <a:avLst/>
          </a:prstGeom>
          <a:no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rgbClr val="FFFFFF"/>
              </a:buClr>
              <a:buSzPts val="2800"/>
              <a:buFont typeface="Arial"/>
              <a:buNone/>
            </a:pPr>
            <a:r>
              <a:rPr lang="en-US" sz="2800">
                <a:solidFill>
                  <a:srgbClr val="FFFFFF"/>
                </a:solidFill>
                <a:latin typeface="Arial"/>
                <a:ea typeface="Arial"/>
                <a:cs typeface="Arial"/>
                <a:sym typeface="Arial"/>
              </a:rPr>
              <a:t>.</a:t>
            </a:r>
            <a:endParaRPr/>
          </a:p>
        </p:txBody>
      </p:sp>
      <p:sp>
        <p:nvSpPr>
          <p:cNvPr id="200" name="Google Shape;200;p6"/>
          <p:cNvSpPr/>
          <p:nvPr/>
        </p:nvSpPr>
        <p:spPr>
          <a:xfrm>
            <a:off x="472966" y="1390650"/>
            <a:ext cx="11528535" cy="444521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dk1"/>
                </a:solidFill>
                <a:latin typeface="Comic Sans MS"/>
                <a:ea typeface="Comic Sans MS"/>
                <a:cs typeface="Comic Sans MS"/>
                <a:sym typeface="Comic Sans MS"/>
              </a:rPr>
              <a:t>ENCOURAGE A “WHY NOT” ATTITUDE</a:t>
            </a:r>
            <a:endParaRPr b="1" i="0" sz="5400" u="none" cap="none" strike="noStrike">
              <a:solidFill>
                <a:schemeClr val="dk1"/>
              </a:solidFill>
              <a:latin typeface="Comic Sans MS"/>
              <a:ea typeface="Comic Sans MS"/>
              <a:cs typeface="Comic Sans MS"/>
              <a:sym typeface="Comic Sans MS"/>
            </a:endParaRPr>
          </a:p>
        </p:txBody>
      </p:sp>
      <p:sp>
        <p:nvSpPr>
          <p:cNvPr id="201" name="Google Shape;201;p6"/>
          <p:cNvSpPr txBox="1"/>
          <p:nvPr/>
        </p:nvSpPr>
        <p:spPr>
          <a:xfrm>
            <a:off x="4015270" y="4781552"/>
            <a:ext cx="519376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Comic Sans MS"/>
                <a:ea typeface="Comic Sans MS"/>
                <a:cs typeface="Comic Sans MS"/>
                <a:sym typeface="Comic Sans MS"/>
              </a:rPr>
              <a:t>Think OUTSIDE the box!!!</a:t>
            </a:r>
            <a:endParaRPr b="0" i="0" sz="1400" u="none" cap="none" strike="noStrike">
              <a:solidFill>
                <a:srgbClr val="000000"/>
              </a:solidFill>
              <a:latin typeface="Arial"/>
              <a:ea typeface="Arial"/>
              <a:cs typeface="Arial"/>
              <a:sym typeface="Arial"/>
            </a:endParaRPr>
          </a:p>
        </p:txBody>
      </p:sp>
      <p:sp>
        <p:nvSpPr>
          <p:cNvPr id="202" name="Google Shape;202;p6"/>
          <p:cNvSpPr/>
          <p:nvPr/>
        </p:nvSpPr>
        <p:spPr>
          <a:xfrm>
            <a:off x="2757966" y="4468220"/>
            <a:ext cx="974837" cy="862503"/>
          </a:xfrm>
          <a:prstGeom prst="rightArrow">
            <a:avLst>
              <a:gd fmla="val 50000" name="adj1"/>
              <a:gd fmla="val 50000" name="adj2"/>
            </a:avLst>
          </a:prstGeom>
          <a:solidFill>
            <a:schemeClr val="l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0" st="0"/>
                                            </p:txEl>
                                          </p:spTgt>
                                        </p:tgtEl>
                                        <p:attrNameLst>
                                          <p:attrName>style.visibility</p:attrName>
                                        </p:attrNameLst>
                                      </p:cBhvr>
                                      <p:to>
                                        <p:strVal val="visible"/>
                                      </p:to>
                                    </p:set>
                                    <p:animEffect filter="fade" transition="in">
                                      <p:cBhvr>
                                        <p:cTn dur="1000"/>
                                        <p:tgtEl>
                                          <p:spTgt spid="2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2020-01-04T04:04:31Z</dcterms:created>
  <dc:creator>Stephanie Amato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