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4" r:id="rId1"/>
  </p:sldMasterIdLst>
  <p:notesMasterIdLst>
    <p:notesMasterId r:id="rId19"/>
  </p:notesMasterIdLst>
  <p:handoutMasterIdLst>
    <p:handoutMasterId r:id="rId20"/>
  </p:handoutMasterIdLst>
  <p:sldIdLst>
    <p:sldId id="383" r:id="rId2"/>
    <p:sldId id="329" r:id="rId3"/>
    <p:sldId id="421" r:id="rId4"/>
    <p:sldId id="422" r:id="rId5"/>
    <p:sldId id="439" r:id="rId6"/>
    <p:sldId id="423" r:id="rId7"/>
    <p:sldId id="436" r:id="rId8"/>
    <p:sldId id="427" r:id="rId9"/>
    <p:sldId id="438" r:id="rId10"/>
    <p:sldId id="425" r:id="rId11"/>
    <p:sldId id="434" r:id="rId12"/>
    <p:sldId id="433" r:id="rId13"/>
    <p:sldId id="440" r:id="rId14"/>
    <p:sldId id="430" r:id="rId15"/>
    <p:sldId id="441" r:id="rId16"/>
    <p:sldId id="394" r:id="rId17"/>
    <p:sldId id="416" r:id="rId18"/>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BB928E10-A69C-42F6-8B07-A2FEAC067766}">
          <p14:sldIdLst>
            <p14:sldId id="383"/>
            <p14:sldId id="329"/>
            <p14:sldId id="421"/>
            <p14:sldId id="422"/>
            <p14:sldId id="439"/>
            <p14:sldId id="423"/>
            <p14:sldId id="436"/>
            <p14:sldId id="427"/>
            <p14:sldId id="438"/>
            <p14:sldId id="425"/>
            <p14:sldId id="434"/>
            <p14:sldId id="433"/>
            <p14:sldId id="440"/>
            <p14:sldId id="430"/>
            <p14:sldId id="441"/>
            <p14:sldId id="394"/>
            <p14:sldId id="416"/>
          </p14:sldIdLst>
        </p14:section>
        <p14:section name="SLIDE STARTERS" id="{ACC24B29-0CC7-491A-A98A-CF7CBDBE501E}">
          <p14:sldIdLst/>
        </p14:section>
        <p14:section name="THANK YOU" id="{6CD91DAB-8EC3-4802-89E9-0F1C7022FB28}">
          <p14:sldIdLst/>
        </p14:section>
      </p14:sectionLst>
    </p:ex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9347"/>
    <a:srgbClr val="1E783A"/>
    <a:srgbClr val="E4711A"/>
    <a:srgbClr val="339558"/>
    <a:srgbClr val="1CA8A1"/>
    <a:srgbClr val="DFB06B"/>
    <a:srgbClr val="DECA74"/>
    <a:srgbClr val="EEDC92"/>
    <a:srgbClr val="D3C68D"/>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93073" autoAdjust="0"/>
  </p:normalViewPr>
  <p:slideViewPr>
    <p:cSldViewPr snapToGrid="0">
      <p:cViewPr varScale="1">
        <p:scale>
          <a:sx n="68" d="100"/>
          <a:sy n="68" d="100"/>
        </p:scale>
        <p:origin x="-618" y="-102"/>
      </p:cViewPr>
      <p:guideLst>
        <p:guide orient="horz" pos="2160"/>
        <p:guide pos="3840"/>
      </p:guideLst>
    </p:cSldViewPr>
  </p:slideViewPr>
  <p:outlineViewPr>
    <p:cViewPr>
      <p:scale>
        <a:sx n="33" d="100"/>
        <a:sy n="33" d="100"/>
      </p:scale>
      <p:origin x="0" y="-1164"/>
    </p:cViewPr>
  </p:outlineViewPr>
  <p:notesTextViewPr>
    <p:cViewPr>
      <p:scale>
        <a:sx n="1" d="1"/>
        <a:sy n="1" d="1"/>
      </p:scale>
      <p:origin x="0" y="0"/>
    </p:cViewPr>
  </p:notesTextViewPr>
  <p:sorterViewPr>
    <p:cViewPr>
      <p:scale>
        <a:sx n="108" d="100"/>
        <a:sy n="108" d="100"/>
      </p:scale>
      <p:origin x="0" y="-3162"/>
    </p:cViewPr>
  </p:sorterViewPr>
  <p:notesViewPr>
    <p:cSldViewPr snapToGrid="0">
      <p:cViewPr varScale="1">
        <p:scale>
          <a:sx n="73" d="100"/>
          <a:sy n="73" d="100"/>
        </p:scale>
        <p:origin x="583"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09044116883726"/>
          <c:y val="6.2408664011407773E-2"/>
          <c:w val="0.83646616164771226"/>
          <c:h val="0.72009563849141955"/>
        </c:manualLayout>
      </c:layout>
      <c:lineChart>
        <c:grouping val="standard"/>
        <c:varyColors val="0"/>
        <c:ser>
          <c:idx val="0"/>
          <c:order val="0"/>
          <c:tx>
            <c:strRef>
              <c:f>Sheet1!$B$1</c:f>
              <c:strCache>
                <c:ptCount val="1"/>
                <c:pt idx="0">
                  <c:v>T.N.R.</c:v>
                </c:pt>
              </c:strCache>
            </c:strRef>
          </c:tx>
          <c:spPr>
            <a:ln>
              <a:solidFill>
                <a:srgbClr val="003F26"/>
              </a:solidFill>
            </a:ln>
          </c:spPr>
          <c:marker>
            <c:spPr>
              <a:solidFill>
                <a:srgbClr val="003F26"/>
              </a:solidFill>
              <a:ln>
                <a:solidFill>
                  <a:srgbClr val="003F26"/>
                </a:solidFill>
              </a:ln>
            </c:spPr>
          </c:marker>
          <c:dLbls>
            <c:spPr>
              <a:noFill/>
              <a:ln>
                <a:noFill/>
              </a:ln>
              <a:effectLst/>
            </c:spPr>
            <c:txPr>
              <a:bodyPr/>
              <a:lstStyle/>
              <a:p>
                <a:pPr>
                  <a:defRPr sz="1200"/>
                </a:pPr>
                <a:endParaRPr lang="en-US"/>
              </a:p>
            </c:txPr>
            <c:dLblPos val="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Sheet1!$A$2:$A$8</c:f>
              <c:numCache>
                <c:formatCode>General</c:formatCode>
                <c:ptCount val="7"/>
                <c:pt idx="0">
                  <c:v>2016</c:v>
                </c:pt>
                <c:pt idx="1">
                  <c:v>2017</c:v>
                </c:pt>
                <c:pt idx="2">
                  <c:v>2018</c:v>
                </c:pt>
                <c:pt idx="3">
                  <c:v>2019</c:v>
                </c:pt>
                <c:pt idx="4">
                  <c:v>2020</c:v>
                </c:pt>
                <c:pt idx="5">
                  <c:v>2021</c:v>
                </c:pt>
                <c:pt idx="6">
                  <c:v>2022</c:v>
                </c:pt>
              </c:numCache>
            </c:numRef>
          </c:cat>
          <c:val>
            <c:numRef>
              <c:f>Sheet1!$B$2:$B$8</c:f>
              <c:numCache>
                <c:formatCode>General</c:formatCode>
                <c:ptCount val="7"/>
                <c:pt idx="0">
                  <c:v>543</c:v>
                </c:pt>
                <c:pt idx="1">
                  <c:v>973</c:v>
                </c:pt>
                <c:pt idx="2">
                  <c:v>2001</c:v>
                </c:pt>
                <c:pt idx="3">
                  <c:v>2282</c:v>
                </c:pt>
                <c:pt idx="4">
                  <c:v>991</c:v>
                </c:pt>
                <c:pt idx="5">
                  <c:v>1530</c:v>
                </c:pt>
                <c:pt idx="6">
                  <c:v>1409</c:v>
                </c:pt>
              </c:numCache>
            </c:numRef>
          </c:val>
          <c:smooth val="0"/>
          <c:extLst xmlns:c16r2="http://schemas.microsoft.com/office/drawing/2015/06/chart">
            <c:ext xmlns:c16="http://schemas.microsoft.com/office/drawing/2014/chart" uri="{C3380CC4-5D6E-409C-BE32-E72D297353CC}">
              <c16:uniqueId val="{00000000-CB6E-4E12-A251-1BDB98E6F96B}"/>
            </c:ext>
          </c:extLst>
        </c:ser>
        <c:ser>
          <c:idx val="1"/>
          <c:order val="1"/>
          <c:tx>
            <c:strRef>
              <c:f>Sheet1!$C$1</c:f>
              <c:strCache>
                <c:ptCount val="1"/>
                <c:pt idx="0">
                  <c:v>Euthanasia</c:v>
                </c:pt>
              </c:strCache>
            </c:strRef>
          </c:tx>
          <c:spPr>
            <a:ln>
              <a:solidFill>
                <a:srgbClr val="00A171"/>
              </a:solidFill>
            </a:ln>
          </c:spPr>
          <c:marker>
            <c:spPr>
              <a:solidFill>
                <a:srgbClr val="00A171"/>
              </a:solidFill>
              <a:ln>
                <a:solidFill>
                  <a:srgbClr val="00A171"/>
                </a:solidFill>
              </a:ln>
            </c:spPr>
          </c:marker>
          <c:dLbls>
            <c:spPr>
              <a:noFill/>
              <a:ln>
                <a:noFill/>
              </a:ln>
              <a:effectLst/>
            </c:spPr>
            <c:txPr>
              <a:bodyPr/>
              <a:lstStyle/>
              <a:p>
                <a:pPr>
                  <a:defRPr sz="1200"/>
                </a:pPr>
                <a:endParaRPr lang="en-US"/>
              </a:p>
            </c:txPr>
            <c:dLblPos val="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Sheet1!$A$2:$A$8</c:f>
              <c:numCache>
                <c:formatCode>General</c:formatCode>
                <c:ptCount val="7"/>
                <c:pt idx="0">
                  <c:v>2016</c:v>
                </c:pt>
                <c:pt idx="1">
                  <c:v>2017</c:v>
                </c:pt>
                <c:pt idx="2">
                  <c:v>2018</c:v>
                </c:pt>
                <c:pt idx="3">
                  <c:v>2019</c:v>
                </c:pt>
                <c:pt idx="4">
                  <c:v>2020</c:v>
                </c:pt>
                <c:pt idx="5">
                  <c:v>2021</c:v>
                </c:pt>
                <c:pt idx="6">
                  <c:v>2022</c:v>
                </c:pt>
              </c:numCache>
            </c:numRef>
          </c:cat>
          <c:val>
            <c:numRef>
              <c:f>Sheet1!$C$2:$C$8</c:f>
              <c:numCache>
                <c:formatCode>General</c:formatCode>
                <c:ptCount val="7"/>
                <c:pt idx="0">
                  <c:v>1905</c:v>
                </c:pt>
                <c:pt idx="1">
                  <c:v>2281</c:v>
                </c:pt>
                <c:pt idx="2">
                  <c:v>1178</c:v>
                </c:pt>
                <c:pt idx="3">
                  <c:v>810</c:v>
                </c:pt>
                <c:pt idx="4">
                  <c:v>351</c:v>
                </c:pt>
                <c:pt idx="5">
                  <c:v>466</c:v>
                </c:pt>
                <c:pt idx="6">
                  <c:v>548</c:v>
                </c:pt>
              </c:numCache>
            </c:numRef>
          </c:val>
          <c:smooth val="0"/>
          <c:extLst xmlns:c16r2="http://schemas.microsoft.com/office/drawing/2015/06/chart">
            <c:ext xmlns:c16="http://schemas.microsoft.com/office/drawing/2014/chart" uri="{C3380CC4-5D6E-409C-BE32-E72D297353CC}">
              <c16:uniqueId val="{00000001-CB6E-4E12-A251-1BDB98E6F96B}"/>
            </c:ext>
          </c:extLst>
        </c:ser>
        <c:ser>
          <c:idx val="2"/>
          <c:order val="2"/>
          <c:tx>
            <c:strRef>
              <c:f>Sheet1!$D$1</c:f>
              <c:strCache>
                <c:ptCount val="1"/>
              </c:strCache>
            </c:strRef>
          </c:tx>
          <c:dLbls>
            <c:spPr>
              <a:noFill/>
              <a:ln>
                <a:noFill/>
              </a:ln>
              <a:effectLst/>
            </c:spPr>
            <c:dLblPos val="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Sheet1!$A$2:$A$8</c:f>
              <c:numCache>
                <c:formatCode>General</c:formatCode>
                <c:ptCount val="7"/>
                <c:pt idx="0">
                  <c:v>2016</c:v>
                </c:pt>
                <c:pt idx="1">
                  <c:v>2017</c:v>
                </c:pt>
                <c:pt idx="2">
                  <c:v>2018</c:v>
                </c:pt>
                <c:pt idx="3">
                  <c:v>2019</c:v>
                </c:pt>
                <c:pt idx="4">
                  <c:v>2020</c:v>
                </c:pt>
                <c:pt idx="5">
                  <c:v>2021</c:v>
                </c:pt>
                <c:pt idx="6">
                  <c:v>2022</c:v>
                </c:pt>
              </c:numCache>
            </c:numRef>
          </c:cat>
          <c:val>
            <c:numRef>
              <c:f>Sheet1!$D$3:$D$6</c:f>
              <c:numCache>
                <c:formatCode>General</c:formatCode>
                <c:ptCount val="4"/>
              </c:numCache>
            </c:numRef>
          </c:val>
          <c:smooth val="0"/>
          <c:extLst xmlns:c16r2="http://schemas.microsoft.com/office/drawing/2015/06/chart">
            <c:ext xmlns:c16="http://schemas.microsoft.com/office/drawing/2014/chart" uri="{C3380CC4-5D6E-409C-BE32-E72D297353CC}">
              <c16:uniqueId val="{00000002-CB6E-4E12-A251-1BDB98E6F96B}"/>
            </c:ext>
          </c:extLst>
        </c:ser>
        <c:dLbls>
          <c:dLblPos val="r"/>
          <c:showLegendKey val="0"/>
          <c:showVal val="1"/>
          <c:showCatName val="0"/>
          <c:showSerName val="0"/>
          <c:showPercent val="0"/>
          <c:showBubbleSize val="0"/>
        </c:dLbls>
        <c:marker val="1"/>
        <c:smooth val="0"/>
        <c:axId val="138336512"/>
        <c:axId val="139599872"/>
      </c:lineChart>
      <c:catAx>
        <c:axId val="138336512"/>
        <c:scaling>
          <c:orientation val="minMax"/>
        </c:scaling>
        <c:delete val="0"/>
        <c:axPos val="b"/>
        <c:numFmt formatCode="General" sourceLinked="1"/>
        <c:majorTickMark val="none"/>
        <c:minorTickMark val="none"/>
        <c:tickLblPos val="nextTo"/>
        <c:crossAx val="139599872"/>
        <c:crosses val="autoZero"/>
        <c:auto val="1"/>
        <c:lblAlgn val="ctr"/>
        <c:lblOffset val="100"/>
        <c:noMultiLvlLbl val="0"/>
      </c:catAx>
      <c:valAx>
        <c:axId val="139599872"/>
        <c:scaling>
          <c:orientation val="minMax"/>
        </c:scaling>
        <c:delete val="0"/>
        <c:axPos val="l"/>
        <c:numFmt formatCode="General" sourceLinked="1"/>
        <c:majorTickMark val="none"/>
        <c:minorTickMark val="none"/>
        <c:tickLblPos val="nextTo"/>
        <c:crossAx val="138336512"/>
        <c:crosses val="autoZero"/>
        <c:crossBetween val="between"/>
      </c:valAx>
      <c:spPr>
        <a:noFill/>
        <a:ln w="25400">
          <a:noFill/>
        </a:ln>
      </c:spPr>
    </c:plotArea>
    <c:legend>
      <c:legendPos val="b"/>
      <c:layout>
        <c:manualLayout>
          <c:xMode val="edge"/>
          <c:yMode val="edge"/>
          <c:x val="0.31090437987050523"/>
          <c:y val="0.88826500984251966"/>
          <c:w val="0.68909562012949477"/>
          <c:h val="8.6734990157480318E-2"/>
        </c:manualLayout>
      </c:layout>
      <c:overlay val="0"/>
      <c:spPr>
        <a:noFill/>
      </c:spPr>
    </c:legend>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7B1466-BC89-4603-A8E5-6264AD67B2CB}"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7D161EC8-5984-433D-9907-620242053E45}">
      <dgm:prSet phldrT="[Text]"/>
      <dgm:spPr/>
      <dgm:t>
        <a:bodyPr/>
        <a:lstStyle/>
        <a:p>
          <a:r>
            <a:rPr lang="en-US" dirty="0" smtClean="0"/>
            <a:t>Community Cats</a:t>
          </a:r>
          <a:endParaRPr lang="en-US" dirty="0"/>
        </a:p>
      </dgm:t>
    </dgm:pt>
    <dgm:pt modelId="{E2BBB8AA-02D0-4C21-9031-18D4F5D1EC61}" type="parTrans" cxnId="{04F26D10-170D-4DA7-970D-C95B54046AE2}">
      <dgm:prSet/>
      <dgm:spPr/>
      <dgm:t>
        <a:bodyPr/>
        <a:lstStyle/>
        <a:p>
          <a:endParaRPr lang="en-US"/>
        </a:p>
      </dgm:t>
    </dgm:pt>
    <dgm:pt modelId="{C15095D9-E20E-4A4E-B063-30F24FAD71A0}" type="sibTrans" cxnId="{04F26D10-170D-4DA7-970D-C95B54046AE2}">
      <dgm:prSet/>
      <dgm:spPr/>
      <dgm:t>
        <a:bodyPr/>
        <a:lstStyle/>
        <a:p>
          <a:endParaRPr lang="en-US"/>
        </a:p>
      </dgm:t>
    </dgm:pt>
    <dgm:pt modelId="{5772A6CD-FDA3-4508-9C51-2A77805AD195}">
      <dgm:prSet phldrT="[Text]" custT="1"/>
      <dgm:spPr/>
      <dgm:t>
        <a:bodyPr/>
        <a:lstStyle/>
        <a:p>
          <a:r>
            <a:rPr lang="en-US" sz="1200" dirty="0" smtClean="0"/>
            <a:t>How it Starts</a:t>
          </a:r>
          <a:endParaRPr lang="en-US" sz="1200" dirty="0"/>
        </a:p>
      </dgm:t>
    </dgm:pt>
    <dgm:pt modelId="{FBC8BDDB-0472-4481-AF31-6DC5E883594A}" type="parTrans" cxnId="{DA828380-9163-47E0-93E5-204228E407DC}">
      <dgm:prSet/>
      <dgm:spPr/>
      <dgm:t>
        <a:bodyPr/>
        <a:lstStyle/>
        <a:p>
          <a:endParaRPr lang="en-US"/>
        </a:p>
      </dgm:t>
    </dgm:pt>
    <dgm:pt modelId="{890B2393-D8A7-4F93-B56B-6D84F33148FB}" type="sibTrans" cxnId="{DA828380-9163-47E0-93E5-204228E407DC}">
      <dgm:prSet/>
      <dgm:spPr/>
      <dgm:t>
        <a:bodyPr/>
        <a:lstStyle/>
        <a:p>
          <a:endParaRPr lang="en-US"/>
        </a:p>
      </dgm:t>
    </dgm:pt>
    <dgm:pt modelId="{9DFFF3A9-8B4B-4F04-91C3-020669BDFDEF}">
      <dgm:prSet phldrT="[Text]" custT="1"/>
      <dgm:spPr/>
      <dgm:t>
        <a:bodyPr/>
        <a:lstStyle/>
        <a:p>
          <a:r>
            <a:rPr lang="en-US" sz="1200" dirty="0" smtClean="0"/>
            <a:t>Temperament</a:t>
          </a:r>
          <a:endParaRPr lang="en-US" sz="1200" dirty="0"/>
        </a:p>
      </dgm:t>
    </dgm:pt>
    <dgm:pt modelId="{4F83554B-1198-48EF-83E1-E84C39C8F03B}" type="parTrans" cxnId="{89C41117-E465-46E1-8FAE-E48E15F89436}">
      <dgm:prSet/>
      <dgm:spPr/>
      <dgm:t>
        <a:bodyPr/>
        <a:lstStyle/>
        <a:p>
          <a:endParaRPr lang="en-US"/>
        </a:p>
      </dgm:t>
    </dgm:pt>
    <dgm:pt modelId="{51455D08-29DC-4173-BB05-2C6F1C918C71}" type="sibTrans" cxnId="{89C41117-E465-46E1-8FAE-E48E15F89436}">
      <dgm:prSet/>
      <dgm:spPr/>
      <dgm:t>
        <a:bodyPr/>
        <a:lstStyle/>
        <a:p>
          <a:endParaRPr lang="en-US"/>
        </a:p>
      </dgm:t>
    </dgm:pt>
    <dgm:pt modelId="{0938E4E1-08CE-4003-ADC7-22346EA5AB2E}">
      <dgm:prSet phldrT="[Text]" custT="1"/>
      <dgm:spPr/>
      <dgm:t>
        <a:bodyPr/>
        <a:lstStyle/>
        <a:p>
          <a:r>
            <a:rPr lang="en-US" sz="1200" dirty="0" smtClean="0"/>
            <a:t>Caregivers</a:t>
          </a:r>
          <a:endParaRPr lang="en-US" sz="1000" dirty="0"/>
        </a:p>
      </dgm:t>
    </dgm:pt>
    <dgm:pt modelId="{A7FD277F-DE1B-4066-9E5F-1933D5D120F4}" type="parTrans" cxnId="{B34A4BE4-4E57-4FF9-91BB-DDB9EC6087AF}">
      <dgm:prSet/>
      <dgm:spPr/>
      <dgm:t>
        <a:bodyPr/>
        <a:lstStyle/>
        <a:p>
          <a:endParaRPr lang="en-US"/>
        </a:p>
      </dgm:t>
    </dgm:pt>
    <dgm:pt modelId="{E0747B07-9530-4C1A-B589-66C44E27EB5D}" type="sibTrans" cxnId="{B34A4BE4-4E57-4FF9-91BB-DDB9EC6087AF}">
      <dgm:prSet/>
      <dgm:spPr/>
      <dgm:t>
        <a:bodyPr/>
        <a:lstStyle/>
        <a:p>
          <a:endParaRPr lang="en-US"/>
        </a:p>
      </dgm:t>
    </dgm:pt>
    <dgm:pt modelId="{82E8EBC2-24E4-489E-93F0-85EA0A45600E}">
      <dgm:prSet phldrT="[Text]" custT="1"/>
      <dgm:spPr/>
      <dgm:t>
        <a:bodyPr/>
        <a:lstStyle/>
        <a:p>
          <a:r>
            <a:rPr lang="en-US" sz="1200" dirty="0" smtClean="0"/>
            <a:t>Cat Colonies</a:t>
          </a:r>
          <a:endParaRPr lang="en-US" sz="1200" dirty="0"/>
        </a:p>
      </dgm:t>
    </dgm:pt>
    <dgm:pt modelId="{7A59BC11-D466-41FA-8BC4-0DC37FB43BE2}" type="parTrans" cxnId="{FAF641C9-CD80-4BDE-B4CF-AA965413C17F}">
      <dgm:prSet/>
      <dgm:spPr/>
      <dgm:t>
        <a:bodyPr/>
        <a:lstStyle/>
        <a:p>
          <a:endParaRPr lang="en-US"/>
        </a:p>
      </dgm:t>
    </dgm:pt>
    <dgm:pt modelId="{F6CCF6FF-1894-4798-834C-E7D519C4391A}" type="sibTrans" cxnId="{FAF641C9-CD80-4BDE-B4CF-AA965413C17F}">
      <dgm:prSet/>
      <dgm:spPr/>
      <dgm:t>
        <a:bodyPr/>
        <a:lstStyle/>
        <a:p>
          <a:endParaRPr lang="en-US"/>
        </a:p>
      </dgm:t>
    </dgm:pt>
    <dgm:pt modelId="{53885448-7F4C-408A-A4B5-3082B919E2F4}" type="pres">
      <dgm:prSet presAssocID="{AD7B1466-BC89-4603-A8E5-6264AD67B2CB}" presName="Name0" presStyleCnt="0">
        <dgm:presLayoutVars>
          <dgm:chMax val="1"/>
          <dgm:dir/>
          <dgm:animLvl val="ctr"/>
          <dgm:resizeHandles val="exact"/>
        </dgm:presLayoutVars>
      </dgm:prSet>
      <dgm:spPr/>
      <dgm:t>
        <a:bodyPr/>
        <a:lstStyle/>
        <a:p>
          <a:endParaRPr lang="en-US"/>
        </a:p>
      </dgm:t>
    </dgm:pt>
    <dgm:pt modelId="{F890C743-88C9-4C75-9520-CA9E5D7C924E}" type="pres">
      <dgm:prSet presAssocID="{7D161EC8-5984-433D-9907-620242053E45}" presName="centerShape" presStyleLbl="node0" presStyleIdx="0" presStyleCnt="1" custScaleX="152352" custScaleY="128869"/>
      <dgm:spPr/>
      <dgm:t>
        <a:bodyPr/>
        <a:lstStyle/>
        <a:p>
          <a:endParaRPr lang="en-US"/>
        </a:p>
      </dgm:t>
    </dgm:pt>
    <dgm:pt modelId="{6D929FBE-BFD3-4432-8F54-50D9AFAC860C}" type="pres">
      <dgm:prSet presAssocID="{5772A6CD-FDA3-4508-9C51-2A77805AD195}" presName="node" presStyleLbl="node1" presStyleIdx="0" presStyleCnt="4" custScaleX="133923" custScaleY="128870">
        <dgm:presLayoutVars>
          <dgm:bulletEnabled val="1"/>
        </dgm:presLayoutVars>
      </dgm:prSet>
      <dgm:spPr/>
      <dgm:t>
        <a:bodyPr/>
        <a:lstStyle/>
        <a:p>
          <a:endParaRPr lang="en-US"/>
        </a:p>
      </dgm:t>
    </dgm:pt>
    <dgm:pt modelId="{5DFF0E60-EC7D-4347-8BEE-FB25A6C1E7FA}" type="pres">
      <dgm:prSet presAssocID="{5772A6CD-FDA3-4508-9C51-2A77805AD195}" presName="dummy" presStyleCnt="0"/>
      <dgm:spPr/>
    </dgm:pt>
    <dgm:pt modelId="{24F740DE-6D3B-438D-A2CC-6753FBC96E41}" type="pres">
      <dgm:prSet presAssocID="{890B2393-D8A7-4F93-B56B-6D84F33148FB}" presName="sibTrans" presStyleLbl="sibTrans2D1" presStyleIdx="0" presStyleCnt="4"/>
      <dgm:spPr/>
      <dgm:t>
        <a:bodyPr/>
        <a:lstStyle/>
        <a:p>
          <a:endParaRPr lang="en-US"/>
        </a:p>
      </dgm:t>
    </dgm:pt>
    <dgm:pt modelId="{D02C47E9-4EC0-4E72-B5A6-0BC28D44DFB2}" type="pres">
      <dgm:prSet presAssocID="{9DFFF3A9-8B4B-4F04-91C3-020669BDFDEF}" presName="node" presStyleLbl="node1" presStyleIdx="1" presStyleCnt="4" custScaleX="156680" custScaleY="128254">
        <dgm:presLayoutVars>
          <dgm:bulletEnabled val="1"/>
        </dgm:presLayoutVars>
      </dgm:prSet>
      <dgm:spPr/>
      <dgm:t>
        <a:bodyPr/>
        <a:lstStyle/>
        <a:p>
          <a:endParaRPr lang="en-US"/>
        </a:p>
      </dgm:t>
    </dgm:pt>
    <dgm:pt modelId="{B74F7BB1-860C-49F1-B404-258C90F3F426}" type="pres">
      <dgm:prSet presAssocID="{9DFFF3A9-8B4B-4F04-91C3-020669BDFDEF}" presName="dummy" presStyleCnt="0"/>
      <dgm:spPr/>
    </dgm:pt>
    <dgm:pt modelId="{2F2E504A-FABE-4B0E-A594-BCAC965529B7}" type="pres">
      <dgm:prSet presAssocID="{51455D08-29DC-4173-BB05-2C6F1C918C71}" presName="sibTrans" presStyleLbl="sibTrans2D1" presStyleIdx="1" presStyleCnt="4"/>
      <dgm:spPr/>
      <dgm:t>
        <a:bodyPr/>
        <a:lstStyle/>
        <a:p>
          <a:endParaRPr lang="en-US"/>
        </a:p>
      </dgm:t>
    </dgm:pt>
    <dgm:pt modelId="{2FB49EEC-D211-4D35-9FC7-E7334694C754}" type="pres">
      <dgm:prSet presAssocID="{0938E4E1-08CE-4003-ADC7-22346EA5AB2E}" presName="node" presStyleLbl="node1" presStyleIdx="2" presStyleCnt="4" custScaleX="137143" custScaleY="132863">
        <dgm:presLayoutVars>
          <dgm:bulletEnabled val="1"/>
        </dgm:presLayoutVars>
      </dgm:prSet>
      <dgm:spPr/>
      <dgm:t>
        <a:bodyPr/>
        <a:lstStyle/>
        <a:p>
          <a:endParaRPr lang="en-US"/>
        </a:p>
      </dgm:t>
    </dgm:pt>
    <dgm:pt modelId="{17A387F5-D69C-465C-88B0-64E28C5BF615}" type="pres">
      <dgm:prSet presAssocID="{0938E4E1-08CE-4003-ADC7-22346EA5AB2E}" presName="dummy" presStyleCnt="0"/>
      <dgm:spPr/>
    </dgm:pt>
    <dgm:pt modelId="{98E57FE4-8893-4C07-BB01-03ED229AB91E}" type="pres">
      <dgm:prSet presAssocID="{E0747B07-9530-4C1A-B589-66C44E27EB5D}" presName="sibTrans" presStyleLbl="sibTrans2D1" presStyleIdx="2" presStyleCnt="4"/>
      <dgm:spPr/>
      <dgm:t>
        <a:bodyPr/>
        <a:lstStyle/>
        <a:p>
          <a:endParaRPr lang="en-US"/>
        </a:p>
      </dgm:t>
    </dgm:pt>
    <dgm:pt modelId="{7E33A4D1-A12D-4817-AB05-1B711C64237D}" type="pres">
      <dgm:prSet presAssocID="{82E8EBC2-24E4-489E-93F0-85EA0A45600E}" presName="node" presStyleLbl="node1" presStyleIdx="3" presStyleCnt="4" custScaleX="137069" custScaleY="125034">
        <dgm:presLayoutVars>
          <dgm:bulletEnabled val="1"/>
        </dgm:presLayoutVars>
      </dgm:prSet>
      <dgm:spPr/>
      <dgm:t>
        <a:bodyPr/>
        <a:lstStyle/>
        <a:p>
          <a:endParaRPr lang="en-US"/>
        </a:p>
      </dgm:t>
    </dgm:pt>
    <dgm:pt modelId="{D2F57C79-83E5-4020-902C-68480CF85E16}" type="pres">
      <dgm:prSet presAssocID="{82E8EBC2-24E4-489E-93F0-85EA0A45600E}" presName="dummy" presStyleCnt="0"/>
      <dgm:spPr/>
    </dgm:pt>
    <dgm:pt modelId="{FE59195D-67CD-4781-834B-FA08AEB361F2}" type="pres">
      <dgm:prSet presAssocID="{F6CCF6FF-1894-4798-834C-E7D519C4391A}" presName="sibTrans" presStyleLbl="sibTrans2D1" presStyleIdx="3" presStyleCnt="4"/>
      <dgm:spPr/>
      <dgm:t>
        <a:bodyPr/>
        <a:lstStyle/>
        <a:p>
          <a:endParaRPr lang="en-US"/>
        </a:p>
      </dgm:t>
    </dgm:pt>
  </dgm:ptLst>
  <dgm:cxnLst>
    <dgm:cxn modelId="{E5CB974B-CD5C-4F60-A0F3-318506A78150}" type="presOf" srcId="{5772A6CD-FDA3-4508-9C51-2A77805AD195}" destId="{6D929FBE-BFD3-4432-8F54-50D9AFAC860C}" srcOrd="0" destOrd="0" presId="urn:microsoft.com/office/officeart/2005/8/layout/radial6"/>
    <dgm:cxn modelId="{FAF641C9-CD80-4BDE-B4CF-AA965413C17F}" srcId="{7D161EC8-5984-433D-9907-620242053E45}" destId="{82E8EBC2-24E4-489E-93F0-85EA0A45600E}" srcOrd="3" destOrd="0" parTransId="{7A59BC11-D466-41FA-8BC4-0DC37FB43BE2}" sibTransId="{F6CCF6FF-1894-4798-834C-E7D519C4391A}"/>
    <dgm:cxn modelId="{04F26D10-170D-4DA7-970D-C95B54046AE2}" srcId="{AD7B1466-BC89-4603-A8E5-6264AD67B2CB}" destId="{7D161EC8-5984-433D-9907-620242053E45}" srcOrd="0" destOrd="0" parTransId="{E2BBB8AA-02D0-4C21-9031-18D4F5D1EC61}" sibTransId="{C15095D9-E20E-4A4E-B063-30F24FAD71A0}"/>
    <dgm:cxn modelId="{94B3078F-E495-40FC-A604-C70A8E9EFF04}" type="presOf" srcId="{7D161EC8-5984-433D-9907-620242053E45}" destId="{F890C743-88C9-4C75-9520-CA9E5D7C924E}" srcOrd="0" destOrd="0" presId="urn:microsoft.com/office/officeart/2005/8/layout/radial6"/>
    <dgm:cxn modelId="{60873424-F62F-428F-87D8-004C845C6973}" type="presOf" srcId="{890B2393-D8A7-4F93-B56B-6D84F33148FB}" destId="{24F740DE-6D3B-438D-A2CC-6753FBC96E41}" srcOrd="0" destOrd="0" presId="urn:microsoft.com/office/officeart/2005/8/layout/radial6"/>
    <dgm:cxn modelId="{CE336315-00AF-4EBA-9D59-A2AF27311D5D}" type="presOf" srcId="{9DFFF3A9-8B4B-4F04-91C3-020669BDFDEF}" destId="{D02C47E9-4EC0-4E72-B5A6-0BC28D44DFB2}" srcOrd="0" destOrd="0" presId="urn:microsoft.com/office/officeart/2005/8/layout/radial6"/>
    <dgm:cxn modelId="{B34A4BE4-4E57-4FF9-91BB-DDB9EC6087AF}" srcId="{7D161EC8-5984-433D-9907-620242053E45}" destId="{0938E4E1-08CE-4003-ADC7-22346EA5AB2E}" srcOrd="2" destOrd="0" parTransId="{A7FD277F-DE1B-4066-9E5F-1933D5D120F4}" sibTransId="{E0747B07-9530-4C1A-B589-66C44E27EB5D}"/>
    <dgm:cxn modelId="{DA828380-9163-47E0-93E5-204228E407DC}" srcId="{7D161EC8-5984-433D-9907-620242053E45}" destId="{5772A6CD-FDA3-4508-9C51-2A77805AD195}" srcOrd="0" destOrd="0" parTransId="{FBC8BDDB-0472-4481-AF31-6DC5E883594A}" sibTransId="{890B2393-D8A7-4F93-B56B-6D84F33148FB}"/>
    <dgm:cxn modelId="{84026D50-EFE0-4C69-9E56-4C1086A89036}" type="presOf" srcId="{82E8EBC2-24E4-489E-93F0-85EA0A45600E}" destId="{7E33A4D1-A12D-4817-AB05-1B711C64237D}" srcOrd="0" destOrd="0" presId="urn:microsoft.com/office/officeart/2005/8/layout/radial6"/>
    <dgm:cxn modelId="{1B3A94AB-E908-40C7-B8CA-DAFBB0A19569}" type="presOf" srcId="{E0747B07-9530-4C1A-B589-66C44E27EB5D}" destId="{98E57FE4-8893-4C07-BB01-03ED229AB91E}" srcOrd="0" destOrd="0" presId="urn:microsoft.com/office/officeart/2005/8/layout/radial6"/>
    <dgm:cxn modelId="{89C41117-E465-46E1-8FAE-E48E15F89436}" srcId="{7D161EC8-5984-433D-9907-620242053E45}" destId="{9DFFF3A9-8B4B-4F04-91C3-020669BDFDEF}" srcOrd="1" destOrd="0" parTransId="{4F83554B-1198-48EF-83E1-E84C39C8F03B}" sibTransId="{51455D08-29DC-4173-BB05-2C6F1C918C71}"/>
    <dgm:cxn modelId="{FBC11E75-1A98-4618-A98D-CDDC2F3CE545}" type="presOf" srcId="{0938E4E1-08CE-4003-ADC7-22346EA5AB2E}" destId="{2FB49EEC-D211-4D35-9FC7-E7334694C754}" srcOrd="0" destOrd="0" presId="urn:microsoft.com/office/officeart/2005/8/layout/radial6"/>
    <dgm:cxn modelId="{4B47B4BA-93BC-4AA2-B193-194ABAA7BD92}" type="presOf" srcId="{AD7B1466-BC89-4603-A8E5-6264AD67B2CB}" destId="{53885448-7F4C-408A-A4B5-3082B919E2F4}" srcOrd="0" destOrd="0" presId="urn:microsoft.com/office/officeart/2005/8/layout/radial6"/>
    <dgm:cxn modelId="{D70EE4AC-E87C-4107-B55A-0A6C5A517518}" type="presOf" srcId="{F6CCF6FF-1894-4798-834C-E7D519C4391A}" destId="{FE59195D-67CD-4781-834B-FA08AEB361F2}" srcOrd="0" destOrd="0" presId="urn:microsoft.com/office/officeart/2005/8/layout/radial6"/>
    <dgm:cxn modelId="{7A05A902-E944-4223-882A-F222679EDA36}" type="presOf" srcId="{51455D08-29DC-4173-BB05-2C6F1C918C71}" destId="{2F2E504A-FABE-4B0E-A594-BCAC965529B7}" srcOrd="0" destOrd="0" presId="urn:microsoft.com/office/officeart/2005/8/layout/radial6"/>
    <dgm:cxn modelId="{1D5BF374-8322-4714-9B6B-484AFA7877CD}" type="presParOf" srcId="{53885448-7F4C-408A-A4B5-3082B919E2F4}" destId="{F890C743-88C9-4C75-9520-CA9E5D7C924E}" srcOrd="0" destOrd="0" presId="urn:microsoft.com/office/officeart/2005/8/layout/radial6"/>
    <dgm:cxn modelId="{D6CF104F-46F3-447D-B519-F099D6CD85B5}" type="presParOf" srcId="{53885448-7F4C-408A-A4B5-3082B919E2F4}" destId="{6D929FBE-BFD3-4432-8F54-50D9AFAC860C}" srcOrd="1" destOrd="0" presId="urn:microsoft.com/office/officeart/2005/8/layout/radial6"/>
    <dgm:cxn modelId="{E712CCE3-F086-4CDC-8D12-7F69FC90F526}" type="presParOf" srcId="{53885448-7F4C-408A-A4B5-3082B919E2F4}" destId="{5DFF0E60-EC7D-4347-8BEE-FB25A6C1E7FA}" srcOrd="2" destOrd="0" presId="urn:microsoft.com/office/officeart/2005/8/layout/radial6"/>
    <dgm:cxn modelId="{338962ED-4670-4283-A832-A6CEBD17A69D}" type="presParOf" srcId="{53885448-7F4C-408A-A4B5-3082B919E2F4}" destId="{24F740DE-6D3B-438D-A2CC-6753FBC96E41}" srcOrd="3" destOrd="0" presId="urn:microsoft.com/office/officeart/2005/8/layout/radial6"/>
    <dgm:cxn modelId="{A393B2B1-1AD1-4FE9-87EC-3C27B050A648}" type="presParOf" srcId="{53885448-7F4C-408A-A4B5-3082B919E2F4}" destId="{D02C47E9-4EC0-4E72-B5A6-0BC28D44DFB2}" srcOrd="4" destOrd="0" presId="urn:microsoft.com/office/officeart/2005/8/layout/radial6"/>
    <dgm:cxn modelId="{B41E2D94-4076-4827-863E-5542DE04D19E}" type="presParOf" srcId="{53885448-7F4C-408A-A4B5-3082B919E2F4}" destId="{B74F7BB1-860C-49F1-B404-258C90F3F426}" srcOrd="5" destOrd="0" presId="urn:microsoft.com/office/officeart/2005/8/layout/radial6"/>
    <dgm:cxn modelId="{FD589172-E90E-4322-BC6C-E17A819AEE0B}" type="presParOf" srcId="{53885448-7F4C-408A-A4B5-3082B919E2F4}" destId="{2F2E504A-FABE-4B0E-A594-BCAC965529B7}" srcOrd="6" destOrd="0" presId="urn:microsoft.com/office/officeart/2005/8/layout/radial6"/>
    <dgm:cxn modelId="{D694E8A8-54FC-4DCD-BEA5-D266657B00D8}" type="presParOf" srcId="{53885448-7F4C-408A-A4B5-3082B919E2F4}" destId="{2FB49EEC-D211-4D35-9FC7-E7334694C754}" srcOrd="7" destOrd="0" presId="urn:microsoft.com/office/officeart/2005/8/layout/radial6"/>
    <dgm:cxn modelId="{BC7B5D9B-36E8-40DD-BAD1-C85C1953C0D6}" type="presParOf" srcId="{53885448-7F4C-408A-A4B5-3082B919E2F4}" destId="{17A387F5-D69C-465C-88B0-64E28C5BF615}" srcOrd="8" destOrd="0" presId="urn:microsoft.com/office/officeart/2005/8/layout/radial6"/>
    <dgm:cxn modelId="{8951D9D4-99FF-492C-8592-C77EA254025D}" type="presParOf" srcId="{53885448-7F4C-408A-A4B5-3082B919E2F4}" destId="{98E57FE4-8893-4C07-BB01-03ED229AB91E}" srcOrd="9" destOrd="0" presId="urn:microsoft.com/office/officeart/2005/8/layout/radial6"/>
    <dgm:cxn modelId="{4A84FEBB-E8FF-4AB1-846F-FBE45FEEB1D0}" type="presParOf" srcId="{53885448-7F4C-408A-A4B5-3082B919E2F4}" destId="{7E33A4D1-A12D-4817-AB05-1B711C64237D}" srcOrd="10" destOrd="0" presId="urn:microsoft.com/office/officeart/2005/8/layout/radial6"/>
    <dgm:cxn modelId="{7CBB9417-3376-48B5-9EB9-A4AF9DF09C40}" type="presParOf" srcId="{53885448-7F4C-408A-A4B5-3082B919E2F4}" destId="{D2F57C79-83E5-4020-902C-68480CF85E16}" srcOrd="11" destOrd="0" presId="urn:microsoft.com/office/officeart/2005/8/layout/radial6"/>
    <dgm:cxn modelId="{63D5F05D-A395-4BE9-B1C4-914982AE7274}" type="presParOf" srcId="{53885448-7F4C-408A-A4B5-3082B919E2F4}" destId="{FE59195D-67CD-4781-834B-FA08AEB361F2}"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9195D-67CD-4781-834B-FA08AEB361F2}">
      <dsp:nvSpPr>
        <dsp:cNvPr id="0" name=""/>
        <dsp:cNvSpPr/>
      </dsp:nvSpPr>
      <dsp:spPr>
        <a:xfrm>
          <a:off x="1292933" y="397082"/>
          <a:ext cx="2710133" cy="2710133"/>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E57FE4-8893-4C07-BB01-03ED229AB91E}">
      <dsp:nvSpPr>
        <dsp:cNvPr id="0" name=""/>
        <dsp:cNvSpPr/>
      </dsp:nvSpPr>
      <dsp:spPr>
        <a:xfrm>
          <a:off x="1292933" y="397082"/>
          <a:ext cx="2710133" cy="2710133"/>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2E504A-FABE-4B0E-A594-BCAC965529B7}">
      <dsp:nvSpPr>
        <dsp:cNvPr id="0" name=""/>
        <dsp:cNvSpPr/>
      </dsp:nvSpPr>
      <dsp:spPr>
        <a:xfrm>
          <a:off x="1292933" y="397082"/>
          <a:ext cx="2710133" cy="2710133"/>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F740DE-6D3B-438D-A2CC-6753FBC96E41}">
      <dsp:nvSpPr>
        <dsp:cNvPr id="0" name=""/>
        <dsp:cNvSpPr/>
      </dsp:nvSpPr>
      <dsp:spPr>
        <a:xfrm>
          <a:off x="1292933" y="397082"/>
          <a:ext cx="2710133" cy="2710133"/>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90C743-88C9-4C75-9520-CA9E5D7C924E}">
      <dsp:nvSpPr>
        <dsp:cNvPr id="0" name=""/>
        <dsp:cNvSpPr/>
      </dsp:nvSpPr>
      <dsp:spPr>
        <a:xfrm>
          <a:off x="1697178" y="947883"/>
          <a:ext cx="1901643" cy="16085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Community Cats</a:t>
          </a:r>
          <a:endParaRPr lang="en-US" sz="2100" kern="1200" dirty="0"/>
        </a:p>
      </dsp:txBody>
      <dsp:txXfrm>
        <a:off x="1975667" y="1183447"/>
        <a:ext cx="1344665" cy="1137403"/>
      </dsp:txXfrm>
    </dsp:sp>
    <dsp:sp modelId="{6D929FBE-BFD3-4432-8F54-50D9AFAC860C}">
      <dsp:nvSpPr>
        <dsp:cNvPr id="0" name=""/>
        <dsp:cNvSpPr/>
      </dsp:nvSpPr>
      <dsp:spPr>
        <a:xfrm>
          <a:off x="2062934" y="-134453"/>
          <a:ext cx="1170130" cy="11259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How it Starts</a:t>
          </a:r>
          <a:endParaRPr lang="en-US" sz="1200" kern="1200" dirty="0"/>
        </a:p>
      </dsp:txBody>
      <dsp:txXfrm>
        <a:off x="2234296" y="30443"/>
        <a:ext cx="827406" cy="796188"/>
      </dsp:txXfrm>
    </dsp:sp>
    <dsp:sp modelId="{D02C47E9-4EC0-4E72-B5A6-0BC28D44DFB2}">
      <dsp:nvSpPr>
        <dsp:cNvPr id="0" name=""/>
        <dsp:cNvSpPr/>
      </dsp:nvSpPr>
      <dsp:spPr>
        <a:xfrm>
          <a:off x="3287129" y="1191849"/>
          <a:ext cx="1368965" cy="112059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Temperament</a:t>
          </a:r>
          <a:endParaRPr lang="en-US" sz="1200" kern="1200" dirty="0"/>
        </a:p>
      </dsp:txBody>
      <dsp:txXfrm>
        <a:off x="3487609" y="1355957"/>
        <a:ext cx="968005" cy="792382"/>
      </dsp:txXfrm>
    </dsp:sp>
    <dsp:sp modelId="{2FB49EEC-D211-4D35-9FC7-E7334694C754}">
      <dsp:nvSpPr>
        <dsp:cNvPr id="0" name=""/>
        <dsp:cNvSpPr/>
      </dsp:nvSpPr>
      <dsp:spPr>
        <a:xfrm>
          <a:off x="2048867" y="2495326"/>
          <a:ext cx="1198264" cy="11608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Caregivers</a:t>
          </a:r>
          <a:endParaRPr lang="en-US" sz="1000" kern="1200" dirty="0"/>
        </a:p>
      </dsp:txBody>
      <dsp:txXfrm>
        <a:off x="2224349" y="2665331"/>
        <a:ext cx="847300" cy="820858"/>
      </dsp:txXfrm>
    </dsp:sp>
    <dsp:sp modelId="{7E33A4D1-A12D-4817-AB05-1B711C64237D}">
      <dsp:nvSpPr>
        <dsp:cNvPr id="0" name=""/>
        <dsp:cNvSpPr/>
      </dsp:nvSpPr>
      <dsp:spPr>
        <a:xfrm>
          <a:off x="725578" y="1205916"/>
          <a:ext cx="1197618" cy="109246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Cat Colonies</a:t>
          </a:r>
          <a:endParaRPr lang="en-US" sz="1200" kern="1200" dirty="0"/>
        </a:p>
      </dsp:txBody>
      <dsp:txXfrm>
        <a:off x="900965" y="1365904"/>
        <a:ext cx="846844" cy="77248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0.88518</cdr:x>
      <cdr:y>0.91241</cdr:y>
    </cdr:from>
    <cdr:to>
      <cdr:x>0.98319</cdr:x>
      <cdr:y>0.96433</cdr:y>
    </cdr:to>
    <cdr:sp macro="" textlink="">
      <cdr:nvSpPr>
        <cdr:cNvPr id="2" name="Rectangle 1"/>
        <cdr:cNvSpPr/>
      </cdr:nvSpPr>
      <cdr:spPr>
        <a:xfrm xmlns:a="http://schemas.openxmlformats.org/drawingml/2006/main">
          <a:off x="4065686" y="3708023"/>
          <a:ext cx="450166" cy="211015"/>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4028440" cy="351737"/>
          </a:xfrm>
          <a:prstGeom prst="rect">
            <a:avLst/>
          </a:prstGeom>
        </p:spPr>
        <p:txBody>
          <a:bodyPr vert="horz" lIns="93154" tIns="46578" rIns="93154" bIns="46578" rtlCol="0"/>
          <a:lstStyle>
            <a:lvl1pPr algn="l">
              <a:defRPr sz="1200"/>
            </a:lvl1pPr>
          </a:lstStyle>
          <a:p>
            <a:endParaRPr lang="en-US" dirty="0"/>
          </a:p>
        </p:txBody>
      </p:sp>
      <p:sp>
        <p:nvSpPr>
          <p:cNvPr id="3" name="Date Placeholder 2"/>
          <p:cNvSpPr>
            <a:spLocks noGrp="1"/>
          </p:cNvSpPr>
          <p:nvPr>
            <p:ph type="dt" sz="quarter" idx="1"/>
          </p:nvPr>
        </p:nvSpPr>
        <p:spPr>
          <a:xfrm>
            <a:off x="5265809" y="4"/>
            <a:ext cx="4028440" cy="351737"/>
          </a:xfrm>
          <a:prstGeom prst="rect">
            <a:avLst/>
          </a:prstGeom>
        </p:spPr>
        <p:txBody>
          <a:bodyPr vert="horz" lIns="93154" tIns="46578" rIns="93154" bIns="46578" rtlCol="0"/>
          <a:lstStyle>
            <a:lvl1pPr algn="r">
              <a:defRPr sz="1200"/>
            </a:lvl1pPr>
          </a:lstStyle>
          <a:p>
            <a:fld id="{7CCA049B-3A46-4BDA-A8F5-2925B00FE570}" type="datetimeFigureOut">
              <a:rPr lang="en-US" smtClean="0"/>
              <a:t>3/16/2023</a:t>
            </a:fld>
            <a:endParaRPr lang="en-US" dirty="0"/>
          </a:p>
        </p:txBody>
      </p:sp>
      <p:sp>
        <p:nvSpPr>
          <p:cNvPr id="4" name="Footer Placeholder 3"/>
          <p:cNvSpPr>
            <a:spLocks noGrp="1"/>
          </p:cNvSpPr>
          <p:nvPr>
            <p:ph type="ftr" sz="quarter" idx="2"/>
          </p:nvPr>
        </p:nvSpPr>
        <p:spPr>
          <a:xfrm>
            <a:off x="0" y="6658664"/>
            <a:ext cx="4028440" cy="351736"/>
          </a:xfrm>
          <a:prstGeom prst="rect">
            <a:avLst/>
          </a:prstGeom>
        </p:spPr>
        <p:txBody>
          <a:bodyPr vert="horz" lIns="93154" tIns="46578" rIns="93154" bIns="46578"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54" tIns="46578" rIns="93154" bIns="46578" rtlCol="0" anchor="b"/>
          <a:lstStyle>
            <a:lvl1pPr algn="r">
              <a:defRPr sz="1200"/>
            </a:lvl1pPr>
          </a:lstStyle>
          <a:p>
            <a:fld id="{DBAA5490-FD59-4087-AC7E-016E8A4124C4}" type="slidenum">
              <a:rPr lang="en-US" smtClean="0"/>
              <a:t>‹#›</a:t>
            </a:fld>
            <a:endParaRPr lang="en-US" dirty="0"/>
          </a:p>
        </p:txBody>
      </p:sp>
    </p:spTree>
    <p:extLst>
      <p:ext uri="{BB962C8B-B14F-4D97-AF65-F5344CB8AC3E}">
        <p14:creationId xmlns:p14="http://schemas.microsoft.com/office/powerpoint/2010/main" val="791092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4028440" cy="351737"/>
          </a:xfrm>
          <a:prstGeom prst="rect">
            <a:avLst/>
          </a:prstGeom>
        </p:spPr>
        <p:txBody>
          <a:bodyPr vert="horz" lIns="93154" tIns="46578" rIns="93154" bIns="46578" rtlCol="0"/>
          <a:lstStyle>
            <a:lvl1pPr algn="l">
              <a:defRPr sz="1200"/>
            </a:lvl1pPr>
          </a:lstStyle>
          <a:p>
            <a:endParaRPr lang="en-US" dirty="0"/>
          </a:p>
        </p:txBody>
      </p:sp>
      <p:sp>
        <p:nvSpPr>
          <p:cNvPr id="3" name="Date Placeholder 2"/>
          <p:cNvSpPr>
            <a:spLocks noGrp="1"/>
          </p:cNvSpPr>
          <p:nvPr>
            <p:ph type="dt" idx="1"/>
          </p:nvPr>
        </p:nvSpPr>
        <p:spPr>
          <a:xfrm>
            <a:off x="5265809" y="4"/>
            <a:ext cx="4028440" cy="351737"/>
          </a:xfrm>
          <a:prstGeom prst="rect">
            <a:avLst/>
          </a:prstGeom>
        </p:spPr>
        <p:txBody>
          <a:bodyPr vert="horz" lIns="93154" tIns="46578" rIns="93154" bIns="46578" rtlCol="0"/>
          <a:lstStyle>
            <a:lvl1pPr algn="r">
              <a:defRPr sz="1200"/>
            </a:lvl1pPr>
          </a:lstStyle>
          <a:p>
            <a:fld id="{44C46CEC-428A-4DD0-A7C7-21AF8DE33E93}" type="datetimeFigureOut">
              <a:rPr lang="en-US" smtClean="0"/>
              <a:t>3/16/2023</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54" tIns="46578" rIns="93154" bIns="46578" rtlCol="0" anchor="ctr"/>
          <a:lstStyle/>
          <a:p>
            <a:endParaRPr lang="en-US" dirty="0"/>
          </a:p>
        </p:txBody>
      </p:sp>
      <p:sp>
        <p:nvSpPr>
          <p:cNvPr id="5" name="Notes Placeholder 4"/>
          <p:cNvSpPr>
            <a:spLocks noGrp="1"/>
          </p:cNvSpPr>
          <p:nvPr>
            <p:ph type="body" sz="quarter" idx="3"/>
          </p:nvPr>
        </p:nvSpPr>
        <p:spPr>
          <a:xfrm>
            <a:off x="929641" y="3373757"/>
            <a:ext cx="7437120" cy="2760345"/>
          </a:xfrm>
          <a:prstGeom prst="rect">
            <a:avLst/>
          </a:prstGeom>
        </p:spPr>
        <p:txBody>
          <a:bodyPr vert="horz" lIns="93154" tIns="46578" rIns="93154" bIns="4657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54" tIns="46578" rIns="93154" bIns="465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54" tIns="46578" rIns="93154" bIns="46578" rtlCol="0" anchor="b"/>
          <a:lstStyle>
            <a:lvl1pPr algn="r">
              <a:defRPr sz="1200"/>
            </a:lvl1pPr>
          </a:lstStyle>
          <a:p>
            <a:fld id="{4CBCEA92-F142-4D57-B507-37BDAF44710C}" type="slidenum">
              <a:rPr lang="en-US" smtClean="0"/>
              <a:t>‹#›</a:t>
            </a:fld>
            <a:endParaRPr lang="en-US" dirty="0"/>
          </a:p>
        </p:txBody>
      </p:sp>
    </p:spTree>
    <p:extLst>
      <p:ext uri="{BB962C8B-B14F-4D97-AF65-F5344CB8AC3E}">
        <p14:creationId xmlns:p14="http://schemas.microsoft.com/office/powerpoint/2010/main" val="1402020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use this title animation slide with a new image simply 1) move the top semi-transparent shape</a:t>
            </a:r>
            <a:r>
              <a:rPr lang="en-US" baseline="0" dirty="0"/>
              <a:t> </a:t>
            </a:r>
            <a:r>
              <a:rPr lang="en-US" dirty="0"/>
              <a:t>to the side, 2) delete placeholder image,</a:t>
            </a:r>
            <a:r>
              <a:rPr lang="en-US" baseline="0" dirty="0"/>
              <a:t> </a:t>
            </a:r>
            <a:br>
              <a:rPr lang="en-US" baseline="0" dirty="0"/>
            </a:br>
            <a:r>
              <a:rPr lang="en-US" baseline="0" dirty="0"/>
              <a:t>3) click on the picture icon to add a new picture, 4) </a:t>
            </a:r>
            <a:r>
              <a:rPr lang="en-US" dirty="0"/>
              <a:t>Move semi-transparent shape back to original position, 5) Update text on slide.</a:t>
            </a:r>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a:t>
            </a:fld>
            <a:endParaRPr lang="en-US" dirty="0"/>
          </a:p>
        </p:txBody>
      </p:sp>
    </p:spTree>
    <p:extLst>
      <p:ext uri="{BB962C8B-B14F-4D97-AF65-F5344CB8AC3E}">
        <p14:creationId xmlns:p14="http://schemas.microsoft.com/office/powerpoint/2010/main" val="2076836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a:t>
            </a:fld>
            <a:endParaRPr lang="en-US" dirty="0"/>
          </a:p>
        </p:txBody>
      </p:sp>
    </p:spTree>
    <p:extLst>
      <p:ext uri="{BB962C8B-B14F-4D97-AF65-F5344CB8AC3E}">
        <p14:creationId xmlns:p14="http://schemas.microsoft.com/office/powerpoint/2010/main" val="1137576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-Vacuum effect - The Vacuum Effect has been documented worldwide in many species. Animal control’s traditional approach has been to catch and kill community cats. While this may temporarily reduce the number of community cats in a given area, it is ultimately counterproductive, as the population of cats rebounds. Due to the Vacuum Effect, unfixed cats continue to breed, and other cats move into the newly available territory. Litter-bearing mammals will breed to the capacity of the environment</a:t>
            </a:r>
          </a:p>
          <a:p>
            <a:r>
              <a:rPr lang="en-US" dirty="0" smtClean="0"/>
              <a:t>Irresponsible</a:t>
            </a:r>
            <a:r>
              <a:rPr lang="en-US" baseline="0" dirty="0" smtClean="0"/>
              <a:t> people will still continue to abandon cats or leave their unsterilized pet cats outdoors which contributes to the reproductive rates in a colony.</a:t>
            </a:r>
            <a:endParaRPr lang="en-US" dirty="0" smtClean="0"/>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10</a:t>
            </a:fld>
            <a:endParaRPr lang="en-US" dirty="0"/>
          </a:p>
        </p:txBody>
      </p:sp>
    </p:spTree>
    <p:extLst>
      <p:ext uri="{BB962C8B-B14F-4D97-AF65-F5344CB8AC3E}">
        <p14:creationId xmlns:p14="http://schemas.microsoft.com/office/powerpoint/2010/main" val="2648077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6">
              <a:defRPr/>
            </a:pPr>
            <a:r>
              <a:rPr lang="en-US" dirty="0" smtClean="0"/>
              <a:t>We’ve come to realize that shelters aren’t the best places for cats. Less than 1% of “stray” cats impounded at shelters are reunited with their family. Lost cats</a:t>
            </a:r>
            <a:r>
              <a:rPr lang="en-US" baseline="0" dirty="0" smtClean="0"/>
              <a:t> are 13 times more likely to find their way home if they DON’T enter an animal shelter. Cats tend not to be reclaimed when they come in as a stray.</a:t>
            </a:r>
            <a:endParaRPr lang="en-US" dirty="0" smtClean="0"/>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16</a:t>
            </a:fld>
            <a:endParaRPr lang="en-US" dirty="0"/>
          </a:p>
        </p:txBody>
      </p:sp>
    </p:spTree>
    <p:extLst>
      <p:ext uri="{BB962C8B-B14F-4D97-AF65-F5344CB8AC3E}">
        <p14:creationId xmlns:p14="http://schemas.microsoft.com/office/powerpoint/2010/main" val="571020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www.nealanalytics.com/neal-creative/templates/" TargetMode="Externa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hyperlink" Target="http://www.nealanalytics.com/neal-creative/templates/"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AEA50E-7456-40BA-B9E9-0FE524BD3E38}" type="datetimeFigureOut">
              <a:rPr lang="en-US" smtClean="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35240563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AEA50E-7456-40BA-B9E9-0FE524BD3E38}" type="datetimeFigureOut">
              <a:rPr lang="en-US" smtClean="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113239996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39"/>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39"/>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AEA50E-7456-40BA-B9E9-0FE524BD3E38}" type="datetimeFigureOut">
              <a:rPr lang="en-US" smtClean="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180566266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dirty="0"/>
          </a:p>
        </p:txBody>
      </p:sp>
    </p:spTree>
    <p:extLst>
      <p:ext uri="{BB962C8B-B14F-4D97-AF65-F5344CB8AC3E}">
        <p14:creationId xmlns:p14="http://schemas.microsoft.com/office/powerpoint/2010/main" val="3893648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ark Callout with small Non-bullete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4800" y="2597273"/>
            <a:ext cx="4868985"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357295"/>
          </a:xfrm>
          <a:prstGeom prst="rect">
            <a:avLst/>
          </a:prstGeom>
        </p:spPr>
        <p:txBody>
          <a:bodyPr lIns="146304" tIns="420624" rIns="146304" anchor="t" anchorCtr="0"/>
          <a:lstStyle>
            <a:lvl1pPr algn="ct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599498"/>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779896"/>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3029200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50-50 Left Photo Layout with tex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0" y="0"/>
            <a:ext cx="12190413" cy="6858000"/>
          </a:xfrm>
          <a:blipFill>
            <a:blip r:embed="rId2"/>
            <a:stretch>
              <a:fillRect/>
            </a:stretch>
          </a:blipFill>
        </p:spPr>
        <p:txBody>
          <a:bodyPr anchor="ctr" anchorCtr="0">
            <a:noAutofit/>
          </a:bodyPr>
          <a:lstStyle>
            <a:lvl1pPr algn="r">
              <a:defRPr baseline="0"/>
            </a:lvl1pPr>
          </a:lstStyle>
          <a:p>
            <a:r>
              <a:rPr lang="en-US" dirty="0"/>
              <a:t>Full Bleed Picture</a:t>
            </a:r>
          </a:p>
        </p:txBody>
      </p:sp>
      <p:sp>
        <p:nvSpPr>
          <p:cNvPr id="7"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Text Placeholder 6"/>
          <p:cNvSpPr>
            <a:spLocks noGrp="1"/>
          </p:cNvSpPr>
          <p:nvPr>
            <p:ph type="body" sz="quarter" idx="11"/>
          </p:nvPr>
        </p:nvSpPr>
        <p:spPr>
          <a:xfrm>
            <a:off x="304800" y="3429000"/>
            <a:ext cx="5960269"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9" hasCustomPrompt="1"/>
          </p:nvPr>
        </p:nvSpPr>
        <p:spPr>
          <a:xfrm>
            <a:off x="304800"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Headline</a:t>
            </a:r>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2789140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Quote light option CENTERED">
    <p:spTree>
      <p:nvGrpSpPr>
        <p:cNvPr id="1" name=""/>
        <p:cNvGrpSpPr/>
        <p:nvPr/>
      </p:nvGrpSpPr>
      <p:grpSpPr>
        <a:xfrm>
          <a:off x="0" y="0"/>
          <a:ext cx="0" cy="0"/>
          <a:chOff x="0" y="0"/>
          <a:chExt cx="0" cy="0"/>
        </a:xfrm>
      </p:grpSpPr>
      <p:sp>
        <p:nvSpPr>
          <p:cNvPr id="9" name="TextBox 8"/>
          <p:cNvSpPr txBox="1"/>
          <p:nvPr userDrawn="1"/>
        </p:nvSpPr>
        <p:spPr>
          <a:xfrm>
            <a:off x="5648960" y="419100"/>
            <a:ext cx="894080" cy="1862048"/>
          </a:xfrm>
          <a:prstGeom prst="rect">
            <a:avLst/>
          </a:prstGeom>
          <a:noFill/>
        </p:spPr>
        <p:txBody>
          <a:bodyPr wrap="square" rtlCol="0">
            <a:spAutoFit/>
          </a:bodyPr>
          <a:lstStyle/>
          <a:p>
            <a:r>
              <a:rPr lang="en-US" sz="11500" dirty="0">
                <a:solidFill>
                  <a:schemeClr val="accent4"/>
                </a:solidFill>
                <a:latin typeface="Arial Black" panose="020B0A04020102020204" pitchFamily="34" charset="0"/>
              </a:rPr>
              <a:t>“</a:t>
            </a:r>
            <a:endParaRPr lang="en-US" sz="2800" dirty="0">
              <a:solidFill>
                <a:schemeClr val="accent4"/>
              </a:solidFill>
            </a:endParaRPr>
          </a:p>
        </p:txBody>
      </p:sp>
      <p:sp>
        <p:nvSpPr>
          <p:cNvPr id="5" name="Text Placeholder 2"/>
          <p:cNvSpPr>
            <a:spLocks noGrp="1"/>
          </p:cNvSpPr>
          <p:nvPr>
            <p:ph type="body" sz="quarter" idx="14" hasCustomPrompt="1"/>
          </p:nvPr>
        </p:nvSpPr>
        <p:spPr>
          <a:xfrm>
            <a:off x="3408362" y="5335071"/>
            <a:ext cx="8097838" cy="369332"/>
          </a:xfrm>
        </p:spPr>
        <p:txBody>
          <a:bodyPr/>
          <a:lstStyle>
            <a:lvl1pPr algn="r">
              <a:spcBef>
                <a:spcPts val="0"/>
              </a:spcBef>
              <a:defRPr sz="2000">
                <a:solidFill>
                  <a:schemeClr val="tx2"/>
                </a:solidFill>
              </a:defRPr>
            </a:lvl1pPr>
            <a:lvl2pPr algn="r">
              <a:defRPr>
                <a:solidFill>
                  <a:schemeClr val="bg1"/>
                </a:solidFill>
              </a:defRPr>
            </a:lvl2pPr>
          </a:lstStyle>
          <a:p>
            <a:pPr lvl="0"/>
            <a:r>
              <a:rPr lang="en-US" dirty="0"/>
              <a:t>—Name and Company/Source goes here</a:t>
            </a:r>
          </a:p>
        </p:txBody>
      </p:sp>
      <p:sp>
        <p:nvSpPr>
          <p:cNvPr id="6"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solidFill>
                  <a:schemeClr val="tx1">
                    <a:lumMod val="75000"/>
                    <a:lumOff val="25000"/>
                  </a:schemeClr>
                </a:solidFill>
              </a:defRPr>
            </a:lvl1pPr>
            <a:lvl2pPr algn="ctr">
              <a:spcBef>
                <a:spcPts val="0"/>
              </a:spcBef>
              <a:defRPr sz="3600" b="1">
                <a:solidFill>
                  <a:schemeClr val="tx1">
                    <a:lumMod val="75000"/>
                    <a:lumOff val="25000"/>
                  </a:schemeClr>
                </a:solidFill>
                <a:latin typeface="+mn-lt"/>
              </a:defRPr>
            </a:lvl2pPr>
          </a:lstStyle>
          <a:p>
            <a:pPr lvl="0"/>
            <a:r>
              <a:rPr lang="en-US" dirty="0"/>
              <a:t>“QUOTATION.”</a:t>
            </a:r>
          </a:p>
          <a:p>
            <a:pPr lvl="1"/>
            <a:r>
              <a:rPr lang="en-US" dirty="0"/>
              <a:t>BOLD</a:t>
            </a:r>
          </a:p>
        </p:txBody>
      </p:sp>
      <p:sp>
        <p:nvSpPr>
          <p:cNvPr id="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2460922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dirty="0"/>
              <a:t>Click icon to add picture</a:t>
            </a:r>
          </a:p>
        </p:txBody>
      </p:sp>
      <p:sp>
        <p:nvSpPr>
          <p:cNvPr id="12" name="TextBox 11">
            <a:hlinkClick r:id="rId3"/>
            <a:extLst>
              <a:ext uri="{FF2B5EF4-FFF2-40B4-BE49-F238E27FC236}">
                <a16:creationId xmlns="" xmlns:a16="http://schemas.microsoft.com/office/drawing/2014/main" id="{B2DA80A1-9E22-4BFF-8562-466123B36943}"/>
              </a:ext>
            </a:extLst>
          </p:cNvPr>
          <p:cNvSpPr txBox="1"/>
          <p:nvPr userDrawn="1"/>
        </p:nvSpPr>
        <p:spPr>
          <a:xfrm>
            <a:off x="9089198" y="6298102"/>
            <a:ext cx="2466220" cy="367873"/>
          </a:xfrm>
          <a:prstGeom prst="roundRect">
            <a:avLst>
              <a:gd name="adj" fmla="val 50000"/>
            </a:avLst>
          </a:prstGeom>
          <a:solidFill>
            <a:srgbClr val="004568"/>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rPr>
              <a:t>Neal Creative  | click &amp; </a:t>
            </a:r>
            <a:r>
              <a:rPr kumimoji="0" lang="en-US" sz="1100" b="1" i="0" u="none" strike="noStrike" kern="0" cap="none" spc="0" normalizeH="0" baseline="0" noProof="0" dirty="0">
                <a:ln>
                  <a:noFill/>
                </a:ln>
                <a:solidFill>
                  <a:srgbClr val="FFFFFF"/>
                </a:solidFill>
                <a:effectLst/>
                <a:uLnTx/>
                <a:uFillTx/>
              </a:rPr>
              <a:t>Learn more</a:t>
            </a:r>
          </a:p>
        </p:txBody>
      </p:sp>
      <p:sp>
        <p:nvSpPr>
          <p:cNvPr id="2" name="Title 1"/>
          <p:cNvSpPr>
            <a:spLocks noGrp="1"/>
          </p:cNvSpPr>
          <p:nvPr>
            <p:ph type="title" hasCustomPrompt="1"/>
          </p:nvPr>
        </p:nvSpPr>
        <p:spPr>
          <a:xfrm>
            <a:off x="304800" y="419099"/>
            <a:ext cx="8917577" cy="625929"/>
          </a:xfrm>
        </p:spPr>
        <p:txBody>
          <a:bodyPr/>
          <a:lstStyle/>
          <a:p>
            <a:r>
              <a:rPr lang="en-US" dirty="0"/>
              <a:t>CLICK TO EDIT MASTER TITLE STYLE</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
        <p:nvSpPr>
          <p:cNvPr id="13" name="TextBox 12">
            <a:hlinkClick r:id="rId4"/>
            <a:extLst>
              <a:ext uri="{FF2B5EF4-FFF2-40B4-BE49-F238E27FC236}">
                <a16:creationId xmlns="" xmlns:a16="http://schemas.microsoft.com/office/drawing/2014/main" id="{1AF511EA-044E-4300-B921-D56138FE402E}"/>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lumMod val="75000"/>
                  </a:schemeClr>
                </a:solidFill>
              </a:rPr>
              <a:t>Neal Creative </a:t>
            </a:r>
            <a:r>
              <a:rPr lang="en-US" sz="900" kern="1200" dirty="0">
                <a:solidFill>
                  <a:schemeClr val="bg1">
                    <a:lumMod val="75000"/>
                  </a:schemeClr>
                </a:solidFill>
                <a:latin typeface="+mn-lt"/>
                <a:ea typeface="+mn-ea"/>
                <a:cs typeface="+mn-cs"/>
              </a:rPr>
              <a:t>©</a:t>
            </a:r>
            <a:r>
              <a:rPr lang="en-US" sz="1000" baseline="0" dirty="0">
                <a:solidFill>
                  <a:schemeClr val="bg1">
                    <a:lumMod val="75000"/>
                  </a:schemeClr>
                </a:solidFill>
              </a:rPr>
              <a:t> </a:t>
            </a:r>
            <a:endParaRPr lang="en-US" sz="1000" b="1" dirty="0">
              <a:solidFill>
                <a:schemeClr val="bg1">
                  <a:lumMod val="75000"/>
                </a:schemeClr>
              </a:solidFill>
            </a:endParaRPr>
          </a:p>
        </p:txBody>
      </p:sp>
    </p:spTree>
    <p:extLst>
      <p:ext uri="{BB962C8B-B14F-4D97-AF65-F5344CB8AC3E}">
        <p14:creationId xmlns:p14="http://schemas.microsoft.com/office/powerpoint/2010/main" val="3762340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4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0"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dirty="0"/>
              <a:t>Click icon to add picture</a:t>
            </a:r>
          </a:p>
        </p:txBody>
      </p:sp>
      <p:sp>
        <p:nvSpPr>
          <p:cNvPr id="7" name="Text Placeholder 6"/>
          <p:cNvSpPr>
            <a:spLocks noGrp="1"/>
          </p:cNvSpPr>
          <p:nvPr>
            <p:ph type="body" sz="quarter" idx="11"/>
          </p:nvPr>
        </p:nvSpPr>
        <p:spPr>
          <a:xfrm>
            <a:off x="6138266" y="3457545"/>
            <a:ext cx="6053733"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9" hasCustomPrompt="1"/>
          </p:nvPr>
        </p:nvSpPr>
        <p:spPr>
          <a:xfrm>
            <a:off x="6138267"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50/50 photo layout</a:t>
            </a:r>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1628884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Blank with Pictu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dirty="0"/>
          </a:p>
        </p:txBody>
      </p:sp>
      <p:sp>
        <p:nvSpPr>
          <p:cNvPr id="3" name="Picture Placeholder 2"/>
          <p:cNvSpPr>
            <a:spLocks noGrp="1" noChangeAspect="1"/>
          </p:cNvSpPr>
          <p:nvPr>
            <p:ph type="pic" sz="quarter" idx="13"/>
          </p:nvPr>
        </p:nvSpPr>
        <p:spPr>
          <a:xfrm>
            <a:off x="0" y="0"/>
            <a:ext cx="12066954" cy="6858000"/>
          </a:xfrm>
        </p:spPr>
        <p:txBody>
          <a:bodyPr anchor="ctr">
            <a:noAutofit/>
          </a:bodyPr>
          <a:lstStyle>
            <a:lvl1pPr algn="ctr">
              <a:defRPr>
                <a:solidFill>
                  <a:schemeClr val="tx2"/>
                </a:solidFill>
              </a:defRPr>
            </a:lvl1pPr>
          </a:lstStyle>
          <a:p>
            <a:r>
              <a:rPr lang="en-US" dirty="0"/>
              <a:t>Click icon to add picture</a:t>
            </a:r>
          </a:p>
        </p:txBody>
      </p:sp>
    </p:spTree>
    <p:extLst>
      <p:ext uri="{BB962C8B-B14F-4D97-AF65-F5344CB8AC3E}">
        <p14:creationId xmlns:p14="http://schemas.microsoft.com/office/powerpoint/2010/main" val="1558395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00_TITLE OR TRANSITION">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Tree>
    <p:extLst>
      <p:ext uri="{BB962C8B-B14F-4D97-AF65-F5344CB8AC3E}">
        <p14:creationId xmlns:p14="http://schemas.microsoft.com/office/powerpoint/2010/main" val="230104304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AEA50E-7456-40BA-B9E9-0FE524BD3E38}" type="datetimeFigureOut">
              <a:rPr lang="en-US" smtClean="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4064935616"/>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with number">
    <p:spTree>
      <p:nvGrpSpPr>
        <p:cNvPr id="1" name=""/>
        <p:cNvGrpSpPr/>
        <p:nvPr/>
      </p:nvGrpSpPr>
      <p:grpSpPr>
        <a:xfrm>
          <a:off x="0" y="0"/>
          <a:ext cx="0" cy="0"/>
          <a:chOff x="0" y="0"/>
          <a:chExt cx="0" cy="0"/>
        </a:xfrm>
      </p:grpSpPr>
      <p:sp>
        <p:nvSpPr>
          <p:cNvPr id="19" name="Freeform: Shape 18"/>
          <p:cNvSpPr/>
          <p:nvPr userDrawn="1"/>
        </p:nvSpPr>
        <p:spPr>
          <a:xfrm>
            <a:off x="3803737" y="-65233"/>
            <a:ext cx="4584526" cy="2297766"/>
          </a:xfrm>
          <a:custGeom>
            <a:avLst/>
            <a:gdLst>
              <a:gd name="connsiteX0" fmla="*/ 278 w 4584526"/>
              <a:gd name="connsiteY0" fmla="*/ 0 h 2297766"/>
              <a:gd name="connsiteX1" fmla="*/ 4584248 w 4584526"/>
              <a:gd name="connsiteY1" fmla="*/ 0 h 2297766"/>
              <a:gd name="connsiteX2" fmla="*/ 4584526 w 4584526"/>
              <a:gd name="connsiteY2" fmla="*/ 5503 h 2297766"/>
              <a:gd name="connsiteX3" fmla="*/ 2292263 w 4584526"/>
              <a:gd name="connsiteY3" fmla="*/ 2297766 h 2297766"/>
              <a:gd name="connsiteX4" fmla="*/ 0 w 4584526"/>
              <a:gd name="connsiteY4" fmla="*/ 5503 h 229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4526" h="2297766">
                <a:moveTo>
                  <a:pt x="278" y="0"/>
                </a:moveTo>
                <a:lnTo>
                  <a:pt x="4584248" y="0"/>
                </a:lnTo>
                <a:lnTo>
                  <a:pt x="4584526" y="5503"/>
                </a:lnTo>
                <a:cubicBezTo>
                  <a:pt x="4584526" y="1271485"/>
                  <a:pt x="3558245" y="2297766"/>
                  <a:pt x="2292263" y="2297766"/>
                </a:cubicBezTo>
                <a:cubicBezTo>
                  <a:pt x="1026281" y="2297766"/>
                  <a:pt x="0" y="1271485"/>
                  <a:pt x="0" y="5503"/>
                </a:cubicBezTo>
                <a:close/>
              </a:path>
            </a:pathLst>
          </a:custGeom>
          <a:solidFill>
            <a:srgbClr val="00000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UI"/>
              <a:ea typeface="+mn-ea"/>
              <a:cs typeface="+mn-cs"/>
            </a:endParaRPr>
          </a:p>
        </p:txBody>
      </p:sp>
      <p:sp>
        <p:nvSpPr>
          <p:cNvPr id="17" name="Footer Placeholder 4"/>
          <p:cNvSpPr txBox="1">
            <a:spLocks/>
          </p:cNvSpPr>
          <p:nvPr userDrawn="1"/>
        </p:nvSpPr>
        <p:spPr>
          <a:xfrm>
            <a:off x="4038600" y="6356350"/>
            <a:ext cx="4114800" cy="365125"/>
          </a:xfrm>
          <a:prstGeom prst="rect">
            <a:avLst/>
          </a:prstGeom>
        </p:spPr>
        <p:txBody>
          <a:bodyP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3" name="Title 2"/>
          <p:cNvSpPr>
            <a:spLocks noGrp="1"/>
          </p:cNvSpPr>
          <p:nvPr>
            <p:ph type="title" hasCustomPrompt="1"/>
          </p:nvPr>
        </p:nvSpPr>
        <p:spPr>
          <a:xfrm>
            <a:off x="302995" y="3383280"/>
            <a:ext cx="11660405" cy="625641"/>
          </a:xfrm>
          <a:prstGeom prst="rect">
            <a:avLst/>
          </a:prstGeom>
        </p:spPr>
        <p:txBody>
          <a:bodyPr vert="horz" lIns="457200" tIns="45720" rIns="457200" bIns="45720" rtlCol="0" anchor="b">
            <a:noAutofit/>
          </a:bodyPr>
          <a:lstStyle>
            <a:lvl1pPr algn="ctr" defTabSz="914400" rtl="0" eaLnBrk="1" latinLnBrk="0" hangingPunct="1">
              <a:lnSpc>
                <a:spcPct val="90000"/>
              </a:lnSpc>
              <a:spcBef>
                <a:spcPct val="0"/>
              </a:spcBef>
              <a:buNone/>
              <a:defRPr lang="en-US" sz="4800" b="1" i="0" kern="1200" spc="40" baseline="0" dirty="0">
                <a:gradFill>
                  <a:gsLst>
                    <a:gs pos="0">
                      <a:schemeClr val="accent1">
                        <a:lumMod val="5000"/>
                        <a:lumOff val="95000"/>
                      </a:schemeClr>
                    </a:gs>
                    <a:gs pos="100000">
                      <a:schemeClr val="bg1"/>
                    </a:gs>
                  </a:gsLst>
                  <a:lin ang="5400000" scaled="1"/>
                </a:gradFill>
                <a:latin typeface="+mn-lt"/>
                <a:ea typeface="+mn-ea"/>
                <a:cs typeface="Segoe UI Semilight" panose="020B0402040204020203" pitchFamily="34" charset="0"/>
              </a:defRPr>
            </a:lvl1pPr>
          </a:lstStyle>
          <a:p>
            <a:pPr marL="0" marR="0" lvl="0" indent="0" fontAlgn="auto">
              <a:spcAft>
                <a:spcPts val="0"/>
              </a:spcAft>
              <a:buClrTx/>
              <a:buSzTx/>
              <a:buFontTx/>
              <a:tabLst/>
            </a:pPr>
            <a:r>
              <a:rPr lang="en-US" dirty="0"/>
              <a:t>CLICK TO EDIT MASTER TITLE STYLE</a:t>
            </a:r>
          </a:p>
        </p:txBody>
      </p:sp>
      <p:sp>
        <p:nvSpPr>
          <p:cNvPr id="22" name="Text Placeholder 3"/>
          <p:cNvSpPr>
            <a:spLocks noGrp="1"/>
          </p:cNvSpPr>
          <p:nvPr>
            <p:ph type="body" sz="quarter" idx="10" hasCustomPrompt="1"/>
          </p:nvPr>
        </p:nvSpPr>
        <p:spPr>
          <a:xfrm>
            <a:off x="3923323" y="186061"/>
            <a:ext cx="4376615" cy="627351"/>
          </a:xfrm>
        </p:spPr>
        <p:txBody>
          <a:bodyPr/>
          <a:lstStyle>
            <a:lvl1pPr algn="ctr">
              <a:defRPr sz="2000">
                <a:solidFill>
                  <a:schemeClr val="bg1"/>
                </a:solidFill>
              </a:defRPr>
            </a:lvl1pPr>
            <a:lvl2pPr algn="ctr">
              <a:defRPr sz="1400">
                <a:solidFill>
                  <a:schemeClr val="bg1"/>
                </a:solidFill>
              </a:defRPr>
            </a:lvl2pPr>
            <a:lvl3pPr algn="ctr">
              <a:defRPr>
                <a:solidFill>
                  <a:schemeClr val="bg1"/>
                </a:solidFill>
              </a:defRPr>
            </a:lvl3pPr>
            <a:lvl4pPr algn="ctr">
              <a:defRPr>
                <a:solidFill>
                  <a:schemeClr val="bg1"/>
                </a:solidFill>
              </a:defRPr>
            </a:lvl4pPr>
            <a:lvl5pPr>
              <a:defRPr>
                <a:solidFill>
                  <a:schemeClr val="bg1"/>
                </a:solidFill>
              </a:defRPr>
            </a:lvl5pPr>
          </a:lstStyle>
          <a:p>
            <a:pPr lvl="0"/>
            <a:r>
              <a:rPr lang="en-US" dirty="0"/>
              <a:t>Add Your Section Title Here</a:t>
            </a:r>
          </a:p>
          <a:p>
            <a:pPr lvl="1"/>
            <a:r>
              <a:rPr lang="en-US" dirty="0"/>
              <a:t>1</a:t>
            </a:r>
          </a:p>
        </p:txBody>
      </p:sp>
      <p:sp>
        <p:nvSpPr>
          <p:cNvPr id="23" name="Text Placeholder 3"/>
          <p:cNvSpPr>
            <a:spLocks noGrp="1"/>
          </p:cNvSpPr>
          <p:nvPr>
            <p:ph type="body" sz="quarter" idx="11" hasCustomPrompt="1"/>
          </p:nvPr>
        </p:nvSpPr>
        <p:spPr>
          <a:xfrm>
            <a:off x="304801" y="4206240"/>
            <a:ext cx="11658600" cy="424732"/>
          </a:xfrm>
        </p:spPr>
        <p:txBody>
          <a:bodyPr lIns="457200" rIns="45720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2400" b="0" i="0" u="none" strike="noStrike" kern="1200" cap="none" spc="0" normalizeH="0" baseline="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rPr>
              <a:t>Add a short summary sentence here about title/statement above</a:t>
            </a:r>
          </a:p>
        </p:txBody>
      </p:sp>
      <p:sp>
        <p:nvSpPr>
          <p:cNvPr id="6" name="Text Placeholder 5"/>
          <p:cNvSpPr>
            <a:spLocks noGrp="1"/>
          </p:cNvSpPr>
          <p:nvPr>
            <p:ph type="body" sz="quarter" idx="12" hasCustomPrompt="1"/>
          </p:nvPr>
        </p:nvSpPr>
        <p:spPr>
          <a:xfrm>
            <a:off x="5737094" y="1007413"/>
            <a:ext cx="792205" cy="1200329"/>
          </a:xfrm>
        </p:spPr>
        <p:txBody>
          <a:bodyPr wrap="none" anchor="ctr"/>
          <a:lstStyle>
            <a:lvl1pPr algn="ctr">
              <a:defRPr kumimoji="0" lang="en-US" sz="8000" b="1" i="0" u="none" strike="noStrike" kern="1200" cap="none" spc="0" normalizeH="0" baseline="0" dirty="0">
                <a:ln>
                  <a:noFill/>
                </a:ln>
                <a:solidFill>
                  <a:schemeClr val="accent4"/>
                </a:solidFill>
                <a:effectLst/>
                <a:uLnTx/>
                <a:uFillTx/>
                <a:latin typeface="Segoe UI" panose="020B0502040204020203" pitchFamily="34" charset="0"/>
                <a:ea typeface="+mn-ea"/>
                <a:cs typeface="Segoe UI" panose="020B0502040204020203"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p:txBody>
      </p:sp>
    </p:spTree>
    <p:extLst>
      <p:ext uri="{BB962C8B-B14F-4D97-AF65-F5344CB8AC3E}">
        <p14:creationId xmlns:p14="http://schemas.microsoft.com/office/powerpoint/2010/main" val="26418748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ONUT BASE SECTION DIVIDER">
    <p:spTree>
      <p:nvGrpSpPr>
        <p:cNvPr id="1" name=""/>
        <p:cNvGrpSpPr/>
        <p:nvPr/>
      </p:nvGrpSpPr>
      <p:grpSpPr>
        <a:xfrm>
          <a:off x="0" y="0"/>
          <a:ext cx="0" cy="0"/>
          <a:chOff x="0" y="0"/>
          <a:chExt cx="0" cy="0"/>
        </a:xfrm>
      </p:grpSpPr>
      <p:sp>
        <p:nvSpPr>
          <p:cNvPr id="7" name="Oval 6"/>
          <p:cNvSpPr/>
          <p:nvPr userDrawn="1"/>
        </p:nvSpPr>
        <p:spPr>
          <a:xfrm>
            <a:off x="2861702" y="157952"/>
            <a:ext cx="6483179" cy="6483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3448777" y="2935629"/>
            <a:ext cx="5208335" cy="927824"/>
          </a:xfrm>
          <a:prstGeom prst="rect">
            <a:avLst/>
          </a:prstGeom>
        </p:spPr>
        <p:txBody>
          <a:bodyPr anchor="ctr"/>
          <a:lstStyle>
            <a:lvl1pPr algn="ctr">
              <a:lnSpc>
                <a:spcPct val="95000"/>
              </a:lnSpc>
              <a:defRPr sz="4000">
                <a:solidFill>
                  <a:schemeClr val="tx1"/>
                </a:solidFill>
              </a:defRPr>
            </a:lvl1pPr>
          </a:lstStyle>
          <a:p>
            <a:r>
              <a:rPr lang="en-US" dirty="0"/>
              <a:t>CLICK TO EDIT TITLE</a:t>
            </a:r>
          </a:p>
        </p:txBody>
      </p:sp>
      <p:sp>
        <p:nvSpPr>
          <p:cNvPr id="9" name="dots"/>
          <p:cNvSpPr>
            <a:spLocks noChangeAspect="1"/>
          </p:cNvSpPr>
          <p:nvPr userDrawn="1"/>
        </p:nvSpPr>
        <p:spPr>
          <a:xfrm>
            <a:off x="3448777" y="745024"/>
            <a:ext cx="5309024" cy="5309025"/>
          </a:xfrm>
          <a:prstGeom prst="ellipse">
            <a:avLst/>
          </a:prstGeom>
          <a:noFill/>
          <a:ln w="184150" cap="rnd" cmpd="sng" algn="ctr">
            <a:solidFill>
              <a:schemeClr val="accent4"/>
            </a:solidFill>
            <a:prstDash val="sysDot"/>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0637638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Quote dark option FLUSH LEF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2662804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Quote dark option CENTERE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gradFill>
                  <a:gsLst>
                    <a:gs pos="0">
                      <a:schemeClr val="accent1">
                        <a:lumMod val="5000"/>
                        <a:lumOff val="95000"/>
                      </a:schemeClr>
                    </a:gs>
                    <a:gs pos="100000">
                      <a:schemeClr val="bg1"/>
                    </a:gs>
                  </a:gsLst>
                  <a:lin ang="5400000" scaled="1"/>
                </a:gradFill>
              </a:defRPr>
            </a:lvl1pPr>
            <a:lvl2pPr algn="ctr">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031631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Quote dark option FLUSH LEF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b="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20757391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hasCustomPrompt="1"/>
          </p:nvPr>
        </p:nvSpPr>
        <p:spPr>
          <a:xfrm>
            <a:off x="304800" y="2472751"/>
            <a:ext cx="4566001"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11750600" y="6484937"/>
            <a:ext cx="425600" cy="365125"/>
          </a:xfrm>
          <a:prstGeom prst="rect">
            <a:avLst/>
          </a:prstGeom>
        </p:spPr>
        <p:txBody>
          <a:bodyPr vert="horz" lIns="91440" tIns="45720" rIns="91440" bIns="45720" rtlCol="0" anchor="ctr"/>
          <a:lstStyle>
            <a:lvl1pPr algn="r">
              <a:defRPr sz="1100">
                <a:solidFill>
                  <a:schemeClr val="tx2"/>
                </a:solidFill>
              </a:defRPr>
            </a:lvl1pPr>
          </a:lstStyle>
          <a:p>
            <a:fld id="{5AE1514C-5E56-4738-A1FF-4B1CFD2A3E36}" type="slidenum">
              <a:rPr lang="en-US" smtClean="0"/>
              <a:pPr/>
              <a:t>‹#›</a:t>
            </a:fld>
            <a:endParaRPr lang="en-US" dirty="0"/>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697329"/>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975558"/>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067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par>
                                <p:cTn id="8" presetID="63" presetClass="path" presetSubtype="0" accel="50000" decel="50000" fill="hold" grpId="1" nodeType="withEffect">
                                  <p:stCondLst>
                                    <p:cond delay="0"/>
                                  </p:stCondLst>
                                  <p:childTnLst>
                                    <p:animMotion origin="layout" path="M -4.375E-6 -4.07407E-6 L 0.03178 0.00047 " pathEditMode="relative" rAng="0" ptsTypes="AA">
                                      <p:cBhvr>
                                        <p:cTn id="9" dur="750" fill="hold"/>
                                        <p:tgtEl>
                                          <p:spTgt spid="4">
                                            <p:txEl>
                                              <p:pRg st="0" end="0"/>
                                            </p:txEl>
                                          </p:spTgt>
                                        </p:tgtEl>
                                        <p:attrNameLst>
                                          <p:attrName>ppt_x</p:attrName>
                                          <p:attrName>ppt_y</p:attrName>
                                        </p:attrNameLst>
                                      </p:cBhvr>
                                      <p:rCtr x="158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tmplLst>
          <p:tmpl lvl="1">
            <p:tnLst>
              <p:par>
                <p:cTn presetID="63" presetClass="path" presetSubtype="0" accel="50000" decel="50000" fill="hold" nodeType="withEffect">
                  <p:stCondLst>
                    <p:cond delay="0"/>
                  </p:stCondLst>
                  <p:childTnLst>
                    <p:animMotion origin="layout" path="M -4.375E-6 -4.07407E-6 L 0.03178 0.00047 " pathEditMode="relative" rAng="0" ptsTypes="AA">
                      <p:cBhvr>
                        <p:cTn dur="750" fill="hold"/>
                        <p:tgtEl>
                          <p:spTgt spid="4"/>
                        </p:tgtEl>
                        <p:attrNameLst>
                          <p:attrName>ppt_x</p:attrName>
                          <p:attrName>ppt_y</p:attrName>
                        </p:attrNameLst>
                      </p:cBhvr>
                      <p:rCtr x="1589" y="23"/>
                    </p:animMotion>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hasCustomPrompt="1"/>
          </p:nvPr>
        </p:nvSpPr>
        <p:spPr>
          <a:xfrm>
            <a:off x="6096000" y="431800"/>
            <a:ext cx="5371038" cy="1830245"/>
          </a:xfrm>
        </p:spPr>
        <p:txBody>
          <a:bodyPr wrap="square" lIns="146304" rIns="146304">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293687" y="3436331"/>
            <a:ext cx="2286000" cy="1802032"/>
          </a:xfrm>
        </p:spPr>
        <p:txBody>
          <a:bodyPr lIns="182880" tIns="146304" rIns="182880"/>
          <a:lstStyle>
            <a:lvl1pPr marL="0" indent="0" algn="l">
              <a:buNone/>
              <a:defRPr sz="1600" b="1">
                <a:latin typeface="+mn-lt"/>
              </a:defRPr>
            </a:lvl1pPr>
            <a:lvl2pPr marL="0" indent="0" algn="l">
              <a:buNone/>
              <a:defRPr lang="en-US" sz="1400" b="0" kern="1200" dirty="0">
                <a:solidFill>
                  <a:schemeClr val="tx1"/>
                </a:solidFill>
                <a:latin typeface="+mn-lt"/>
                <a:ea typeface="+mn-ea"/>
                <a:cs typeface="+mn-cs"/>
              </a:defRPr>
            </a:lvl2pPr>
            <a:lvl3pPr marL="0" indent="0" algn="l">
              <a:buNone/>
              <a:defRPr sz="1200">
                <a:latin typeface="+mn-lt"/>
              </a:defRPr>
            </a:lvl3pPr>
            <a:lvl4pPr marL="0" indent="0" algn="l">
              <a:buNone/>
              <a:defRPr sz="1100">
                <a:latin typeface="+mn-lt"/>
              </a:defRPr>
            </a:lvl4pPr>
            <a:lvl5pPr marL="0" indent="0" algn="l">
              <a:buNone/>
              <a:defRPr sz="11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266101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0" name="Text Placeholder 8"/>
          <p:cNvSpPr>
            <a:spLocks noGrp="1"/>
          </p:cNvSpPr>
          <p:nvPr>
            <p:ph type="body" sz="quarter" idx="13"/>
          </p:nvPr>
        </p:nvSpPr>
        <p:spPr>
          <a:xfrm>
            <a:off x="502834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sz="1400" b="0">
                <a:solidFill>
                  <a:schemeClr val="tx1"/>
                </a:solidFill>
                <a:latin typeface="+mn-lt"/>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1" name="Text Placeholder 8"/>
          <p:cNvSpPr>
            <a:spLocks noGrp="1"/>
          </p:cNvSpPr>
          <p:nvPr>
            <p:ph type="body" sz="quarter" idx="14"/>
          </p:nvPr>
        </p:nvSpPr>
        <p:spPr>
          <a:xfrm>
            <a:off x="739567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8"/>
          <p:cNvSpPr>
            <a:spLocks noGrp="1"/>
          </p:cNvSpPr>
          <p:nvPr>
            <p:ph type="body" sz="quarter" idx="15"/>
          </p:nvPr>
        </p:nvSpPr>
        <p:spPr>
          <a:xfrm>
            <a:off x="9763006"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215880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p:tmplLst>
          <p:tmpl>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0" grpId="0">
        <p:tmplLst>
          <p:tmpl>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tmplLst>
          <p:tmpl>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5" grpId="0">
        <p:tmplLst>
          <p:tmpl>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04800" y="2598127"/>
            <a:ext cx="3714704" cy="2524794"/>
          </a:xfrm>
        </p:spPr>
        <p:txBody>
          <a:bodyPr lIns="91440" rIns="91440"/>
          <a:lstStyle>
            <a:lvl1pPr algn="ctr">
              <a:spcAft>
                <a:spcPts val="3000"/>
              </a:spcAft>
              <a:defRPr sz="24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4"/>
          </p:nvPr>
        </p:nvSpPr>
        <p:spPr>
          <a:xfrm>
            <a:off x="4168631" y="2598127"/>
            <a:ext cx="3840480"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Click to 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9" name="Content Placeholder 2"/>
          <p:cNvSpPr>
            <a:spLocks noGrp="1"/>
          </p:cNvSpPr>
          <p:nvPr>
            <p:ph idx="15"/>
          </p:nvPr>
        </p:nvSpPr>
        <p:spPr>
          <a:xfrm>
            <a:off x="8158238" y="2598127"/>
            <a:ext cx="3773077"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Click to 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11" name="Freeform: Shape 10"/>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16322" y="339408"/>
            <a:ext cx="2375877" cy="535531"/>
          </a:xfrm>
        </p:spPr>
        <p:txBody>
          <a:bodyPr/>
          <a:lstStyle>
            <a:lvl1pPr algn="ctr">
              <a:defRPr lang="en-US" sz="3200" b="0" i="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a:t>
            </a:r>
          </a:p>
        </p:txBody>
      </p:sp>
      <p:sp>
        <p:nvSpPr>
          <p:cNvPr id="10" name="Text Placeholder 9"/>
          <p:cNvSpPr>
            <a:spLocks noGrp="1"/>
          </p:cNvSpPr>
          <p:nvPr>
            <p:ph type="body" sz="quarter" idx="16"/>
          </p:nvPr>
        </p:nvSpPr>
        <p:spPr>
          <a:xfrm>
            <a:off x="2879003" y="419100"/>
            <a:ext cx="9084398" cy="1370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3153865956"/>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8658"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dirty="0"/>
          </a:p>
        </p:txBody>
      </p:sp>
      <p:sp>
        <p:nvSpPr>
          <p:cNvPr id="7" name="Content Placeholder 2"/>
          <p:cNvSpPr>
            <a:spLocks noGrp="1"/>
          </p:cNvSpPr>
          <p:nvPr>
            <p:ph idx="14"/>
          </p:nvPr>
        </p:nvSpPr>
        <p:spPr>
          <a:xfrm>
            <a:off x="2483635"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5"/>
          </p:nvPr>
        </p:nvSpPr>
        <p:spPr>
          <a:xfrm>
            <a:off x="4898612"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7313589"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7"/>
          </p:nvPr>
        </p:nvSpPr>
        <p:spPr>
          <a:xfrm>
            <a:off x="9728566"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297258"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2712235"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7542189"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9957166"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5127212"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p:cNvSpPr>
            <a:spLocks noGrp="1"/>
          </p:cNvSpPr>
          <p:nvPr>
            <p:ph type="body" sz="quarter" idx="13" hasCustomPrompt="1"/>
          </p:nvPr>
        </p:nvSpPr>
        <p:spPr>
          <a:xfrm>
            <a:off x="0" y="470361"/>
            <a:ext cx="12192000" cy="535531"/>
          </a:xfrm>
        </p:spPr>
        <p:txBody>
          <a:bodyPr/>
          <a:lstStyle>
            <a:lvl1pPr marL="0" indent="0" algn="ctr" defTabSz="914400" rtl="0" eaLnBrk="1" latinLnBrk="0" hangingPunct="1">
              <a:lnSpc>
                <a:spcPct val="90000"/>
              </a:lnSpc>
              <a:spcBef>
                <a:spcPts val="1000"/>
              </a:spcBef>
              <a:buFont typeface="Arial" panose="020B0604020202020204" pitchFamily="34" charset="0"/>
              <a:buNone/>
              <a:defRPr lang="en-US" sz="3200" b="0" kern="1200" dirty="0">
                <a:solidFill>
                  <a:schemeClr val="tx1">
                    <a:lumMod val="85000"/>
                    <a:lumOff val="15000"/>
                  </a:schemeClr>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7" name="Content Placeholder 2"/>
          <p:cNvSpPr>
            <a:spLocks noGrp="1"/>
          </p:cNvSpPr>
          <p:nvPr>
            <p:ph idx="18" hasCustomPrompt="1"/>
          </p:nvPr>
        </p:nvSpPr>
        <p:spPr>
          <a:xfrm>
            <a:off x="68658" y="2577396"/>
            <a:ext cx="2377440" cy="840230"/>
          </a:xfrm>
        </p:spPr>
        <p:txBody>
          <a:bodyPr lIns="146304" rIns="146304"/>
          <a:lstStyle>
            <a:lvl1pPr marL="0" algn="ctr" defTabSz="914400" rtl="0" eaLnBrk="1" latinLnBrk="0" hangingPunct="1">
              <a:defRPr lang="en-US" sz="5400"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8" name="Content Placeholder 2"/>
          <p:cNvSpPr>
            <a:spLocks noGrp="1"/>
          </p:cNvSpPr>
          <p:nvPr>
            <p:ph idx="19" hasCustomPrompt="1"/>
          </p:nvPr>
        </p:nvSpPr>
        <p:spPr>
          <a:xfrm>
            <a:off x="2483635" y="2577396"/>
            <a:ext cx="2377440" cy="840230"/>
          </a:xfrm>
        </p:spPr>
        <p:txBody>
          <a:bodyPr lIns="146304" rIns="146304"/>
          <a:lstStyle>
            <a:lvl1pPr algn="ctr">
              <a:defRPr lang="en-US" sz="5400" b="1"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a:t>
            </a:r>
          </a:p>
        </p:txBody>
      </p:sp>
      <p:sp>
        <p:nvSpPr>
          <p:cNvPr id="19" name="Content Placeholder 2"/>
          <p:cNvSpPr>
            <a:spLocks noGrp="1"/>
          </p:cNvSpPr>
          <p:nvPr>
            <p:ph idx="20" hasCustomPrompt="1"/>
          </p:nvPr>
        </p:nvSpPr>
        <p:spPr>
          <a:xfrm>
            <a:off x="4898612"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0" name="Content Placeholder 2"/>
          <p:cNvSpPr>
            <a:spLocks noGrp="1"/>
          </p:cNvSpPr>
          <p:nvPr>
            <p:ph idx="21" hasCustomPrompt="1"/>
          </p:nvPr>
        </p:nvSpPr>
        <p:spPr>
          <a:xfrm>
            <a:off x="7313589"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1" name="Content Placeholder 2"/>
          <p:cNvSpPr>
            <a:spLocks noGrp="1"/>
          </p:cNvSpPr>
          <p:nvPr>
            <p:ph idx="22" hasCustomPrompt="1"/>
          </p:nvPr>
        </p:nvSpPr>
        <p:spPr>
          <a:xfrm>
            <a:off x="9728566"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Tree>
    <p:extLst>
      <p:ext uri="{BB962C8B-B14F-4D97-AF65-F5344CB8AC3E}">
        <p14:creationId xmlns:p14="http://schemas.microsoft.com/office/powerpoint/2010/main" val="32491181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32000">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14:bounceEnd="32000">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14:presetBounceEnd="32000">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14:bounceEnd="32000">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14:presetBounceEnd="32000">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14:bounceEnd="32000">
                                          <p:cBhvr additive="base">
                                            <p:cTn id="39"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14:presetBounceEnd="32000">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14:bounceEnd="32000">
                                          <p:cBhvr additive="base">
                                            <p:cTn id="53"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14:presetBounceEnd="32000">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14:bounceEnd="32000">
                                          <p:cBhvr additive="base">
                                            <p:cTn id="67"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7"/>
                            </p:tgtEl>
                            <p:attrNameLst>
                              <p:attrName>style.visibility</p:attrName>
                            </p:attrNameLst>
                          </p:cBhvr>
                          <p:to>
                            <p:strVal val="visible"/>
                          </p:to>
                        </p:set>
                        <p:anim calcmode="lin" valueType="num" p14:bounceEnd="32000">
                          <p:cBhvr additive="base">
                            <p:cTn dur="750" fill="hold"/>
                            <p:tgtEl>
                              <p:spTgt spid="17"/>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8"/>
                            </p:tgtEl>
                            <p:attrNameLst>
                              <p:attrName>style.visibility</p:attrName>
                            </p:attrNameLst>
                          </p:cBhvr>
                          <p:to>
                            <p:strVal val="visible"/>
                          </p:to>
                        </p:set>
                        <p:anim calcmode="lin" valueType="num" p14:bounceEnd="32000">
                          <p:cBhvr additive="base">
                            <p:cTn dur="750" fill="hold"/>
                            <p:tgtEl>
                              <p:spTgt spid="18"/>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14:presetBounceEnd="32000">
                      <p:stCondLst>
                        <p:cond delay="0"/>
                      </p:stCondLst>
                      <p:childTnLst>
                        <p:set>
                          <p:cBhvr>
                            <p:cTn dur="1" fill="hold">
                              <p:stCondLst>
                                <p:cond delay="0"/>
                              </p:stCondLst>
                            </p:cTn>
                            <p:tgtEl>
                              <p:spTgt spid="19"/>
                            </p:tgtEl>
                            <p:attrNameLst>
                              <p:attrName>style.visibility</p:attrName>
                            </p:attrNameLst>
                          </p:cBhvr>
                          <p:to>
                            <p:strVal val="visible"/>
                          </p:to>
                        </p:set>
                        <p:anim calcmode="lin" valueType="num" p14:bounceEnd="32000">
                          <p:cBhvr additive="base">
                            <p:cTn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14:presetBounceEnd="32000">
                      <p:stCondLst>
                        <p:cond delay="0"/>
                      </p:stCondLst>
                      <p:childTnLst>
                        <p:set>
                          <p:cBhvr>
                            <p:cTn dur="1" fill="hold">
                              <p:stCondLst>
                                <p:cond delay="0"/>
                              </p:stCondLst>
                            </p:cTn>
                            <p:tgtEl>
                              <p:spTgt spid="20"/>
                            </p:tgtEl>
                            <p:attrNameLst>
                              <p:attrName>style.visibility</p:attrName>
                            </p:attrNameLst>
                          </p:cBhvr>
                          <p:to>
                            <p:strVal val="visible"/>
                          </p:to>
                        </p:set>
                        <p:anim calcmode="lin" valueType="num" p14:bounceEnd="32000">
                          <p:cBhvr additive="base">
                            <p:cTn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14:presetBounceEnd="32000">
                      <p:stCondLst>
                        <p:cond delay="0"/>
                      </p:stCondLst>
                      <p:childTnLst>
                        <p:set>
                          <p:cBhvr>
                            <p:cTn dur="1" fill="hold">
                              <p:stCondLst>
                                <p:cond delay="0"/>
                              </p:stCondLst>
                            </p:cTn>
                            <p:tgtEl>
                              <p:spTgt spid="21"/>
                            </p:tgtEl>
                            <p:attrNameLst>
                              <p:attrName>style.visibility</p:attrName>
                            </p:attrNameLst>
                          </p:cBhvr>
                          <p:to>
                            <p:strVal val="visible"/>
                          </p:to>
                        </p:set>
                        <p:anim calcmode="lin" valueType="num" p14:bounceEnd="32000">
                          <p:cBhvr additive="base">
                            <p:cTn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750" fill="hold"/>
                                            <p:tgtEl>
                                              <p:spTgt spid="19"/>
                                            </p:tgtEl>
                                            <p:attrNameLst>
                                              <p:attrName>ppt_x</p:attrName>
                                            </p:attrNameLst>
                                          </p:cBhvr>
                                          <p:tavLst>
                                            <p:tav tm="0">
                                              <p:val>
                                                <p:strVal val="#ppt_x"/>
                                              </p:val>
                                            </p:tav>
                                            <p:tav tm="100000">
                                              <p:val>
                                                <p:strVal val="#ppt_x"/>
                                              </p:val>
                                            </p:tav>
                                          </p:tavLst>
                                        </p:anim>
                                        <p:anim calcmode="lin" valueType="num">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750" fill="hold"/>
                                            <p:tgtEl>
                                              <p:spTgt spid="20"/>
                                            </p:tgtEl>
                                            <p:attrNameLst>
                                              <p:attrName>ppt_x</p:attrName>
                                            </p:attrNameLst>
                                          </p:cBhvr>
                                          <p:tavLst>
                                            <p:tav tm="0">
                                              <p:val>
                                                <p:strVal val="#ppt_x"/>
                                              </p:val>
                                            </p:tav>
                                            <p:tav tm="100000">
                                              <p:val>
                                                <p:strVal val="#ppt_x"/>
                                              </p:val>
                                            </p:tav>
                                          </p:tavLst>
                                        </p:anim>
                                        <p:anim calcmode="lin" valueType="num">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750" fill="hold"/>
                                            <p:tgtEl>
                                              <p:spTgt spid="21"/>
                                            </p:tgtEl>
                                            <p:attrNameLst>
                                              <p:attrName>ppt_x</p:attrName>
                                            </p:attrNameLst>
                                          </p:cBhvr>
                                          <p:tavLst>
                                            <p:tav tm="0">
                                              <p:val>
                                                <p:strVal val="#ppt_x"/>
                                              </p:val>
                                            </p:tav>
                                            <p:tav tm="100000">
                                              <p:val>
                                                <p:strVal val="#ppt_x"/>
                                              </p:val>
                                            </p:tav>
                                          </p:tavLst>
                                        </p:anim>
                                        <p:anim calcmode="lin" valueType="num">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Fallback>
  </mc:AlternateContent>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dirty="0"/>
              <a:t>Click icon to add pictures or go online at…</a:t>
            </a:r>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8" name="Text Placeholder 6"/>
          <p:cNvSpPr>
            <a:spLocks noGrp="1"/>
          </p:cNvSpPr>
          <p:nvPr>
            <p:ph type="body" sz="quarter" idx="11"/>
          </p:nvPr>
        </p:nvSpPr>
        <p:spPr>
          <a:xfrm>
            <a:off x="0" y="342805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0" y="1554163"/>
            <a:ext cx="60960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1465193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AEA50E-7456-40BA-B9E9-0FE524BD3E38}" type="datetimeFigureOut">
              <a:rPr lang="en-US" smtClean="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1316877177"/>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dirty="0"/>
              <a:t>Click icon to add picture</a:t>
            </a:r>
          </a:p>
        </p:txBody>
      </p:sp>
      <p:sp>
        <p:nvSpPr>
          <p:cNvPr id="4" name="Slide Number Placeholder 5"/>
          <p:cNvSpPr>
            <a:spLocks noGrp="1"/>
          </p:cNvSpPr>
          <p:nvPr>
            <p:ph type="sldNum" sz="quarter" idx="4"/>
          </p:nvPr>
        </p:nvSpPr>
        <p:spPr>
          <a:xfrm>
            <a:off x="11837561" y="6484937"/>
            <a:ext cx="387743" cy="365125"/>
          </a:xfrm>
          <a:prstGeom prst="rect">
            <a:avLst/>
          </a:prstGeom>
        </p:spPr>
        <p:txBody>
          <a:bodyPr vert="horz" lIns="91440" tIns="45720" rIns="91440" bIns="45720" rtlCol="0" anchor="ctr"/>
          <a:lstStyle>
            <a:lvl1pPr algn="r">
              <a:defRPr sz="1100">
                <a:solidFill>
                  <a:schemeClr val="bg1"/>
                </a:solidFill>
              </a:defRPr>
            </a:lvl1pPr>
          </a:lstStyle>
          <a:p>
            <a:fld id="{5AE1514C-5E56-4738-A1FF-4B1CFD2A3E36}" type="slidenum">
              <a:rPr lang="en-US" smtClean="0"/>
              <a:pPr/>
              <a:t>‹#›</a:t>
            </a:fld>
            <a:endParaRPr lang="en-US" dirty="0"/>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9" name="Text Placeholder 6"/>
          <p:cNvSpPr>
            <a:spLocks noGrp="1"/>
          </p:cNvSpPr>
          <p:nvPr>
            <p:ph type="body" sz="quarter" idx="11"/>
          </p:nvPr>
        </p:nvSpPr>
        <p:spPr>
          <a:xfrm>
            <a:off x="0" y="3429000"/>
            <a:ext cx="6096000" cy="2594043"/>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spcAft>
                <a:spcPts val="600"/>
              </a:spcAft>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0" y="1554163"/>
            <a:ext cx="6096000" cy="548957"/>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2" name="Slide Number Placeholder 7"/>
          <p:cNvSpPr txBox="1">
            <a:spLocks/>
          </p:cNvSpPr>
          <p:nvPr userDrawn="1"/>
        </p:nvSpPr>
        <p:spPr>
          <a:xfrm>
            <a:off x="10343911" y="6498718"/>
            <a:ext cx="523406" cy="365125"/>
          </a:xfrm>
          <a:prstGeom prst="rect">
            <a:avLst/>
          </a:prstGeom>
        </p:spPr>
        <p:txBody>
          <a:bodyPr vert="horz" wrap="none"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97E989-D798-4C62-8E93-3D2D613C2488}"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4439579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dirty="0"/>
              <a:t>Click icon to add picture</a:t>
            </a:r>
          </a:p>
        </p:txBody>
      </p:sp>
      <p:sp>
        <p:nvSpPr>
          <p:cNvPr id="7" name="Text Placeholder 6"/>
          <p:cNvSpPr>
            <a:spLocks noGrp="1"/>
          </p:cNvSpPr>
          <p:nvPr>
            <p:ph type="body" sz="quarter" idx="11"/>
          </p:nvPr>
        </p:nvSpPr>
        <p:spPr>
          <a:xfrm>
            <a:off x="0" y="342900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3" name="Text Placeholder 2"/>
          <p:cNvSpPr>
            <a:spLocks noGrp="1"/>
          </p:cNvSpPr>
          <p:nvPr>
            <p:ph type="body" sz="quarter" idx="19"/>
          </p:nvPr>
        </p:nvSpPr>
        <p:spPr>
          <a:xfrm>
            <a:off x="0" y="1554163"/>
            <a:ext cx="6129304"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18882334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dirty="0"/>
              <a:t>Click icon to add picture</a:t>
            </a:r>
          </a:p>
        </p:txBody>
      </p:sp>
      <p:sp>
        <p:nvSpPr>
          <p:cNvPr id="8" name="Text Placeholder 6"/>
          <p:cNvSpPr>
            <a:spLocks noGrp="1"/>
          </p:cNvSpPr>
          <p:nvPr>
            <p:ph type="body" sz="quarter" idx="11"/>
          </p:nvPr>
        </p:nvSpPr>
        <p:spPr>
          <a:xfrm>
            <a:off x="6094443" y="3425619"/>
            <a:ext cx="6097555"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6094443" y="1554163"/>
            <a:ext cx="6097556"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0"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1798201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5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0" y="0"/>
            <a:ext cx="6094444" cy="6856100"/>
          </a:xfrm>
          <a:blipFill>
            <a:blip r:embed="rId2"/>
            <a:srcRect/>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dirty="0"/>
              <a:t>Click icon to add picture</a:t>
            </a:r>
          </a:p>
        </p:txBody>
      </p:sp>
      <p:sp>
        <p:nvSpPr>
          <p:cNvPr id="8" name="Text Placeholder 6"/>
          <p:cNvSpPr>
            <a:spLocks noGrp="1"/>
          </p:cNvSpPr>
          <p:nvPr>
            <p:ph type="body" sz="quarter" idx="11"/>
          </p:nvPr>
        </p:nvSpPr>
        <p:spPr>
          <a:xfrm>
            <a:off x="6180534" y="3429000"/>
            <a:ext cx="6011466"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6180534" y="1554163"/>
            <a:ext cx="57912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1"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2"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241761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dirty="0"/>
              <a:t>Click icon to add picture</a:t>
            </a:r>
          </a:p>
        </p:txBody>
      </p:sp>
      <p:sp>
        <p:nvSpPr>
          <p:cNvPr id="7" name="Text Placeholder 6"/>
          <p:cNvSpPr>
            <a:spLocks noGrp="1"/>
          </p:cNvSpPr>
          <p:nvPr>
            <p:ph type="body" sz="quarter" idx="11"/>
          </p:nvPr>
        </p:nvSpPr>
        <p:spPr>
          <a:xfrm>
            <a:off x="6096000" y="2356398"/>
            <a:ext cx="6096000" cy="2145203"/>
          </a:xfrm>
        </p:spPr>
        <p:txBody>
          <a:bodyPr anchor="ctr" anchorCtr="0"/>
          <a:lstStyle>
            <a:lvl1pPr algn="ctr" defTabSz="914400" rtl="0" eaLnBrk="1" latinLnBrk="0" hangingPunct="1">
              <a:lnSpc>
                <a:spcPct val="90000"/>
              </a:lnSpc>
              <a:spcBef>
                <a:spcPts val="2400"/>
              </a:spcBef>
              <a:spcAft>
                <a:spcPts val="6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spcBef>
                <a:spcPts val="0"/>
              </a:spcBef>
              <a:spcAft>
                <a:spcPts val="600"/>
              </a:spcAft>
              <a:defRPr sz="2800"/>
            </a:lvl2pPr>
            <a:lvl3pPr algn="ctr">
              <a:spcBef>
                <a:spcPts val="0"/>
              </a:spcBef>
              <a:spcAft>
                <a:spcPts val="600"/>
              </a:spcAft>
              <a:defRPr lang="en-US" sz="2400" b="0" kern="1200" dirty="0">
                <a:solidFill>
                  <a:schemeClr val="tx1">
                    <a:lumMod val="85000"/>
                    <a:lumOff val="15000"/>
                  </a:schemeClr>
                </a:solidFill>
                <a:latin typeface="+mn-lt"/>
                <a:ea typeface="+mn-ea"/>
                <a:cs typeface="+mn-cs"/>
              </a:defRPr>
            </a:lvl3pPr>
            <a:lvl4pPr algn="ctr">
              <a:spcBef>
                <a:spcPts val="0"/>
              </a:spcBef>
              <a:spcAft>
                <a:spcPts val="600"/>
              </a:spcAft>
              <a:defRPr sz="2000" b="1"/>
            </a:lvl4pPr>
            <a:lvl5pPr algn="ctr">
              <a:spcBef>
                <a:spcPts val="0"/>
              </a:spcBef>
              <a:spcAft>
                <a:spcPts val="6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38060548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dirty="0"/>
              <a:t>Click icon to add picture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26691981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TITLE OR TRANSITION">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
        <p:nvSpPr>
          <p:cNvPr id="7" name="TextBox 6">
            <a:hlinkClick r:id="rId2"/>
            <a:extLst>
              <a:ext uri="{FF2B5EF4-FFF2-40B4-BE49-F238E27FC236}">
                <a16:creationId xmlns="" xmlns:a16="http://schemas.microsoft.com/office/drawing/2014/main" id="{B60F28C6-9BA0-4632-B8B5-5A793D03AFC7}"/>
              </a:ext>
            </a:extLst>
          </p:cNvPr>
          <p:cNvSpPr txBox="1"/>
          <p:nvPr userDrawn="1"/>
        </p:nvSpPr>
        <p:spPr>
          <a:xfrm>
            <a:off x="9005881" y="6316156"/>
            <a:ext cx="2466220" cy="367873"/>
          </a:xfrm>
          <a:prstGeom prst="roundRect">
            <a:avLst>
              <a:gd name="adj" fmla="val 50000"/>
            </a:avLst>
          </a:prstGeom>
          <a:solidFill>
            <a:schemeClr val="accent2"/>
          </a:solidFill>
        </p:spPr>
        <p:txBody>
          <a:bodyPr wrap="none" rtlCol="0">
            <a:spAutoFit/>
          </a:bodyPr>
          <a:lstStyle/>
          <a:p>
            <a:r>
              <a:rPr lang="en-US" sz="1100" dirty="0">
                <a:solidFill>
                  <a:schemeClr val="tx1"/>
                </a:solidFill>
              </a:rPr>
              <a:t>Neal Creative</a:t>
            </a:r>
            <a:r>
              <a:rPr lang="en-US" sz="1100" baseline="0" dirty="0">
                <a:solidFill>
                  <a:schemeClr val="tx1"/>
                </a:solidFill>
              </a:rPr>
              <a:t>  | click &amp; </a:t>
            </a:r>
            <a:r>
              <a:rPr lang="en-US" sz="1100" b="1" baseline="0" dirty="0">
                <a:solidFill>
                  <a:schemeClr val="tx1"/>
                </a:solidFill>
              </a:rPr>
              <a:t>Learn more</a:t>
            </a:r>
            <a:endParaRPr lang="en-US" sz="1100" b="1" dirty="0">
              <a:solidFill>
                <a:schemeClr val="tx1"/>
              </a:solidFill>
            </a:endParaRPr>
          </a:p>
        </p:txBody>
      </p:sp>
      <p:sp>
        <p:nvSpPr>
          <p:cNvPr id="8" name="TextBox 7">
            <a:hlinkClick r:id="rId2"/>
            <a:extLst>
              <a:ext uri="{FF2B5EF4-FFF2-40B4-BE49-F238E27FC236}">
                <a16:creationId xmlns="" xmlns:a16="http://schemas.microsoft.com/office/drawing/2014/main" id="{E516C148-33F4-423B-AB9D-096AA82E12F1}"/>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2">
                    <a:lumMod val="50000"/>
                  </a:schemeClr>
                </a:solidFill>
              </a:rPr>
              <a:t>Neal Creative </a:t>
            </a:r>
            <a:r>
              <a:rPr lang="en-US" sz="900" kern="1200" dirty="0">
                <a:solidFill>
                  <a:schemeClr val="bg2">
                    <a:lumMod val="50000"/>
                  </a:schemeClr>
                </a:solidFill>
                <a:latin typeface="+mn-lt"/>
                <a:ea typeface="+mn-ea"/>
                <a:cs typeface="+mn-cs"/>
              </a:rPr>
              <a:t>©</a:t>
            </a:r>
            <a:r>
              <a:rPr lang="en-US" sz="1000" baseline="0" dirty="0">
                <a:solidFill>
                  <a:schemeClr val="bg2">
                    <a:lumMod val="50000"/>
                  </a:schemeClr>
                </a:solidFill>
              </a:rPr>
              <a:t> </a:t>
            </a:r>
            <a:endParaRPr lang="en-US" sz="1000" b="1" dirty="0">
              <a:solidFill>
                <a:schemeClr val="bg2">
                  <a:lumMod val="50000"/>
                </a:schemeClr>
              </a:solidFill>
            </a:endParaRPr>
          </a:p>
        </p:txBody>
      </p:sp>
    </p:spTree>
    <p:extLst>
      <p:ext uri="{BB962C8B-B14F-4D97-AF65-F5344CB8AC3E}">
        <p14:creationId xmlns:p14="http://schemas.microsoft.com/office/powerpoint/2010/main" val="58662022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4"/>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4"/>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AEA50E-7456-40BA-B9E9-0FE524BD3E38}" type="datetimeFigureOut">
              <a:rPr lang="en-US" smtClean="0"/>
              <a:t>3/16/2023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47863830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AEA50E-7456-40BA-B9E9-0FE524BD3E38}" type="datetimeFigureOut">
              <a:rPr lang="en-US" smtClean="0"/>
              <a:t>3/16/2023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321287763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AEA50E-7456-40BA-B9E9-0FE524BD3E38}" type="datetimeFigureOut">
              <a:rPr lang="en-US" smtClean="0"/>
              <a:t>3/16/2023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233325951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AEA50E-7456-40BA-B9E9-0FE524BD3E38}" type="datetimeFigureOut">
              <a:rPr lang="en-US" smtClean="0"/>
              <a:t>3/16/2023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186813171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AEA50E-7456-40BA-B9E9-0FE524BD3E38}" type="datetimeFigureOut">
              <a:rPr lang="en-US" smtClean="0"/>
              <a:t>3/16/2023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227313409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AEA50E-7456-40BA-B9E9-0FE524BD3E38}" type="datetimeFigureOut">
              <a:rPr lang="en-US" smtClean="0"/>
              <a:t>3/16/2023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215739775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AEA50E-7456-40BA-B9E9-0FE524BD3E38}" type="datetimeFigureOut">
              <a:rPr lang="en-US" smtClean="0"/>
              <a:t>3/16/2023</a:t>
            </a:fld>
            <a:endParaRPr lang="en-US" dirty="0"/>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2890323059"/>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9" r:id="rId14"/>
    <p:sldLayoutId id="2147483770" r:id="rId15"/>
    <p:sldLayoutId id="2147483771" r:id="rId16"/>
    <p:sldLayoutId id="2147483772" r:id="rId17"/>
    <p:sldLayoutId id="2147483773" r:id="rId18"/>
    <p:sldLayoutId id="2147483744" r:id="rId19"/>
    <p:sldLayoutId id="2147483712" r:id="rId20"/>
    <p:sldLayoutId id="2147483672" r:id="rId21"/>
    <p:sldLayoutId id="2147483749" r:id="rId22"/>
    <p:sldLayoutId id="2147483750" r:id="rId23"/>
    <p:sldLayoutId id="2147483752" r:id="rId24"/>
    <p:sldLayoutId id="2147483721" r:id="rId25"/>
    <p:sldLayoutId id="2147483732" r:id="rId26"/>
    <p:sldLayoutId id="2147483730" r:id="rId27"/>
    <p:sldLayoutId id="2147483716" r:id="rId28"/>
    <p:sldLayoutId id="2147483735" r:id="rId29"/>
    <p:sldLayoutId id="2147483700" r:id="rId30"/>
    <p:sldLayoutId id="2147483734" r:id="rId31"/>
    <p:sldLayoutId id="2147483701" r:id="rId32"/>
    <p:sldLayoutId id="2147483736" r:id="rId33"/>
    <p:sldLayoutId id="2147483741" r:id="rId34"/>
    <p:sldLayoutId id="2147483719" r:id="rId35"/>
    <p:sldLayoutId id="2147483745" r:id="rId3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princess2.png"/>
          <p:cNvPicPr>
            <a:picLocks noGrp="1" noChangeAspect="1" noChangeArrowheads="1"/>
          </p:cNvPicPr>
          <p:nvPr>
            <p:ph type="pic" sz="quarter" idx="4294967295"/>
          </p:nvPr>
        </p:nvPicPr>
        <p:blipFill>
          <a:blip r:embed="rId3">
            <a:extLst>
              <a:ext uri="{28A0092B-C50C-407E-A947-70E740481C1C}">
                <a14:useLocalDpi xmlns:a14="http://schemas.microsoft.com/office/drawing/2010/main" val="0"/>
              </a:ext>
            </a:extLst>
          </a:blip>
          <a:srcRect t="7786" b="7786"/>
          <a:stretch>
            <a:fillRect/>
          </a:stretch>
        </p:blipFill>
        <p:spPr bwMode="auto">
          <a:xfrm>
            <a:off x="4803775" y="2701925"/>
            <a:ext cx="7388225" cy="4156075"/>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527022" y="2367643"/>
            <a:ext cx="7192735" cy="3722914"/>
          </a:xfrm>
          <a:prstGeom prst="roundRect">
            <a:avLst/>
          </a:prstGeom>
          <a:gradFill flip="none" rotWithShape="1">
            <a:gsLst>
              <a:gs pos="77000">
                <a:schemeClr val="tx2"/>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5AE1514C-5E56-4738-A1FF-4B1CFD2A3E36}" type="slidenum">
              <a:rPr lang="en-US" smtClean="0"/>
              <a:t>1</a:t>
            </a:fld>
            <a:endParaRPr lang="en-US" dirty="0"/>
          </a:p>
        </p:txBody>
      </p:sp>
      <p:sp>
        <p:nvSpPr>
          <p:cNvPr id="7" name="Title 6"/>
          <p:cNvSpPr>
            <a:spLocks noGrp="1"/>
          </p:cNvSpPr>
          <p:nvPr>
            <p:ph type="ctrTitle" idx="4294967295"/>
          </p:nvPr>
        </p:nvSpPr>
        <p:spPr>
          <a:xfrm>
            <a:off x="0" y="2395538"/>
            <a:ext cx="7053263" cy="2308225"/>
          </a:xfrm>
        </p:spPr>
        <p:txBody>
          <a:bodyPr>
            <a:normAutofit fontScale="90000"/>
          </a:bodyPr>
          <a:lstStyle/>
          <a:p>
            <a:r>
              <a:rPr lang="en-US" sz="8000" dirty="0"/>
              <a:t>Community </a:t>
            </a:r>
            <a:br>
              <a:rPr lang="en-US" sz="8000" dirty="0"/>
            </a:br>
            <a:r>
              <a:rPr lang="en-US" sz="8000" dirty="0"/>
              <a:t>Cats</a:t>
            </a:r>
          </a:p>
        </p:txBody>
      </p:sp>
      <p:sp>
        <p:nvSpPr>
          <p:cNvPr id="8" name="Text Placeholder 7"/>
          <p:cNvSpPr>
            <a:spLocks noGrp="1"/>
          </p:cNvSpPr>
          <p:nvPr>
            <p:ph type="body" sz="quarter" idx="4294967295"/>
          </p:nvPr>
        </p:nvSpPr>
        <p:spPr>
          <a:xfrm>
            <a:off x="0" y="4927600"/>
            <a:ext cx="5387975" cy="1163638"/>
          </a:xfrm>
        </p:spPr>
        <p:txBody>
          <a:bodyPr>
            <a:normAutofit lnSpcReduction="10000"/>
          </a:bodyPr>
          <a:lstStyle/>
          <a:p>
            <a:pPr marL="0" indent="0">
              <a:buNone/>
            </a:pPr>
            <a:r>
              <a:rPr lang="en-US" sz="4400" dirty="0" smtClean="0">
                <a:solidFill>
                  <a:schemeClr val="bg1"/>
                </a:solidFill>
              </a:rPr>
              <a:t>Rafa Garcia</a:t>
            </a:r>
            <a:endParaRPr lang="en-US" sz="4400" dirty="0">
              <a:solidFill>
                <a:schemeClr val="bg1"/>
              </a:solidFill>
            </a:endParaRPr>
          </a:p>
          <a:p>
            <a:pPr marL="0" indent="0">
              <a:buNone/>
            </a:pPr>
            <a:r>
              <a:rPr lang="en-US" sz="2400" i="1" dirty="0"/>
              <a:t>Community Cat Coordinator</a:t>
            </a:r>
            <a:endParaRPr lang="en-US" sz="2000" i="1" dirty="0"/>
          </a:p>
        </p:txBody>
      </p:sp>
      <p:sp>
        <p:nvSpPr>
          <p:cNvPr id="9" name="Title 6"/>
          <p:cNvSpPr txBox="1">
            <a:spLocks/>
          </p:cNvSpPr>
          <p:nvPr/>
        </p:nvSpPr>
        <p:spPr>
          <a:xfrm>
            <a:off x="1679957" y="3280601"/>
            <a:ext cx="5909265" cy="874205"/>
          </a:xfrm>
          <a:prstGeom prst="rect">
            <a:avLst/>
          </a:prstGeom>
        </p:spPr>
        <p:txBody>
          <a:bodyPr vert="horz" lIns="91440" tIns="0" rIns="91440" bIns="0" rtlCol="0" anchor="ctr">
            <a:noAutofit/>
          </a:bodyPr>
          <a:lstStyle>
            <a:lvl1pPr algn="ctr" defTabSz="914400" rtl="0" eaLnBrk="1" latinLnBrk="0" hangingPunct="1">
              <a:lnSpc>
                <a:spcPct val="90000"/>
              </a:lnSpc>
              <a:spcBef>
                <a:spcPct val="0"/>
              </a:spcBef>
              <a:buNone/>
              <a:defRPr lang="en-US" sz="3200" b="1" i="0" kern="1200" spc="300" dirty="0">
                <a:solidFill>
                  <a:schemeClr val="tx1">
                    <a:lumMod val="85000"/>
                    <a:lumOff val="15000"/>
                  </a:schemeClr>
                </a:solidFill>
                <a:latin typeface="+mj-lt"/>
                <a:ea typeface="+mn-ea"/>
                <a:cs typeface="Segoe UI Semilight" panose="020B0402040204020203" pitchFamily="34" charset="0"/>
              </a:defRPr>
            </a:lvl1pPr>
          </a:lstStyle>
          <a:p>
            <a:endParaRPr lang="en-US" sz="8800" spc="-300" dirty="0">
              <a:gradFill>
                <a:gsLst>
                  <a:gs pos="0">
                    <a:schemeClr val="accent1">
                      <a:lumMod val="5000"/>
                      <a:lumOff val="95000"/>
                    </a:schemeClr>
                  </a:gs>
                  <a:gs pos="100000">
                    <a:schemeClr val="bg1"/>
                  </a:gs>
                </a:gsLst>
                <a:lin ang="5400000" scaled="1"/>
              </a:gradFill>
              <a:latin typeface="+mn-lt"/>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61723" y="545655"/>
            <a:ext cx="4641624" cy="1592628"/>
          </a:xfrm>
          <a:prstGeom prst="rect">
            <a:avLst/>
          </a:prstGeom>
          <a:effectLst>
            <a:glow>
              <a:schemeClr val="tx1"/>
            </a:glow>
            <a:softEdge rad="0"/>
          </a:effectLst>
        </p:spPr>
      </p:pic>
    </p:spTree>
    <p:extLst>
      <p:ext uri="{BB962C8B-B14F-4D97-AF65-F5344CB8AC3E}">
        <p14:creationId xmlns:p14="http://schemas.microsoft.com/office/powerpoint/2010/main" val="1788325768"/>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5AE1514C-5E56-4738-A1FF-4B1CFD2A3E36}" type="slidenum">
              <a:rPr lang="en-US" smtClean="0"/>
              <a:t>10</a:t>
            </a:fld>
            <a:endParaRPr lang="en-US" dirty="0"/>
          </a:p>
        </p:txBody>
      </p:sp>
      <p:pic>
        <p:nvPicPr>
          <p:cNvPr id="5" name="Picture 4" descr="A screenshot of a cell phone&#10;&#10;Description automatically generated">
            <a:extLst>
              <a:ext uri="{FF2B5EF4-FFF2-40B4-BE49-F238E27FC236}">
                <a16:creationId xmlns:a16="http://schemas.microsoft.com/office/drawing/2014/main" xmlns="" id="{91543788-6F61-435F-A541-3AA76334E0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1438" y="0"/>
            <a:ext cx="5474826" cy="6858000"/>
          </a:xfrm>
          <a:prstGeom prst="rect">
            <a:avLst/>
          </a:prstGeom>
          <a:solidFill>
            <a:schemeClr val="bg1"/>
          </a:solidFill>
        </p:spPr>
      </p:pic>
    </p:spTree>
    <p:extLst>
      <p:ext uri="{BB962C8B-B14F-4D97-AF65-F5344CB8AC3E}">
        <p14:creationId xmlns:p14="http://schemas.microsoft.com/office/powerpoint/2010/main" val="3299657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888289" y="1874037"/>
            <a:ext cx="6075083" cy="41821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4659086" y="0"/>
            <a:ext cx="6045958" cy="1040285"/>
          </a:xfrm>
          <a:ln>
            <a:noFill/>
          </a:ln>
        </p:spPr>
        <p:txBody>
          <a:bodyPr>
            <a:normAutofit fontScale="90000"/>
          </a:bodyPr>
          <a:lstStyle/>
          <a:p>
            <a:r>
              <a:rPr lang="en-US" sz="4000" b="1" dirty="0">
                <a:solidFill>
                  <a:srgbClr val="FFC000"/>
                </a:solidFill>
                <a:latin typeface="Adobe Garamond Pro Bold" pitchFamily="18" charset="0"/>
              </a:rPr>
              <a:t>Story of Community Cats</a:t>
            </a:r>
          </a:p>
        </p:txBody>
      </p:sp>
      <p:sp>
        <p:nvSpPr>
          <p:cNvPr id="7" name="Slide Number Placeholder 6"/>
          <p:cNvSpPr>
            <a:spLocks noGrp="1"/>
          </p:cNvSpPr>
          <p:nvPr>
            <p:ph type="sldNum" sz="quarter" idx="4"/>
          </p:nvPr>
        </p:nvSpPr>
        <p:spPr/>
        <p:txBody>
          <a:bodyPr/>
          <a:lstStyle/>
          <a:p>
            <a:fld id="{4997E989-D798-4C62-8E93-3D2D613C2488}" type="slidenum">
              <a:rPr lang="en-US" smtClean="0"/>
              <a:pPr/>
              <a:t>11</a:t>
            </a:fld>
            <a:endParaRPr lang="en-US" dirty="0"/>
          </a:p>
        </p:txBody>
      </p:sp>
      <p:sp>
        <p:nvSpPr>
          <p:cNvPr id="5" name="TextBox 4"/>
          <p:cNvSpPr txBox="1"/>
          <p:nvPr/>
        </p:nvSpPr>
        <p:spPr>
          <a:xfrm>
            <a:off x="0" y="0"/>
            <a:ext cx="3897086" cy="4062651"/>
          </a:xfrm>
          <a:prstGeom prst="rect">
            <a:avLst/>
          </a:prstGeom>
          <a:gradFill>
            <a:gsLst>
              <a:gs pos="6000">
                <a:srgbClr val="DDEBCF"/>
              </a:gs>
              <a:gs pos="68000">
                <a:srgbClr val="9CB86E"/>
              </a:gs>
              <a:gs pos="100000">
                <a:schemeClr val="tx2"/>
              </a:gs>
            </a:gsLst>
            <a:lin ang="5400000" scaled="0"/>
          </a:gradFill>
        </p:spPr>
        <p:txBody>
          <a:bodyPr wrap="square" rtlCol="0">
            <a:spAutoFit/>
          </a:bodyPr>
          <a:lstStyle/>
          <a:p>
            <a:r>
              <a:rPr lang="en-US" sz="4000" u="sng" dirty="0"/>
              <a:t>TRADITIONAL APPROACH:</a:t>
            </a:r>
          </a:p>
          <a:p>
            <a:endParaRPr lang="en-US" dirty="0"/>
          </a:p>
          <a:p>
            <a:r>
              <a:rPr lang="en-US" sz="2000" dirty="0"/>
              <a:t>Due to the overwhelming number of cats coming into the shelter and the limited space, cats have traditionally been euthanized. The shelter setting is no place for cats. </a:t>
            </a:r>
          </a:p>
          <a:p>
            <a:endParaRPr lang="en-US" sz="2000" dirty="0"/>
          </a:p>
          <a:p>
            <a:endParaRPr lang="en-US" sz="2000" dirty="0"/>
          </a:p>
        </p:txBody>
      </p:sp>
      <p:sp>
        <p:nvSpPr>
          <p:cNvPr id="6" name="TextBox 5"/>
          <p:cNvSpPr txBox="1"/>
          <p:nvPr/>
        </p:nvSpPr>
        <p:spPr>
          <a:xfrm>
            <a:off x="321128" y="3965122"/>
            <a:ext cx="3575958" cy="2062103"/>
          </a:xfrm>
          <a:prstGeom prst="rect">
            <a:avLst/>
          </a:prstGeom>
          <a:noFill/>
        </p:spPr>
        <p:txBody>
          <a:bodyPr wrap="square" rtlCol="0">
            <a:spAutoFit/>
          </a:bodyPr>
          <a:lstStyle/>
          <a:p>
            <a:pPr algn="ctr"/>
            <a:r>
              <a:rPr lang="en-US" sz="8000" b="1" dirty="0" smtClean="0">
                <a:solidFill>
                  <a:srgbClr val="FFC000"/>
                </a:solidFill>
              </a:rPr>
              <a:t>7,539</a:t>
            </a:r>
            <a:endParaRPr lang="en-US" sz="2800" b="1" dirty="0">
              <a:solidFill>
                <a:srgbClr val="FFC000"/>
              </a:solidFill>
            </a:endParaRPr>
          </a:p>
          <a:p>
            <a:pPr algn="ctr"/>
            <a:r>
              <a:rPr lang="en-US" sz="2400" b="1" i="1" dirty="0">
                <a:solidFill>
                  <a:srgbClr val="FFC000"/>
                </a:solidFill>
              </a:rPr>
              <a:t>cats have been euthanized between 2016 and </a:t>
            </a:r>
            <a:r>
              <a:rPr lang="en-US" sz="2400" b="1" i="1" dirty="0" smtClean="0">
                <a:solidFill>
                  <a:srgbClr val="FFC000"/>
                </a:solidFill>
              </a:rPr>
              <a:t>2022. </a:t>
            </a:r>
            <a:endParaRPr lang="en-US" sz="2400" b="1" i="1" dirty="0">
              <a:solidFill>
                <a:srgbClr val="FFC000"/>
              </a:solidFill>
            </a:endParaRPr>
          </a:p>
        </p:txBody>
      </p:sp>
      <p:graphicFrame>
        <p:nvGraphicFramePr>
          <p:cNvPr id="9" name="Chart 8"/>
          <p:cNvGraphicFramePr/>
          <p:nvPr>
            <p:extLst>
              <p:ext uri="{D42A27DB-BD31-4B8C-83A1-F6EECF244321}">
                <p14:modId xmlns:p14="http://schemas.microsoft.com/office/powerpoint/2010/main" val="3164090644"/>
              </p:ext>
            </p:extLst>
          </p:nvPr>
        </p:nvGraphicFramePr>
        <p:xfrm>
          <a:off x="4888290" y="1874037"/>
          <a:ext cx="6075082" cy="4067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6013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331029" y="0"/>
            <a:ext cx="9492342" cy="6857999"/>
          </a:xfrm>
          <a:prstGeom prst="rect">
            <a:avLst/>
          </a:prstGeom>
          <a:gradFill flip="none" rotWithShape="1">
            <a:gsLst>
              <a:gs pos="53000">
                <a:schemeClr val="accent1">
                  <a:tint val="66000"/>
                  <a:satMod val="160000"/>
                </a:schemeClr>
              </a:gs>
              <a:gs pos="4000">
                <a:schemeClr val="accent1">
                  <a:tint val="44500"/>
                  <a:satMod val="160000"/>
                </a:schemeClr>
              </a:gs>
              <a:gs pos="100000">
                <a:schemeClr val="accent1">
                  <a:tint val="23500"/>
                  <a:satMod val="160000"/>
                </a:schemeClr>
              </a:gs>
            </a:gsLst>
            <a:lin ang="10800000" scaled="1"/>
            <a:tileRect/>
          </a:gradFill>
        </p:spPr>
      </p:pic>
      <p:sp>
        <p:nvSpPr>
          <p:cNvPr id="2" name="Slide Number Placeholder 1"/>
          <p:cNvSpPr>
            <a:spLocks noGrp="1"/>
          </p:cNvSpPr>
          <p:nvPr>
            <p:ph type="sldNum" sz="quarter" idx="12"/>
          </p:nvPr>
        </p:nvSpPr>
        <p:spPr/>
        <p:txBody>
          <a:bodyPr/>
          <a:lstStyle/>
          <a:p>
            <a:fld id="{5AE1514C-5E56-4738-A1FF-4B1CFD2A3E36}" type="slidenum">
              <a:rPr lang="en-US" smtClean="0"/>
              <a:t>12</a:t>
            </a:fld>
            <a:endParaRPr lang="en-US" dirty="0"/>
          </a:p>
        </p:txBody>
      </p:sp>
      <p:sp>
        <p:nvSpPr>
          <p:cNvPr id="8" name="Rectangle 7"/>
          <p:cNvSpPr/>
          <p:nvPr/>
        </p:nvSpPr>
        <p:spPr>
          <a:xfrm>
            <a:off x="3331029" y="-1"/>
            <a:ext cx="8498004" cy="6857999"/>
          </a:xfrm>
          <a:prstGeom prst="rect">
            <a:avLst/>
          </a:prstGeom>
          <a:gradFill>
            <a:gsLst>
              <a:gs pos="57000">
                <a:schemeClr val="bg1">
                  <a:alpha val="0"/>
                </a:schemeClr>
              </a:gs>
              <a:gs pos="5000">
                <a:schemeClr val="bg1">
                  <a:lumMod val="0"/>
                  <a:lumOff val="10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332050" y="572912"/>
            <a:ext cx="5099760"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Why Support TNR</a:t>
            </a:r>
          </a:p>
        </p:txBody>
      </p:sp>
      <p:sp>
        <p:nvSpPr>
          <p:cNvPr id="3" name="TextBox 2"/>
          <p:cNvSpPr txBox="1"/>
          <p:nvPr/>
        </p:nvSpPr>
        <p:spPr>
          <a:xfrm>
            <a:off x="362967" y="2327238"/>
            <a:ext cx="4228057" cy="3170099"/>
          </a:xfrm>
          <a:prstGeom prst="rect">
            <a:avLst/>
          </a:prstGeom>
          <a:noFill/>
        </p:spPr>
        <p:txBody>
          <a:bodyPr wrap="square" rtlCol="0">
            <a:spAutoFit/>
          </a:bodyPr>
          <a:lstStyle/>
          <a:p>
            <a:endParaRPr lang="en-US" sz="2000" dirty="0"/>
          </a:p>
          <a:p>
            <a:pPr marL="285750" indent="-285750">
              <a:lnSpc>
                <a:spcPct val="200000"/>
              </a:lnSpc>
              <a:buFont typeface="Wingdings" panose="05000000000000000000" pitchFamily="2" charset="2"/>
              <a:buChar char="Ø"/>
            </a:pPr>
            <a:r>
              <a:rPr lang="en-US" sz="2400" dirty="0"/>
              <a:t>Bye-bye bad behaviors</a:t>
            </a:r>
          </a:p>
          <a:p>
            <a:pPr marL="285750" indent="-285750">
              <a:lnSpc>
                <a:spcPct val="200000"/>
              </a:lnSpc>
              <a:buFont typeface="Wingdings" panose="05000000000000000000" pitchFamily="2" charset="2"/>
              <a:buChar char="Ø"/>
            </a:pPr>
            <a:r>
              <a:rPr lang="en-US" sz="2400" dirty="0"/>
              <a:t>Effective population control</a:t>
            </a:r>
          </a:p>
          <a:p>
            <a:pPr marL="285750" indent="-285750">
              <a:lnSpc>
                <a:spcPct val="200000"/>
              </a:lnSpc>
              <a:buFont typeface="Wingdings" panose="05000000000000000000" pitchFamily="2" charset="2"/>
              <a:buChar char="Ø"/>
            </a:pPr>
            <a:r>
              <a:rPr lang="en-US" sz="2400" dirty="0" smtClean="0"/>
              <a:t>Completely free</a:t>
            </a:r>
            <a:endParaRPr lang="en-US" sz="2400"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3246581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rot="20304713">
            <a:off x="92152" y="599462"/>
            <a:ext cx="4817498" cy="1419388"/>
          </a:xfrm>
        </p:spPr>
        <p:txBody>
          <a:bodyPr>
            <a:noAutofit/>
          </a:bodyPr>
          <a:lstStyle/>
          <a:p>
            <a:r>
              <a:rPr lang="en-US" sz="4000" dirty="0">
                <a:solidFill>
                  <a:prstClr val="black"/>
                </a:solidFill>
              </a:rPr>
              <a:t>Humane Deterrents!</a:t>
            </a:r>
            <a:endParaRPr lang="en-US" sz="3600" dirty="0">
              <a:solidFill>
                <a:schemeClr val="tx1"/>
              </a:solidFill>
            </a:endParaRPr>
          </a:p>
        </p:txBody>
      </p:sp>
      <p:sp>
        <p:nvSpPr>
          <p:cNvPr id="7" name="Slide Number Placeholder 6"/>
          <p:cNvSpPr>
            <a:spLocks noGrp="1"/>
          </p:cNvSpPr>
          <p:nvPr>
            <p:ph type="sldNum" sz="quarter" idx="4"/>
          </p:nvPr>
        </p:nvSpPr>
        <p:spPr/>
        <p:txBody>
          <a:bodyPr/>
          <a:lstStyle/>
          <a:p>
            <a:fld id="{4997E989-D798-4C62-8E93-3D2D613C2488}" type="slidenum">
              <a:rPr lang="en-US" smtClean="0"/>
              <a:pPr/>
              <a:t>13</a:t>
            </a:fld>
            <a:endParaRPr lang="en-US" dirty="0"/>
          </a:p>
        </p:txBody>
      </p:sp>
      <p:pic>
        <p:nvPicPr>
          <p:cNvPr id="8" name="Picture 7">
            <a:extLst>
              <a:ext uri="{FF2B5EF4-FFF2-40B4-BE49-F238E27FC236}">
                <a16:creationId xmlns:a16="http://schemas.microsoft.com/office/drawing/2014/main" xmlns="" id="{85591968-A005-48BE-B79D-C85A879ED1A3}"/>
              </a:ext>
            </a:extLst>
          </p:cNvPr>
          <p:cNvPicPr>
            <a:picLocks noChangeAspect="1"/>
          </p:cNvPicPr>
          <p:nvPr/>
        </p:nvPicPr>
        <p:blipFill>
          <a:blip r:embed="rId2"/>
          <a:stretch>
            <a:fillRect/>
          </a:stretch>
        </p:blipFill>
        <p:spPr>
          <a:xfrm>
            <a:off x="5363041" y="70339"/>
            <a:ext cx="6622013" cy="5569966"/>
          </a:xfrm>
          <a:prstGeom prst="rect">
            <a:avLst/>
          </a:prstGeom>
        </p:spPr>
      </p:pic>
      <p:pic>
        <p:nvPicPr>
          <p:cNvPr id="1026" name="Picture 2" descr="Solar Ultrasonic Animal Repeller Outdoor ,Waterproof Flashing Light Sound  Deterrent Motion Sensor for Dogs, Cats, Squirrels, Rats - Walmart.com -  Walmart.com"/>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239575" y="2166684"/>
            <a:ext cx="3123467" cy="312346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490" y="3812403"/>
            <a:ext cx="3212014" cy="2743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477504" y="5842337"/>
            <a:ext cx="8740795" cy="1015663"/>
          </a:xfrm>
          <a:prstGeom prst="rect">
            <a:avLst/>
          </a:prstGeom>
          <a:noFill/>
        </p:spPr>
        <p:txBody>
          <a:bodyPr wrap="square" rtlCol="0">
            <a:spAutoFit/>
          </a:bodyPr>
          <a:lstStyle/>
          <a:p>
            <a:pPr lvl="0" algn="ctr"/>
            <a:r>
              <a:rPr lang="en-US" sz="2000" dirty="0">
                <a:solidFill>
                  <a:prstClr val="white"/>
                </a:solidFill>
              </a:rPr>
              <a:t>*There are a number of humane deterrents on the market. </a:t>
            </a:r>
            <a:r>
              <a:rPr lang="en-US" sz="2000" dirty="0" smtClean="0">
                <a:solidFill>
                  <a:prstClr val="white"/>
                </a:solidFill>
              </a:rPr>
              <a:t>Scat mats, Spray Away or </a:t>
            </a:r>
            <a:r>
              <a:rPr lang="en-US" sz="2000" dirty="0">
                <a:solidFill>
                  <a:prstClr val="white"/>
                </a:solidFill>
              </a:rPr>
              <a:t>Scarecrow (</a:t>
            </a:r>
            <a:r>
              <a:rPr lang="en-US" sz="2000" dirty="0" smtClean="0">
                <a:solidFill>
                  <a:prstClr val="white"/>
                </a:solidFill>
              </a:rPr>
              <a:t>motion-actived sprinklers</a:t>
            </a:r>
            <a:r>
              <a:rPr lang="en-US" sz="2000" dirty="0">
                <a:solidFill>
                  <a:prstClr val="white"/>
                </a:solidFill>
              </a:rPr>
              <a:t>), ultra sonic high frequency deterrents</a:t>
            </a:r>
            <a:r>
              <a:rPr lang="en-US" sz="2000" dirty="0" smtClean="0">
                <a:solidFill>
                  <a:prstClr val="white"/>
                </a:solidFill>
              </a:rPr>
              <a:t>, or scent repellents such as </a:t>
            </a:r>
            <a:r>
              <a:rPr lang="en-US" sz="2000" dirty="0">
                <a:solidFill>
                  <a:prstClr val="white"/>
                </a:solidFill>
              </a:rPr>
              <a:t>Critter </a:t>
            </a:r>
            <a:r>
              <a:rPr lang="en-US" sz="2000" dirty="0" smtClean="0">
                <a:solidFill>
                  <a:prstClr val="white"/>
                </a:solidFill>
              </a:rPr>
              <a:t>Ridder.</a:t>
            </a:r>
            <a:endParaRPr lang="en-US" sz="2000" dirty="0">
              <a:solidFill>
                <a:prstClr val="black"/>
              </a:solidFill>
            </a:endParaRPr>
          </a:p>
        </p:txBody>
      </p:sp>
    </p:spTree>
    <p:extLst>
      <p:ext uri="{BB962C8B-B14F-4D97-AF65-F5344CB8AC3E}">
        <p14:creationId xmlns:p14="http://schemas.microsoft.com/office/powerpoint/2010/main" val="541089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94F63BD-4947-4AA8-9D29-E98C55194D4C}"/>
              </a:ext>
            </a:extLst>
          </p:cNvPr>
          <p:cNvSpPr/>
          <p:nvPr/>
        </p:nvSpPr>
        <p:spPr>
          <a:xfrm>
            <a:off x="7334254" y="-7939"/>
            <a:ext cx="4857746" cy="6858001"/>
          </a:xfrm>
          <a:prstGeom prst="rect">
            <a:avLst/>
          </a:prstGeom>
          <a:gradFill flip="none" rotWithShape="1">
            <a:gsLst>
              <a:gs pos="12000">
                <a:schemeClr val="accent1">
                  <a:shade val="30000"/>
                  <a:satMod val="115000"/>
                </a:schemeClr>
              </a:gs>
              <a:gs pos="41000">
                <a:schemeClr val="accent1">
                  <a:shade val="67500"/>
                  <a:satMod val="115000"/>
                </a:schemeClr>
              </a:gs>
              <a:gs pos="54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5"/>
          <p:cNvPicPr>
            <a:picLocks noGrp="1" noChangeAspect="1"/>
          </p:cNvPicPr>
          <p:nvPr>
            <p:ph type="pic" sz="quarter" idx="10"/>
          </p:nvPr>
        </p:nvPicPr>
        <p:blipFill>
          <a:blip r:embed="rId2" cstate="screen">
            <a:extLst>
              <a:ext uri="{28A0092B-C50C-407E-A947-70E740481C1C}">
                <a14:useLocalDpi xmlns:a14="http://schemas.microsoft.com/office/drawing/2010/main" val="0"/>
              </a:ext>
            </a:extLst>
          </a:blip>
          <a:srcRect l="20371" r="20371"/>
          <a:stretch>
            <a:fillRect/>
          </a:stretch>
        </p:blipFill>
        <p:spPr>
          <a:xfrm rot="5400000" flipH="1">
            <a:off x="210964" y="-273224"/>
            <a:ext cx="6858003" cy="7388573"/>
          </a:xfrm>
          <a:ln>
            <a:noFill/>
          </a:ln>
        </p:spPr>
      </p:pic>
      <p:sp>
        <p:nvSpPr>
          <p:cNvPr id="3" name="Text Placeholder 2"/>
          <p:cNvSpPr>
            <a:spLocks noGrp="1"/>
          </p:cNvSpPr>
          <p:nvPr>
            <p:ph type="body" sz="quarter" idx="11"/>
          </p:nvPr>
        </p:nvSpPr>
        <p:spPr>
          <a:xfrm>
            <a:off x="7576903" y="1029880"/>
            <a:ext cx="4353394" cy="5850832"/>
          </a:xfrm>
        </p:spPr>
        <p:txBody>
          <a:bodyPr/>
          <a:lstStyle/>
          <a:p>
            <a:r>
              <a:rPr lang="en-US" dirty="0">
                <a:solidFill>
                  <a:schemeClr val="bg1"/>
                </a:solidFill>
              </a:rPr>
              <a:t>In </a:t>
            </a:r>
            <a:r>
              <a:rPr lang="en-US" dirty="0" smtClean="0">
                <a:solidFill>
                  <a:schemeClr val="bg1"/>
                </a:solidFill>
              </a:rPr>
              <a:t>2022, </a:t>
            </a:r>
            <a:r>
              <a:rPr lang="en-US" dirty="0">
                <a:solidFill>
                  <a:schemeClr val="bg1"/>
                </a:solidFill>
              </a:rPr>
              <a:t>the Humane Society of Yuma has spayed/neutered, vaccinated and returned </a:t>
            </a:r>
            <a:r>
              <a:rPr lang="en-US" sz="9600" b="1" i="1" dirty="0" smtClean="0">
                <a:solidFill>
                  <a:schemeClr val="bg1"/>
                </a:solidFill>
                <a:latin typeface="Arial Black" panose="020B0A04020102020204" pitchFamily="34" charset="0"/>
                <a:cs typeface="Aharoni" panose="02010803020104030203" pitchFamily="2" charset="-79"/>
              </a:rPr>
              <a:t>1,288</a:t>
            </a:r>
            <a:r>
              <a:rPr lang="en-US" sz="2400" dirty="0" smtClean="0">
                <a:solidFill>
                  <a:schemeClr val="bg1"/>
                </a:solidFill>
              </a:rPr>
              <a:t> </a:t>
            </a:r>
            <a:r>
              <a:rPr lang="en-US" dirty="0">
                <a:solidFill>
                  <a:schemeClr val="bg1"/>
                </a:solidFill>
              </a:rPr>
              <a:t>cats</a:t>
            </a:r>
            <a:r>
              <a:rPr lang="en-US" sz="4000" dirty="0">
                <a:solidFill>
                  <a:schemeClr val="bg1"/>
                </a:solidFill>
              </a:rPr>
              <a:t>. </a:t>
            </a:r>
          </a:p>
          <a:p>
            <a:endParaRPr lang="en-US" dirty="0"/>
          </a:p>
        </p:txBody>
      </p:sp>
      <p:sp>
        <p:nvSpPr>
          <p:cNvPr id="5" name="Slide Number Placeholder 4"/>
          <p:cNvSpPr>
            <a:spLocks noGrp="1"/>
          </p:cNvSpPr>
          <p:nvPr>
            <p:ph type="sldNum" sz="quarter" idx="4"/>
          </p:nvPr>
        </p:nvSpPr>
        <p:spPr/>
        <p:txBody>
          <a:bodyPr/>
          <a:lstStyle/>
          <a:p>
            <a:fld id="{4997E989-D798-4C62-8E93-3D2D613C2488}" type="slidenum">
              <a:rPr lang="en-US" smtClean="0"/>
              <a:pPr/>
              <a:t>14</a:t>
            </a:fld>
            <a:endParaRPr lang="en-US" dirty="0"/>
          </a:p>
        </p:txBody>
      </p:sp>
    </p:spTree>
    <p:extLst>
      <p:ext uri="{BB962C8B-B14F-4D97-AF65-F5344CB8AC3E}">
        <p14:creationId xmlns:p14="http://schemas.microsoft.com/office/powerpoint/2010/main" val="3845327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646656" y="846320"/>
            <a:ext cx="6479355" cy="5215115"/>
          </a:xfrm>
        </p:spPr>
        <p:txBody>
          <a:bodyPr>
            <a:normAutofit/>
          </a:bodyPr>
          <a:lstStyle/>
          <a:p>
            <a:r>
              <a:rPr lang="en-US" sz="1800" dirty="0" smtClean="0">
                <a:solidFill>
                  <a:schemeClr val="bg1"/>
                </a:solidFill>
              </a:rPr>
              <a:t>With 1 Doctors a total of 5,340</a:t>
            </a:r>
          </a:p>
          <a:p>
            <a:r>
              <a:rPr lang="en-US" sz="1800" dirty="0" smtClean="0">
                <a:solidFill>
                  <a:schemeClr val="bg1"/>
                </a:solidFill>
              </a:rPr>
              <a:t>3,001 were shelter animals(shelter animals must be our priority)</a:t>
            </a:r>
          </a:p>
          <a:p>
            <a:endParaRPr lang="en-US" sz="1800" dirty="0" smtClean="0">
              <a:solidFill>
                <a:schemeClr val="tx1"/>
              </a:solidFill>
            </a:endParaRPr>
          </a:p>
          <a:p>
            <a:r>
              <a:rPr lang="en-US" sz="1800" dirty="0" smtClean="0">
                <a:solidFill>
                  <a:schemeClr val="bg1"/>
                </a:solidFill>
              </a:rPr>
              <a:t>1,051 were owned animals</a:t>
            </a:r>
          </a:p>
          <a:p>
            <a:endParaRPr lang="en-US" sz="1800" dirty="0" smtClean="0">
              <a:solidFill>
                <a:schemeClr val="bg1"/>
              </a:solidFill>
            </a:endParaRPr>
          </a:p>
          <a:p>
            <a:r>
              <a:rPr lang="en-US" sz="1800" dirty="0" smtClean="0">
                <a:solidFill>
                  <a:schemeClr val="bg1"/>
                </a:solidFill>
              </a:rPr>
              <a:t>1,288 were community cats </a:t>
            </a:r>
          </a:p>
          <a:p>
            <a:endParaRPr lang="en-US" sz="1800" dirty="0" smtClean="0">
              <a:solidFill>
                <a:schemeClr val="bg1"/>
              </a:solidFill>
            </a:endParaRPr>
          </a:p>
          <a:p>
            <a:endParaRPr lang="en-US" sz="1800" dirty="0" smtClean="0">
              <a:solidFill>
                <a:schemeClr val="bg1"/>
              </a:solidFill>
            </a:endParaRPr>
          </a:p>
        </p:txBody>
      </p:sp>
      <p:sp>
        <p:nvSpPr>
          <p:cNvPr id="4" name="Text Placeholder 3"/>
          <p:cNvSpPr>
            <a:spLocks noGrp="1"/>
          </p:cNvSpPr>
          <p:nvPr>
            <p:ph type="body" sz="quarter" idx="19"/>
          </p:nvPr>
        </p:nvSpPr>
        <p:spPr>
          <a:xfrm>
            <a:off x="5740924" y="121290"/>
            <a:ext cx="6254224" cy="535531"/>
          </a:xfrm>
        </p:spPr>
        <p:txBody>
          <a:bodyPr>
            <a:normAutofit fontScale="92500" lnSpcReduction="20000"/>
          </a:bodyPr>
          <a:lstStyle/>
          <a:p>
            <a:pPr marL="0" indent="0">
              <a:buNone/>
            </a:pPr>
            <a:r>
              <a:rPr lang="en-US" dirty="0" smtClean="0">
                <a:solidFill>
                  <a:schemeClr val="bg1"/>
                </a:solidFill>
              </a:rPr>
              <a:t>Total of Surgeries of 2022</a:t>
            </a:r>
          </a:p>
          <a:p>
            <a:pPr marL="0" indent="0">
              <a:buNone/>
            </a:pPr>
            <a:endParaRPr lang="en-US" dirty="0"/>
          </a:p>
        </p:txBody>
      </p:sp>
      <p:sp>
        <p:nvSpPr>
          <p:cNvPr id="5" name="Slide Number Placeholder 4"/>
          <p:cNvSpPr>
            <a:spLocks noGrp="1"/>
          </p:cNvSpPr>
          <p:nvPr>
            <p:ph type="sldNum" sz="quarter" idx="4"/>
          </p:nvPr>
        </p:nvSpPr>
        <p:spPr/>
        <p:txBody>
          <a:bodyPr/>
          <a:lstStyle/>
          <a:p>
            <a:fld id="{4997E989-D798-4C62-8E93-3D2D613C2488}" type="slidenum">
              <a:rPr lang="en-US" smtClean="0"/>
              <a:pPr/>
              <a:t>15</a:t>
            </a:fld>
            <a:endParaRPr lang="en-US" dirty="0"/>
          </a:p>
        </p:txBody>
      </p:sp>
      <p:pic>
        <p:nvPicPr>
          <p:cNvPr id="10" name="Picture Placeholder 9"/>
          <p:cNvPicPr preferRelativeResize="0">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0" y="0"/>
            <a:ext cx="5137608" cy="6863845"/>
          </a:xfrm>
        </p:spPr>
      </p:pic>
    </p:spTree>
    <p:extLst>
      <p:ext uri="{BB962C8B-B14F-4D97-AF65-F5344CB8AC3E}">
        <p14:creationId xmlns:p14="http://schemas.microsoft.com/office/powerpoint/2010/main" val="2793401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5424" r="16363" b="15424"/>
          <a:stretch/>
        </p:blipFill>
        <p:spPr>
          <a:xfrm>
            <a:off x="2099620" y="0"/>
            <a:ext cx="10092380" cy="6858000"/>
          </a:xfrm>
        </p:spPr>
      </p:pic>
      <p:sp>
        <p:nvSpPr>
          <p:cNvPr id="3" name="Rectangle 2"/>
          <p:cNvSpPr/>
          <p:nvPr/>
        </p:nvSpPr>
        <p:spPr>
          <a:xfrm>
            <a:off x="0" y="0"/>
            <a:ext cx="3856383" cy="68580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5AE1514C-5E56-4738-A1FF-4B1CFD2A3E36}" type="slidenum">
              <a:rPr lang="en-US" smtClean="0"/>
              <a:pPr/>
              <a:t>16</a:t>
            </a:fld>
            <a:endParaRPr lang="en-US" dirty="0"/>
          </a:p>
        </p:txBody>
      </p:sp>
      <p:sp>
        <p:nvSpPr>
          <p:cNvPr id="10" name="Text Placeholder 9">
            <a:extLst>
              <a:ext uri="{FF2B5EF4-FFF2-40B4-BE49-F238E27FC236}">
                <a16:creationId xmlns="" xmlns:a16="http://schemas.microsoft.com/office/drawing/2014/main" id="{ABDF60FA-170E-48F6-9644-48ED76270C7D}"/>
              </a:ext>
            </a:extLst>
          </p:cNvPr>
          <p:cNvSpPr txBox="1">
            <a:spLocks/>
          </p:cNvSpPr>
          <p:nvPr/>
        </p:nvSpPr>
        <p:spPr>
          <a:xfrm>
            <a:off x="0" y="1412383"/>
            <a:ext cx="5254389" cy="371219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ueno" panose="000003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ueno" panose="000003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ueno" panose="000003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ueno" panose="000003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ueno" panose="000003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solidFill>
                  <a:srgbClr val="003F26"/>
                </a:solidFill>
                <a:latin typeface="Calibri"/>
              </a:rPr>
              <a:t>Cats: </a:t>
            </a:r>
            <a:r>
              <a:rPr lang="en-US" sz="3200" b="1" dirty="0" smtClean="0">
                <a:solidFill>
                  <a:srgbClr val="003F26"/>
                </a:solidFill>
                <a:latin typeface="Calibri"/>
              </a:rPr>
              <a:t>2,805</a:t>
            </a:r>
            <a:endParaRPr lang="en-US" sz="3200" b="1" dirty="0">
              <a:solidFill>
                <a:srgbClr val="003F26"/>
              </a:solidFill>
              <a:latin typeface="Calibri"/>
            </a:endParaRPr>
          </a:p>
          <a:p>
            <a:pPr marL="0" indent="0">
              <a:buFont typeface="Arial" panose="020B0604020202020204" pitchFamily="34" charset="0"/>
              <a:buNone/>
            </a:pPr>
            <a:r>
              <a:rPr lang="en-US" sz="3200" dirty="0">
                <a:solidFill>
                  <a:srgbClr val="003F26"/>
                </a:solidFill>
                <a:latin typeface="Calibri"/>
              </a:rPr>
              <a:t>Stray……. </a:t>
            </a:r>
            <a:r>
              <a:rPr lang="en-US" sz="3200" b="1" dirty="0" smtClean="0">
                <a:solidFill>
                  <a:srgbClr val="003F26"/>
                </a:solidFill>
                <a:latin typeface="Calibri"/>
              </a:rPr>
              <a:t>2,412</a:t>
            </a:r>
            <a:endParaRPr lang="en-US" sz="3200" b="1" dirty="0">
              <a:solidFill>
                <a:srgbClr val="003F26"/>
              </a:solidFill>
              <a:latin typeface="Calibri"/>
            </a:endParaRPr>
          </a:p>
          <a:p>
            <a:pPr marL="0" indent="0">
              <a:buFont typeface="Arial" panose="020B0604020202020204" pitchFamily="34" charset="0"/>
              <a:buNone/>
            </a:pPr>
            <a:r>
              <a:rPr lang="en-US" sz="3200" dirty="0" smtClean="0">
                <a:solidFill>
                  <a:srgbClr val="003F26"/>
                </a:solidFill>
                <a:latin typeface="Calibri"/>
              </a:rPr>
              <a:t>Owner Surrender..</a:t>
            </a:r>
            <a:r>
              <a:rPr lang="en-US" sz="3200" b="1" dirty="0" smtClean="0">
                <a:solidFill>
                  <a:srgbClr val="003F26"/>
                </a:solidFill>
                <a:latin typeface="Calibri"/>
              </a:rPr>
              <a:t>275</a:t>
            </a:r>
            <a:endParaRPr lang="en-US" sz="3200" b="1" dirty="0">
              <a:solidFill>
                <a:srgbClr val="003F26"/>
              </a:solidFill>
              <a:latin typeface="Calibri"/>
            </a:endParaRPr>
          </a:p>
          <a:p>
            <a:pPr marL="0" indent="0">
              <a:buFont typeface="Arial" panose="020B0604020202020204" pitchFamily="34" charset="0"/>
              <a:buNone/>
            </a:pPr>
            <a:r>
              <a:rPr lang="en-US" sz="3200" dirty="0">
                <a:solidFill>
                  <a:srgbClr val="003F26"/>
                </a:solidFill>
                <a:latin typeface="Calibri"/>
              </a:rPr>
              <a:t>Other intake ……. </a:t>
            </a:r>
            <a:r>
              <a:rPr lang="en-US" sz="3200" b="1" dirty="0" smtClean="0">
                <a:solidFill>
                  <a:srgbClr val="003F26"/>
                </a:solidFill>
                <a:latin typeface="Calibri"/>
              </a:rPr>
              <a:t>97</a:t>
            </a:r>
            <a:endParaRPr lang="en-US" sz="3200" b="1" dirty="0">
              <a:solidFill>
                <a:srgbClr val="003F26"/>
              </a:solidFill>
              <a:latin typeface="Calibri"/>
            </a:endParaRPr>
          </a:p>
          <a:p>
            <a:pPr marL="0" indent="0">
              <a:buFont typeface="Arial" panose="020B0604020202020204" pitchFamily="34" charset="0"/>
              <a:buNone/>
            </a:pPr>
            <a:r>
              <a:rPr lang="en-US" sz="3200" dirty="0">
                <a:solidFill>
                  <a:srgbClr val="003F26"/>
                </a:solidFill>
                <a:latin typeface="Calibri"/>
              </a:rPr>
              <a:t>Quarantine ……. </a:t>
            </a:r>
            <a:r>
              <a:rPr lang="en-US" sz="3200" b="1" dirty="0" smtClean="0">
                <a:solidFill>
                  <a:srgbClr val="003F26"/>
                </a:solidFill>
                <a:latin typeface="Calibri"/>
              </a:rPr>
              <a:t>21</a:t>
            </a:r>
            <a:endParaRPr lang="en-US" sz="3200" b="1" dirty="0">
              <a:solidFill>
                <a:srgbClr val="003F26"/>
              </a:solidFill>
              <a:latin typeface="Calibri"/>
            </a:endParaRPr>
          </a:p>
        </p:txBody>
      </p:sp>
      <p:sp>
        <p:nvSpPr>
          <p:cNvPr id="8" name="TextBox 7"/>
          <p:cNvSpPr txBox="1"/>
          <p:nvPr/>
        </p:nvSpPr>
        <p:spPr>
          <a:xfrm>
            <a:off x="259307" y="521706"/>
            <a:ext cx="4009291" cy="830997"/>
          </a:xfrm>
          <a:prstGeom prst="rect">
            <a:avLst/>
          </a:prstGeom>
          <a:noFill/>
        </p:spPr>
        <p:txBody>
          <a:bodyPr wrap="square" rtlCol="0">
            <a:spAutoFit/>
          </a:bodyPr>
          <a:lstStyle/>
          <a:p>
            <a:r>
              <a:rPr lang="en-US" sz="4800" b="1" smtClean="0">
                <a:solidFill>
                  <a:schemeClr val="accent1">
                    <a:lumMod val="75000"/>
                  </a:schemeClr>
                </a:solidFill>
              </a:rPr>
              <a:t>2022 </a:t>
            </a:r>
            <a:r>
              <a:rPr lang="en-US" sz="4800" b="1" dirty="0">
                <a:solidFill>
                  <a:schemeClr val="accent1">
                    <a:lumMod val="75000"/>
                  </a:schemeClr>
                </a:solidFill>
              </a:rPr>
              <a:t>Intake</a:t>
            </a:r>
          </a:p>
        </p:txBody>
      </p:sp>
    </p:spTree>
    <p:extLst>
      <p:ext uri="{BB962C8B-B14F-4D97-AF65-F5344CB8AC3E}">
        <p14:creationId xmlns:p14="http://schemas.microsoft.com/office/powerpoint/2010/main" val="1665750151"/>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Marketing - Graphics\Graphics\Free Roaming Cats\Images\IMG_3933.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l="12298"/>
          <a:stretch/>
        </p:blipFill>
        <p:spPr bwMode="auto">
          <a:xfrm>
            <a:off x="0" y="0"/>
            <a:ext cx="842157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26844" y="0"/>
            <a:ext cx="7483522" cy="6858000"/>
          </a:xfrm>
          <a:prstGeom prst="rect">
            <a:avLst/>
          </a:prstGeom>
          <a:gradFill flip="none" rotWithShape="1">
            <a:gsLst>
              <a:gs pos="0">
                <a:schemeClr val="bg1">
                  <a:alpha val="1000"/>
                </a:schemeClr>
              </a:gs>
              <a:gs pos="29000">
                <a:schemeClr val="bg1">
                  <a:lumMod val="0"/>
                  <a:lumOff val="10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3"/>
          </p:nvPr>
        </p:nvSpPr>
        <p:spPr>
          <a:xfrm>
            <a:off x="5961449" y="2211556"/>
            <a:ext cx="7024007" cy="1006429"/>
          </a:xfrm>
        </p:spPr>
        <p:txBody>
          <a:bodyPr>
            <a:normAutofit lnSpcReduction="10000"/>
          </a:bodyPr>
          <a:lstStyle/>
          <a:p>
            <a:pPr marL="0" indent="0">
              <a:buNone/>
            </a:pPr>
            <a:r>
              <a:rPr lang="en-US" sz="6600" dirty="0">
                <a:latin typeface="Algerian" panose="04020705040A02060702" pitchFamily="82" charset="0"/>
              </a:rPr>
              <a:t>THANK </a:t>
            </a:r>
            <a:r>
              <a:rPr lang="en-US" sz="6600" dirty="0" smtClean="0">
                <a:latin typeface="Algerian" panose="04020705040A02060702" pitchFamily="82" charset="0"/>
              </a:rPr>
              <a:t>YOU!</a:t>
            </a:r>
            <a:endParaRPr lang="en-US" sz="6600" dirty="0">
              <a:latin typeface="Algerian" panose="04020705040A02060702" pitchFamily="82" charset="0"/>
            </a:endParaRPr>
          </a:p>
        </p:txBody>
      </p:sp>
      <p:sp>
        <p:nvSpPr>
          <p:cNvPr id="9" name="Slide Number Placeholder 8"/>
          <p:cNvSpPr>
            <a:spLocks noGrp="1"/>
          </p:cNvSpPr>
          <p:nvPr>
            <p:ph type="sldNum" sz="quarter" idx="4"/>
          </p:nvPr>
        </p:nvSpPr>
        <p:spPr/>
        <p:txBody>
          <a:bodyPr/>
          <a:lstStyle/>
          <a:p>
            <a:fld id="{4997E989-D798-4C62-8E93-3D2D613C2488}" type="slidenum">
              <a:rPr lang="en-US" smtClean="0"/>
              <a:pPr/>
              <a:t>17</a:t>
            </a:fld>
            <a:endParaRPr lang="en-US" dirty="0"/>
          </a:p>
        </p:txBody>
      </p:sp>
      <p:pic>
        <p:nvPicPr>
          <p:cNvPr id="12" name="Picture 1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03793" y="4269998"/>
            <a:ext cx="2539319" cy="871288"/>
          </a:xfrm>
          <a:prstGeom prst="rect">
            <a:avLst/>
          </a:prstGeom>
        </p:spPr>
      </p:pic>
      <p:sp>
        <p:nvSpPr>
          <p:cNvPr id="2" name="TextBox 1"/>
          <p:cNvSpPr txBox="1"/>
          <p:nvPr/>
        </p:nvSpPr>
        <p:spPr>
          <a:xfrm>
            <a:off x="7368988" y="726141"/>
            <a:ext cx="4208930" cy="1015663"/>
          </a:xfrm>
          <a:prstGeom prst="rect">
            <a:avLst/>
          </a:prstGeom>
          <a:noFill/>
        </p:spPr>
        <p:txBody>
          <a:bodyPr wrap="square" rtlCol="0">
            <a:spAutoFit/>
          </a:bodyPr>
          <a:lstStyle/>
          <a:p>
            <a:pPr algn="ctr"/>
            <a:r>
              <a:rPr lang="en-US" sz="2000" dirty="0" smtClean="0">
                <a:latin typeface="Adobe Caslon Pro" pitchFamily="18" charset="0"/>
              </a:rPr>
              <a:t>If you would like to participate in colony caretaking or the TNR program please register at </a:t>
            </a:r>
            <a:r>
              <a:rPr lang="en-US" sz="2000" dirty="0" smtClean="0">
                <a:solidFill>
                  <a:srgbClr val="0070C0"/>
                </a:solidFill>
                <a:latin typeface="Adobe Caslon Pro" pitchFamily="18" charset="0"/>
              </a:rPr>
              <a:t>catstats.org/Yuma</a:t>
            </a:r>
            <a:endParaRPr lang="en-US" sz="2000" dirty="0">
              <a:solidFill>
                <a:srgbClr val="0070C0"/>
              </a:solidFill>
              <a:latin typeface="Adobe Caslon Pro" pitchFamily="18" charset="0"/>
            </a:endParaRPr>
          </a:p>
        </p:txBody>
      </p:sp>
    </p:spTree>
    <p:extLst>
      <p:ext uri="{BB962C8B-B14F-4D97-AF65-F5344CB8AC3E}">
        <p14:creationId xmlns:p14="http://schemas.microsoft.com/office/powerpoint/2010/main" val="10505273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p:cNvSpPr>
            <a:spLocks noChangeAspect="1"/>
          </p:cNvSpPr>
          <p:nvPr/>
        </p:nvSpPr>
        <p:spPr>
          <a:xfrm>
            <a:off x="3783983" y="-2660848"/>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endParaRPr>
          </a:p>
        </p:txBody>
      </p:sp>
      <p:sp>
        <p:nvSpPr>
          <p:cNvPr id="15" name="Text Placeholder 14"/>
          <p:cNvSpPr>
            <a:spLocks noGrp="1"/>
          </p:cNvSpPr>
          <p:nvPr>
            <p:ph type="body" sz="quarter" idx="10"/>
          </p:nvPr>
        </p:nvSpPr>
        <p:spPr>
          <a:xfrm>
            <a:off x="1434193" y="2892877"/>
            <a:ext cx="6645282" cy="1421928"/>
          </a:xfrm>
        </p:spPr>
        <p:txBody>
          <a:bodyPr/>
          <a:lstStyle/>
          <a:p>
            <a:pPr lvl="1"/>
            <a:r>
              <a:rPr lang="en-US" sz="3200" dirty="0"/>
              <a:t>To reduce the number of homeless pets through adoption, rescue and spay and neuter programs. </a:t>
            </a:r>
          </a:p>
        </p:txBody>
      </p:sp>
      <p:sp>
        <p:nvSpPr>
          <p:cNvPr id="32" name="Title 31"/>
          <p:cNvSpPr>
            <a:spLocks noGrp="1"/>
          </p:cNvSpPr>
          <p:nvPr>
            <p:ph type="title"/>
          </p:nvPr>
        </p:nvSpPr>
        <p:spPr>
          <a:xfrm>
            <a:off x="0" y="0"/>
            <a:ext cx="12192000" cy="1218795"/>
          </a:xfrm>
        </p:spPr>
        <p:txBody>
          <a:bodyPr>
            <a:normAutofit fontScale="90000"/>
          </a:bodyPr>
          <a:lstStyle/>
          <a:p>
            <a:r>
              <a:rPr lang="en-US" sz="5400" b="1" dirty="0">
                <a:gradFill>
                  <a:gsLst>
                    <a:gs pos="15000">
                      <a:schemeClr val="bg1"/>
                    </a:gs>
                    <a:gs pos="47000">
                      <a:schemeClr val="bg1"/>
                    </a:gs>
                  </a:gsLst>
                  <a:lin ang="5400000" scaled="1"/>
                </a:gradFill>
              </a:rPr>
              <a:t>MISSION</a:t>
            </a:r>
          </a:p>
        </p:txBody>
      </p:sp>
      <p:sp>
        <p:nvSpPr>
          <p:cNvPr id="66" name="Slide Number Placeholder 65"/>
          <p:cNvSpPr>
            <a:spLocks noGrp="1"/>
          </p:cNvSpPr>
          <p:nvPr>
            <p:ph type="sldNum" sz="quarter" idx="4"/>
          </p:nvPr>
        </p:nvSpPr>
        <p:spPr/>
        <p:txBody>
          <a:bodyPr/>
          <a:lstStyle/>
          <a:p>
            <a:fld id="{4997E989-D798-4C62-8E93-3D2D613C2488}" type="slidenum">
              <a:rPr lang="en-US" smtClean="0"/>
              <a:pPr/>
              <a:t>2</a:t>
            </a:fld>
            <a:endParaRPr 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1219229">
            <a:off x="8905450" y="3775780"/>
            <a:ext cx="2565405" cy="2721460"/>
          </a:xfrm>
          <a:prstGeom prst="rect">
            <a:avLst/>
          </a:prstGeom>
        </p:spPr>
      </p:pic>
    </p:spTree>
    <p:extLst>
      <p:ext uri="{BB962C8B-B14F-4D97-AF65-F5344CB8AC3E}">
        <p14:creationId xmlns:p14="http://schemas.microsoft.com/office/powerpoint/2010/main" val="22180498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25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Marketing - Graphics\Graphics\Free Roaming Cats\Images\IMG_3885-1.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l="11229"/>
          <a:stretch/>
        </p:blipFill>
        <p:spPr bwMode="auto">
          <a:xfrm>
            <a:off x="0" y="0"/>
            <a:ext cx="8523604" cy="6858000"/>
          </a:xfrm>
          <a:prstGeom prst="rect">
            <a:avLst/>
          </a:prstGeom>
          <a:gradFill>
            <a:gsLst>
              <a:gs pos="64000">
                <a:schemeClr val="accent1">
                  <a:tint val="66000"/>
                  <a:satMod val="160000"/>
                </a:schemeClr>
              </a:gs>
              <a:gs pos="0">
                <a:schemeClr val="accent1">
                  <a:tint val="44500"/>
                  <a:satMod val="160000"/>
                  <a:alpha val="0"/>
                </a:schemeClr>
              </a:gs>
            </a:gsLst>
            <a:lin ang="5400000" scaled="0"/>
          </a:gradFill>
        </p:spPr>
      </p:pic>
      <p:sp>
        <p:nvSpPr>
          <p:cNvPr id="16" name="Rectangle 15"/>
          <p:cNvSpPr/>
          <p:nvPr/>
        </p:nvSpPr>
        <p:spPr>
          <a:xfrm rot="10800000">
            <a:off x="4071256" y="0"/>
            <a:ext cx="8120743" cy="6858000"/>
          </a:xfrm>
          <a:prstGeom prst="rect">
            <a:avLst/>
          </a:prstGeom>
          <a:gradFill flip="none" rotWithShape="1">
            <a:gsLst>
              <a:gs pos="0">
                <a:schemeClr val="bg1">
                  <a:lumMod val="99000"/>
                  <a:lumOff val="1000"/>
                  <a:alpha val="0"/>
                </a:schemeClr>
              </a:gs>
              <a:gs pos="29000">
                <a:schemeClr val="bg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9" name="Text Placeholder 8"/>
          <p:cNvSpPr>
            <a:spLocks noGrp="1"/>
          </p:cNvSpPr>
          <p:nvPr>
            <p:ph type="body" sz="quarter" idx="11"/>
          </p:nvPr>
        </p:nvSpPr>
        <p:spPr>
          <a:xfrm>
            <a:off x="6757307" y="217713"/>
            <a:ext cx="5064579" cy="1089529"/>
          </a:xfrm>
        </p:spPr>
        <p:txBody>
          <a:bodyPr/>
          <a:lstStyle/>
          <a:p>
            <a:r>
              <a:rPr lang="en-US" dirty="0"/>
              <a:t>What is a community cat? </a:t>
            </a:r>
          </a:p>
        </p:txBody>
      </p:sp>
      <p:sp>
        <p:nvSpPr>
          <p:cNvPr id="10" name="Text Placeholder 9"/>
          <p:cNvSpPr>
            <a:spLocks noGrp="1"/>
          </p:cNvSpPr>
          <p:nvPr>
            <p:ph type="body" sz="quarter" idx="19"/>
          </p:nvPr>
        </p:nvSpPr>
        <p:spPr>
          <a:xfrm>
            <a:off x="6757307" y="1595022"/>
            <a:ext cx="5064579" cy="4480201"/>
          </a:xfrm>
        </p:spPr>
        <p:txBody>
          <a:bodyPr/>
          <a:lstStyle/>
          <a:p>
            <a:pPr marL="0" lvl="0" indent="0">
              <a:buNone/>
            </a:pPr>
            <a:r>
              <a:rPr lang="en-US" sz="1600" b="1" dirty="0" smtClean="0">
                <a:solidFill>
                  <a:prstClr val="black"/>
                </a:solidFill>
                <a:latin typeface="Bell MT" panose="02020503060305020303" pitchFamily="18" charset="0"/>
              </a:rPr>
              <a:t>Community </a:t>
            </a:r>
            <a:r>
              <a:rPr lang="en-US" sz="1600" b="1" dirty="0">
                <a:solidFill>
                  <a:prstClr val="black"/>
                </a:solidFill>
                <a:latin typeface="Bell MT" panose="02020503060305020303" pitchFamily="18" charset="0"/>
              </a:rPr>
              <a:t>cats is a term used to describe any outdoor free-roaming cat that </a:t>
            </a:r>
            <a:r>
              <a:rPr lang="en-US" sz="1600" b="1" i="1" dirty="0">
                <a:solidFill>
                  <a:prstClr val="black"/>
                </a:solidFill>
                <a:latin typeface="Bell MT" panose="02020503060305020303" pitchFamily="18" charset="0"/>
              </a:rPr>
              <a:t>may</a:t>
            </a:r>
            <a:r>
              <a:rPr lang="en-US" sz="1600" b="1" dirty="0">
                <a:solidFill>
                  <a:prstClr val="black"/>
                </a:solidFill>
                <a:latin typeface="Bell MT" panose="02020503060305020303" pitchFamily="18" charset="0"/>
              </a:rPr>
              <a:t> be cared for by one or more residents of the immediate area. If it DOES NOT have any identification HSOY categorizes it as a community cat.</a:t>
            </a:r>
          </a:p>
          <a:p>
            <a:pPr marL="0" lvl="0" indent="0">
              <a:buNone/>
            </a:pPr>
            <a:endParaRPr lang="en-US" sz="1600" dirty="0" smtClean="0">
              <a:solidFill>
                <a:prstClr val="black"/>
              </a:solidFill>
            </a:endParaRPr>
          </a:p>
        </p:txBody>
      </p:sp>
      <p:sp>
        <p:nvSpPr>
          <p:cNvPr id="7" name="Slide Number Placeholder 6"/>
          <p:cNvSpPr>
            <a:spLocks noGrp="1"/>
          </p:cNvSpPr>
          <p:nvPr>
            <p:ph type="sldNum" sz="quarter" idx="4"/>
          </p:nvPr>
        </p:nvSpPr>
        <p:spPr/>
        <p:txBody>
          <a:bodyPr/>
          <a:lstStyle/>
          <a:p>
            <a:fld id="{4997E989-D798-4C62-8E93-3D2D613C2488}" type="slidenum">
              <a:rPr lang="en-US" smtClean="0"/>
              <a:pPr/>
              <a:t>3</a:t>
            </a:fld>
            <a:endParaRPr lang="en-US" dirty="0"/>
          </a:p>
        </p:txBody>
      </p:sp>
      <p:graphicFrame>
        <p:nvGraphicFramePr>
          <p:cNvPr id="2" name="Diagram 1"/>
          <p:cNvGraphicFramePr/>
          <p:nvPr>
            <p:extLst>
              <p:ext uri="{D42A27DB-BD31-4B8C-83A1-F6EECF244321}">
                <p14:modId xmlns:p14="http://schemas.microsoft.com/office/powerpoint/2010/main" val="174532808"/>
              </p:ext>
            </p:extLst>
          </p:nvPr>
        </p:nvGraphicFramePr>
        <p:xfrm>
          <a:off x="6646203" y="3151164"/>
          <a:ext cx="5381674" cy="3521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6760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9"/>
          <p:cNvSpPr>
            <a:spLocks noGrp="1"/>
          </p:cNvSpPr>
          <p:nvPr>
            <p:ph type="body" sz="quarter" idx="13"/>
          </p:nvPr>
        </p:nvSpPr>
        <p:spPr>
          <a:xfrm>
            <a:off x="304800" y="3050435"/>
            <a:ext cx="11658600" cy="757130"/>
          </a:xfrm>
        </p:spPr>
        <p:txBody>
          <a:bodyPr>
            <a:normAutofit lnSpcReduction="10000"/>
          </a:bodyPr>
          <a:lstStyle/>
          <a:p>
            <a:pPr marL="0" indent="0">
              <a:buNone/>
            </a:pPr>
            <a:r>
              <a:rPr lang="en-US" sz="4800" spc="300" dirty="0">
                <a:solidFill>
                  <a:srgbClr val="FFC000"/>
                </a:solidFill>
                <a:latin typeface="Bodoni MT Black" panose="02070A03080606020203" pitchFamily="18" charset="0"/>
              </a:rPr>
              <a:t>WHAT’S THE PROBLEM?</a:t>
            </a:r>
          </a:p>
        </p:txBody>
      </p:sp>
      <p:sp>
        <p:nvSpPr>
          <p:cNvPr id="6" name="Slide Number Placeholder 5"/>
          <p:cNvSpPr>
            <a:spLocks noGrp="1"/>
          </p:cNvSpPr>
          <p:nvPr>
            <p:ph type="sldNum" sz="quarter" idx="4"/>
          </p:nvPr>
        </p:nvSpPr>
        <p:spPr/>
        <p:txBody>
          <a:bodyPr/>
          <a:lstStyle/>
          <a:p>
            <a:fld id="{4997E989-D798-4C62-8E93-3D2D613C2488}" type="slidenum">
              <a:rPr lang="en-US" smtClean="0"/>
              <a:pPr/>
              <a:t>4</a:t>
            </a:fld>
            <a:endParaRPr lang="en-US" dirty="0"/>
          </a:p>
        </p:txBody>
      </p:sp>
      <p:sp>
        <p:nvSpPr>
          <p:cNvPr id="22" name="AutoShape 2" descr="Image result for notched ear cat silhouette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379265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 xmlns:a16="http://schemas.microsoft.com/office/drawing/2014/main" id="{C603AD95-1516-4E32-BEB8-F7C10414126A}"/>
              </a:ext>
            </a:extLst>
          </p:cNvPr>
          <p:cNvSpPr>
            <a:spLocks noGrp="1"/>
          </p:cNvSpPr>
          <p:nvPr>
            <p:ph type="body" sz="quarter" idx="10"/>
          </p:nvPr>
        </p:nvSpPr>
        <p:spPr>
          <a:xfrm>
            <a:off x="436098" y="3761774"/>
            <a:ext cx="5659901" cy="2291909"/>
          </a:xfrm>
          <a:solidFill>
            <a:schemeClr val="accent1">
              <a:lumMod val="60000"/>
              <a:lumOff val="40000"/>
            </a:schemeClr>
          </a:solidFill>
          <a:effectLst>
            <a:glow rad="228600">
              <a:schemeClr val="accent1">
                <a:satMod val="175000"/>
                <a:alpha val="40000"/>
              </a:schemeClr>
            </a:glow>
          </a:effectLst>
        </p:spPr>
        <p:txBody>
          <a:bodyPr/>
          <a:lstStyle/>
          <a:p>
            <a:pPr marL="457200" indent="-457200">
              <a:buBlip>
                <a:blip r:embed="rId3"/>
              </a:buBlip>
            </a:pPr>
            <a:r>
              <a:rPr lang="en-US" dirty="0">
                <a:solidFill>
                  <a:schemeClr val="bg1"/>
                </a:solidFill>
              </a:rPr>
              <a:t>Spraying to mark territory</a:t>
            </a:r>
          </a:p>
          <a:p>
            <a:pPr marL="457200" indent="-457200">
              <a:buBlip>
                <a:blip r:embed="rId3"/>
              </a:buBlip>
            </a:pPr>
            <a:r>
              <a:rPr lang="en-US" dirty="0">
                <a:solidFill>
                  <a:schemeClr val="bg1"/>
                </a:solidFill>
              </a:rPr>
              <a:t>Fighting for competition</a:t>
            </a:r>
          </a:p>
          <a:p>
            <a:pPr marL="457200" indent="-457200">
              <a:buBlip>
                <a:blip r:embed="rId3"/>
              </a:buBlip>
            </a:pPr>
            <a:r>
              <a:rPr lang="en-US" dirty="0">
                <a:solidFill>
                  <a:schemeClr val="bg1"/>
                </a:solidFill>
              </a:rPr>
              <a:t>Roaming the streets</a:t>
            </a:r>
          </a:p>
          <a:p>
            <a:pPr marL="457200" indent="-457200">
              <a:buBlip>
                <a:blip r:embed="rId3"/>
              </a:buBlip>
            </a:pPr>
            <a:r>
              <a:rPr lang="en-US" dirty="0">
                <a:solidFill>
                  <a:schemeClr val="bg1"/>
                </a:solidFill>
              </a:rPr>
              <a:t>Yowling during mating season</a:t>
            </a:r>
          </a:p>
        </p:txBody>
      </p:sp>
      <p:sp>
        <p:nvSpPr>
          <p:cNvPr id="4" name="Slide Number Placeholder 3">
            <a:extLst>
              <a:ext uri="{FF2B5EF4-FFF2-40B4-BE49-F238E27FC236}">
                <a16:creationId xmlns="" xmlns:a16="http://schemas.microsoft.com/office/drawing/2014/main" id="{EDC59E3C-EDDA-4289-9257-AC07AF7AF36B}"/>
              </a:ext>
            </a:extLst>
          </p:cNvPr>
          <p:cNvSpPr>
            <a:spLocks noGrp="1"/>
          </p:cNvSpPr>
          <p:nvPr>
            <p:ph type="sldNum" sz="quarter" idx="4"/>
          </p:nvPr>
        </p:nvSpPr>
        <p:spPr/>
        <p:txBody>
          <a:bodyPr/>
          <a:lstStyle/>
          <a:p>
            <a:fld id="{4997E989-D798-4C62-8E93-3D2D613C2488}" type="slidenum">
              <a:rPr lang="en-US" smtClean="0"/>
              <a:pPr/>
              <a:t>5</a:t>
            </a:fld>
            <a:endParaRPr lang="en-US" dirty="0"/>
          </a:p>
        </p:txBody>
      </p:sp>
      <p:sp>
        <p:nvSpPr>
          <p:cNvPr id="14" name="Rectangle 13">
            <a:extLst>
              <a:ext uri="{FF2B5EF4-FFF2-40B4-BE49-F238E27FC236}">
                <a16:creationId xmlns="" xmlns:a16="http://schemas.microsoft.com/office/drawing/2014/main" id="{E6852CDF-F5E8-48A3-AA18-C42533FF07BB}"/>
              </a:ext>
            </a:extLst>
          </p:cNvPr>
          <p:cNvSpPr/>
          <p:nvPr/>
        </p:nvSpPr>
        <p:spPr>
          <a:xfrm>
            <a:off x="6095999" y="569714"/>
            <a:ext cx="4806957" cy="923330"/>
          </a:xfrm>
          <a:prstGeom prst="rect">
            <a:avLst/>
          </a:prstGeom>
          <a:noFill/>
        </p:spPr>
        <p:txBody>
          <a:bodyPr wrap="none" lIns="91440" tIns="45720" rIns="91440" bIns="45720">
            <a:spAutoFit/>
          </a:bodyPr>
          <a:lstStyle/>
          <a:p>
            <a:pPr algn="ctr"/>
            <a:r>
              <a:rPr lang="en-US" sz="5400" b="1" i="1"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rPr>
              <a:t>Bad Behaviors</a:t>
            </a:r>
          </a:p>
        </p:txBody>
      </p:sp>
      <p:pic>
        <p:nvPicPr>
          <p:cNvPr id="19" name="Picture 18">
            <a:extLst>
              <a:ext uri="{FF2B5EF4-FFF2-40B4-BE49-F238E27FC236}">
                <a16:creationId xmlns="" xmlns:a16="http://schemas.microsoft.com/office/drawing/2014/main" id="{90CB1CED-A6F1-40ED-9B68-AD1264F519DA}"/>
              </a:ext>
            </a:extLst>
          </p:cNvPr>
          <p:cNvPicPr>
            <a:picLocks noChangeAspect="1"/>
          </p:cNvPicPr>
          <p:nvPr/>
        </p:nvPicPr>
        <p:blipFill>
          <a:blip r:embed="rId4"/>
          <a:stretch>
            <a:fillRect/>
          </a:stretch>
        </p:blipFill>
        <p:spPr>
          <a:xfrm>
            <a:off x="0" y="0"/>
            <a:ext cx="4487291" cy="2986088"/>
          </a:xfrm>
          <a:prstGeom prst="rect">
            <a:avLst/>
          </a:prstGeom>
        </p:spPr>
      </p:pic>
      <p:pic>
        <p:nvPicPr>
          <p:cNvPr id="20" name="Picture 19">
            <a:extLst>
              <a:ext uri="{FF2B5EF4-FFF2-40B4-BE49-F238E27FC236}">
                <a16:creationId xmlns="" xmlns:a16="http://schemas.microsoft.com/office/drawing/2014/main" id="{79F3F18F-FDFE-4AD4-910F-47A9D654A909}"/>
              </a:ext>
            </a:extLst>
          </p:cNvPr>
          <p:cNvPicPr>
            <a:picLocks noChangeAspect="1"/>
          </p:cNvPicPr>
          <p:nvPr/>
        </p:nvPicPr>
        <p:blipFill rotWithShape="1">
          <a:blip r:embed="rId5"/>
          <a:srcRect t="24089"/>
          <a:stretch/>
        </p:blipFill>
        <p:spPr>
          <a:xfrm>
            <a:off x="6415667" y="1777835"/>
            <a:ext cx="5252927" cy="4935050"/>
          </a:xfrm>
          <a:prstGeom prst="rect">
            <a:avLst/>
          </a:prstGeom>
        </p:spPr>
      </p:pic>
    </p:spTree>
    <p:extLst>
      <p:ext uri="{BB962C8B-B14F-4D97-AF65-F5344CB8AC3E}">
        <p14:creationId xmlns:p14="http://schemas.microsoft.com/office/powerpoint/2010/main" val="473961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97E989-D798-4C62-8E93-3D2D613C2488}" type="slidenum">
              <a:rPr lang="en-US" smtClean="0"/>
              <a:pPr/>
              <a:t>6</a:t>
            </a:fld>
            <a:endParaRPr lang="en-US"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109784" y="0"/>
            <a:ext cx="9082216" cy="6858000"/>
          </a:xfrm>
          <a:prstGeom prst="rect">
            <a:avLst/>
          </a:prstGeom>
        </p:spPr>
      </p:pic>
      <p:sp>
        <p:nvSpPr>
          <p:cNvPr id="9" name="Rectangle 8"/>
          <p:cNvSpPr/>
          <p:nvPr/>
        </p:nvSpPr>
        <p:spPr>
          <a:xfrm>
            <a:off x="0" y="9427"/>
            <a:ext cx="6221186" cy="6858000"/>
          </a:xfrm>
          <a:prstGeom prst="rect">
            <a:avLst/>
          </a:prstGeom>
          <a:gradFill>
            <a:gsLst>
              <a:gs pos="55000">
                <a:schemeClr val="tx1"/>
              </a:gs>
              <a:gs pos="100000">
                <a:schemeClr val="accent1">
                  <a:tint val="23500"/>
                  <a:satMod val="160000"/>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57146" y="1673511"/>
            <a:ext cx="3948793" cy="4708981"/>
          </a:xfrm>
          <a:prstGeom prst="rect">
            <a:avLst/>
          </a:prstGeom>
          <a:noFill/>
        </p:spPr>
        <p:txBody>
          <a:bodyPr wrap="square" rtlCol="0">
            <a:spAutoFit/>
          </a:bodyPr>
          <a:lstStyle/>
          <a:p>
            <a:pPr marL="342900" indent="-342900">
              <a:buFont typeface="Wingdings" panose="05000000000000000000" pitchFamily="2" charset="2"/>
              <a:buChar char="v"/>
            </a:pPr>
            <a:r>
              <a:rPr lang="en-US" sz="2400" dirty="0">
                <a:solidFill>
                  <a:schemeClr val="bg1"/>
                </a:solidFill>
                <a:latin typeface="Adobe Kaiti Std R" pitchFamily="18" charset="-128"/>
                <a:ea typeface="Adobe Kaiti Std R" pitchFamily="18" charset="-128"/>
              </a:rPr>
              <a:t>Male and female fertility can occur as young as </a:t>
            </a:r>
            <a:r>
              <a:rPr lang="en-US" sz="3200" b="1" i="1" dirty="0">
                <a:solidFill>
                  <a:srgbClr val="FFC000"/>
                </a:solidFill>
                <a:latin typeface="Adobe Kaiti Std R" pitchFamily="18" charset="-128"/>
                <a:ea typeface="Adobe Kaiti Std R" pitchFamily="18" charset="-128"/>
              </a:rPr>
              <a:t>4 MONTHS OLD.</a:t>
            </a:r>
          </a:p>
          <a:p>
            <a:pPr marL="342900" indent="-342900">
              <a:buFont typeface="Wingdings" panose="05000000000000000000" pitchFamily="2" charset="2"/>
              <a:buChar char="v"/>
            </a:pPr>
            <a:r>
              <a:rPr lang="en-US" sz="2400" dirty="0" smtClean="0">
                <a:solidFill>
                  <a:schemeClr val="bg1"/>
                </a:solidFill>
                <a:latin typeface="Adobe Kaiti Std R" pitchFamily="18" charset="-128"/>
                <a:ea typeface="Adobe Kaiti Std R" pitchFamily="18" charset="-128"/>
              </a:rPr>
              <a:t>An </a:t>
            </a:r>
            <a:r>
              <a:rPr lang="en-US" sz="2400" dirty="0">
                <a:solidFill>
                  <a:schemeClr val="bg1"/>
                </a:solidFill>
                <a:latin typeface="Adobe Kaiti Std R" pitchFamily="18" charset="-128"/>
                <a:ea typeface="Adobe Kaiti Std R" pitchFamily="18" charset="-128"/>
              </a:rPr>
              <a:t>unaltered female can produce up to </a:t>
            </a:r>
            <a:r>
              <a:rPr lang="en-US" sz="3200" b="1" i="1" dirty="0">
                <a:solidFill>
                  <a:srgbClr val="FFC000"/>
                </a:solidFill>
                <a:latin typeface="Adobe Kaiti Std R" pitchFamily="18" charset="-128"/>
                <a:ea typeface="Adobe Kaiti Std R" pitchFamily="18" charset="-128"/>
              </a:rPr>
              <a:t>THREE LITTERS A YEAR.</a:t>
            </a:r>
          </a:p>
          <a:p>
            <a:pPr marL="342900" indent="-342900">
              <a:buFont typeface="Wingdings" panose="05000000000000000000" pitchFamily="2" charset="2"/>
              <a:buChar char="v"/>
            </a:pPr>
            <a:r>
              <a:rPr lang="en-US" sz="2400" dirty="0" smtClean="0">
                <a:solidFill>
                  <a:schemeClr val="bg1"/>
                </a:solidFill>
                <a:latin typeface="Adobe Kaiti Std R" pitchFamily="18" charset="-128"/>
                <a:ea typeface="Adobe Kaiti Std R" pitchFamily="18" charset="-128"/>
              </a:rPr>
              <a:t>Average </a:t>
            </a:r>
            <a:r>
              <a:rPr lang="en-US" sz="2400" dirty="0">
                <a:solidFill>
                  <a:schemeClr val="bg1"/>
                </a:solidFill>
                <a:latin typeface="Adobe Kaiti Std R" pitchFamily="18" charset="-128"/>
                <a:ea typeface="Adobe Kaiti Std R" pitchFamily="18" charset="-128"/>
              </a:rPr>
              <a:t>litter sizes range from</a:t>
            </a:r>
            <a:r>
              <a:rPr lang="en-US" sz="2400" dirty="0">
                <a:solidFill>
                  <a:srgbClr val="FFC000"/>
                </a:solidFill>
                <a:latin typeface="Adobe Kaiti Std R" pitchFamily="18" charset="-128"/>
                <a:ea typeface="Adobe Kaiti Std R" pitchFamily="18" charset="-128"/>
              </a:rPr>
              <a:t> </a:t>
            </a:r>
            <a:r>
              <a:rPr lang="en-US" sz="3200" b="1" i="1" dirty="0">
                <a:solidFill>
                  <a:srgbClr val="FFC000"/>
                </a:solidFill>
                <a:latin typeface="Adobe Kaiti Std R" pitchFamily="18" charset="-128"/>
                <a:ea typeface="Adobe Kaiti Std R" pitchFamily="18" charset="-128"/>
              </a:rPr>
              <a:t>1</a:t>
            </a:r>
            <a:r>
              <a:rPr lang="en-US" sz="3200" b="1" i="1" dirty="0" smtClean="0">
                <a:solidFill>
                  <a:srgbClr val="FFC000"/>
                </a:solidFill>
                <a:latin typeface="Adobe Kaiti Std R" pitchFamily="18" charset="-128"/>
                <a:ea typeface="Adobe Kaiti Std R" pitchFamily="18" charset="-128"/>
              </a:rPr>
              <a:t> </a:t>
            </a:r>
            <a:r>
              <a:rPr lang="en-US" sz="3200" b="1" i="1" dirty="0">
                <a:solidFill>
                  <a:srgbClr val="FFC000"/>
                </a:solidFill>
                <a:latin typeface="Adobe Kaiti Std R" pitchFamily="18" charset="-128"/>
                <a:ea typeface="Adobe Kaiti Std R" pitchFamily="18" charset="-128"/>
              </a:rPr>
              <a:t>TO </a:t>
            </a:r>
            <a:r>
              <a:rPr lang="en-US" sz="3200" b="1" i="1" dirty="0" smtClean="0">
                <a:solidFill>
                  <a:srgbClr val="FFC000"/>
                </a:solidFill>
                <a:latin typeface="Adobe Kaiti Std R" pitchFamily="18" charset="-128"/>
                <a:ea typeface="Adobe Kaiti Std R" pitchFamily="18" charset="-128"/>
              </a:rPr>
              <a:t>8 </a:t>
            </a:r>
            <a:r>
              <a:rPr lang="en-US" sz="3200" b="1" i="1" dirty="0">
                <a:solidFill>
                  <a:srgbClr val="FFC000"/>
                </a:solidFill>
                <a:latin typeface="Adobe Kaiti Std R" pitchFamily="18" charset="-128"/>
                <a:ea typeface="Adobe Kaiti Std R" pitchFamily="18" charset="-128"/>
              </a:rPr>
              <a:t>KITTENS.</a:t>
            </a:r>
            <a:r>
              <a:rPr lang="en-US" sz="2400" dirty="0">
                <a:solidFill>
                  <a:srgbClr val="FFC000"/>
                </a:solidFill>
                <a:latin typeface="Adobe Kaiti Std R" pitchFamily="18" charset="-128"/>
                <a:ea typeface="Adobe Kaiti Std R" pitchFamily="18" charset="-128"/>
              </a:rPr>
              <a:t> </a:t>
            </a:r>
          </a:p>
          <a:p>
            <a:pPr marL="285750" indent="-285750">
              <a:buFont typeface="Arial" panose="020B0604020202020204" pitchFamily="34" charset="0"/>
              <a:buChar char="•"/>
            </a:pPr>
            <a:endParaRPr lang="en-US" dirty="0">
              <a:latin typeface="Adobe Kaiti Std R" pitchFamily="18" charset="-128"/>
              <a:ea typeface="Adobe Kaiti Std R" pitchFamily="18" charset="-128"/>
            </a:endParaRPr>
          </a:p>
          <a:p>
            <a:pPr marL="285750" indent="-285750">
              <a:buFont typeface="Arial" panose="020B0604020202020204" pitchFamily="34" charset="0"/>
              <a:buChar char="•"/>
            </a:pPr>
            <a:endParaRPr lang="en-US" dirty="0">
              <a:latin typeface="Adobe Kaiti Std R" pitchFamily="18" charset="-128"/>
              <a:ea typeface="Adobe Kaiti Std R" pitchFamily="18" charset="-128"/>
            </a:endParaRPr>
          </a:p>
        </p:txBody>
      </p:sp>
      <p:sp>
        <p:nvSpPr>
          <p:cNvPr id="2" name="TextBox 1"/>
          <p:cNvSpPr txBox="1"/>
          <p:nvPr/>
        </p:nvSpPr>
        <p:spPr>
          <a:xfrm>
            <a:off x="300716" y="458097"/>
            <a:ext cx="3461655" cy="923330"/>
          </a:xfrm>
          <a:prstGeom prst="rect">
            <a:avLst/>
          </a:prstGeom>
          <a:noFill/>
        </p:spPr>
        <p:txBody>
          <a:bodyPr wrap="square" rtlCol="0">
            <a:spAutoFit/>
          </a:bodyPr>
          <a:lstStyle/>
          <a:p>
            <a:r>
              <a:rPr lang="en-US" sz="5400" dirty="0">
                <a:solidFill>
                  <a:srgbClr val="FFC000"/>
                </a:solidFill>
                <a:latin typeface="Bodoni MT Black" panose="02070A03080606020203" pitchFamily="18" charset="0"/>
              </a:rPr>
              <a:t>Cat Facts</a:t>
            </a:r>
          </a:p>
        </p:txBody>
      </p:sp>
    </p:spTree>
    <p:extLst>
      <p:ext uri="{BB962C8B-B14F-4D97-AF65-F5344CB8AC3E}">
        <p14:creationId xmlns:p14="http://schemas.microsoft.com/office/powerpoint/2010/main" val="1907480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5AE1514C-5E56-4738-A1FF-4B1CFD2A3E36}" type="slidenum">
              <a:rPr lang="en-US" smtClean="0"/>
              <a:t>7</a:t>
            </a:fld>
            <a:endParaRPr lang="en-US" dirty="0"/>
          </a:p>
        </p:txBody>
      </p:sp>
      <p:sp>
        <p:nvSpPr>
          <p:cNvPr id="3" name="Rectangle 2"/>
          <p:cNvSpPr/>
          <p:nvPr/>
        </p:nvSpPr>
        <p:spPr>
          <a:xfrm>
            <a:off x="145573" y="1391542"/>
            <a:ext cx="10986448" cy="5293757"/>
          </a:xfrm>
          <a:prstGeom prst="rect">
            <a:avLst/>
          </a:prstGeom>
        </p:spPr>
        <p:txBody>
          <a:bodyPr wrap="square">
            <a:spAutoFit/>
          </a:bodyPr>
          <a:lstStyle/>
          <a:p>
            <a:pPr marL="742950" lvl="1" indent="-285750">
              <a:buFont typeface="Wingdings" panose="05000000000000000000" pitchFamily="2" charset="2"/>
              <a:buChar char="v"/>
              <a:defRPr/>
            </a:pPr>
            <a:r>
              <a:rPr kumimoji="0" lang="en-US" sz="2000" b="0" i="0" u="none" strike="noStrike" kern="0" cap="none" spc="0" normalizeH="0" baseline="0" noProof="0" dirty="0">
                <a:ln>
                  <a:noFill/>
                </a:ln>
                <a:solidFill>
                  <a:prstClr val="black"/>
                </a:solidFill>
                <a:effectLst/>
                <a:uLnTx/>
                <a:uFillTx/>
              </a:rPr>
              <a:t>Feeding bans</a:t>
            </a:r>
          </a:p>
          <a:p>
            <a:pPr marR="0" lvl="1" defTabSz="914400" eaLnBrk="1" fontAlgn="auto" latinLnBrk="0" hangingPunct="1">
              <a:lnSpc>
                <a:spcPct val="100000"/>
              </a:lnSpc>
              <a:spcBef>
                <a:spcPts val="0"/>
              </a:spcBef>
              <a:spcAft>
                <a:spcPts val="0"/>
              </a:spcAft>
              <a:buClrTx/>
              <a:buSzTx/>
              <a:tabLst/>
              <a:defRPr/>
            </a:pPr>
            <a:r>
              <a:rPr kumimoji="0" lang="en-US" sz="1600" b="0" i="0" u="none" strike="noStrike" kern="0" cap="none" spc="0" normalizeH="0" baseline="0" noProof="0" dirty="0">
                <a:ln>
                  <a:noFill/>
                </a:ln>
                <a:solidFill>
                  <a:prstClr val="black"/>
                </a:solidFill>
                <a:effectLst/>
                <a:uLnTx/>
                <a:uFillTx/>
              </a:rPr>
              <a:t>Feeding bans incorrectly</a:t>
            </a:r>
            <a:r>
              <a:rPr kumimoji="0" lang="en-US" sz="1600" b="0" i="0" u="none" strike="noStrike" kern="0" cap="none" spc="0" normalizeH="0" noProof="0" dirty="0">
                <a:ln>
                  <a:noFill/>
                </a:ln>
                <a:solidFill>
                  <a:prstClr val="black"/>
                </a:solidFill>
                <a:effectLst/>
                <a:uLnTx/>
                <a:uFillTx/>
              </a:rPr>
              <a:t> </a:t>
            </a:r>
            <a:r>
              <a:rPr kumimoji="0" lang="en-US" sz="1600" b="0" i="0" u="none" strike="noStrike" kern="0" cap="none" spc="0" normalizeH="0" baseline="0" noProof="0" dirty="0">
                <a:ln>
                  <a:noFill/>
                </a:ln>
                <a:solidFill>
                  <a:prstClr val="black"/>
                </a:solidFill>
                <a:effectLst/>
                <a:uLnTx/>
                <a:uFillTx/>
              </a:rPr>
              <a:t>assume that if you stop feeding feral cats, they will simply leave the area.</a:t>
            </a:r>
            <a:r>
              <a:rPr kumimoji="0" lang="en-US" sz="1600" b="0" i="0" u="none" strike="noStrike" kern="0" cap="none" spc="0" normalizeH="0" noProof="0" dirty="0">
                <a:ln>
                  <a:noFill/>
                </a:ln>
                <a:solidFill>
                  <a:prstClr val="black"/>
                </a:solidFill>
                <a:effectLst/>
                <a:uLnTx/>
                <a:uFillTx/>
              </a:rPr>
              <a:t> </a:t>
            </a:r>
            <a:r>
              <a:rPr kumimoji="0" lang="en-US" sz="1600" b="0" i="0" u="none" strike="noStrike" kern="0" cap="none" spc="0" normalizeH="0" baseline="0" noProof="0" dirty="0">
                <a:ln>
                  <a:noFill/>
                </a:ln>
                <a:solidFill>
                  <a:prstClr val="black"/>
                </a:solidFill>
                <a:effectLst/>
                <a:uLnTx/>
                <a:uFillTx/>
              </a:rPr>
              <a:t>This is not the case with cats, who are scavengers and will search/hunt for a new food source.</a:t>
            </a:r>
            <a:r>
              <a:rPr kumimoji="0" lang="en-US" sz="1600" b="0" i="0" u="none" strike="noStrike" kern="0" cap="none" spc="0" normalizeH="0" noProof="0" dirty="0">
                <a:ln>
                  <a:noFill/>
                </a:ln>
                <a:solidFill>
                  <a:prstClr val="black"/>
                </a:solidFill>
                <a:effectLst/>
                <a:uLnTx/>
                <a:uFillTx/>
              </a:rPr>
              <a:t> </a:t>
            </a:r>
            <a:r>
              <a:rPr kumimoji="0" lang="en-US" sz="1600" b="0" i="0" u="none" strike="noStrike" kern="0" cap="none" spc="0" normalizeH="0" baseline="0" noProof="0" dirty="0">
                <a:ln>
                  <a:noFill/>
                </a:ln>
                <a:solidFill>
                  <a:prstClr val="black"/>
                </a:solidFill>
                <a:effectLst/>
                <a:uLnTx/>
                <a:uFillTx/>
              </a:rPr>
              <a:t>Feeding bans actually create more nuisance behavior than they eliminate. </a:t>
            </a:r>
          </a:p>
          <a:p>
            <a:pPr marR="0" lvl="1" defTabSz="914400" eaLnBrk="1" fontAlgn="auto" latinLnBrk="0" hangingPunct="1">
              <a:lnSpc>
                <a:spcPct val="100000"/>
              </a:lnSpc>
              <a:spcBef>
                <a:spcPts val="0"/>
              </a:spcBef>
              <a:spcAft>
                <a:spcPts val="0"/>
              </a:spcAft>
              <a:buClrTx/>
              <a:buSzTx/>
              <a:tabLst/>
              <a:defRPr/>
            </a:pPr>
            <a:endParaRPr lang="en-US" sz="1600" kern="0" dirty="0">
              <a:solidFill>
                <a:prstClr val="black"/>
              </a:solidFill>
            </a:endParaRPr>
          </a:p>
          <a:p>
            <a:pPr marL="742950" marR="0" lvl="1"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000" b="0" i="0" u="none" strike="noStrike" kern="0" cap="none" spc="0" normalizeH="0" baseline="0" noProof="0" dirty="0">
                <a:ln>
                  <a:noFill/>
                </a:ln>
                <a:solidFill>
                  <a:prstClr val="black"/>
                </a:solidFill>
                <a:effectLst/>
                <a:uLnTx/>
                <a:uFillTx/>
              </a:rPr>
              <a:t>Trap and kill</a:t>
            </a:r>
          </a:p>
          <a:p>
            <a:pPr lvl="1">
              <a:defRPr/>
            </a:pPr>
            <a:r>
              <a:rPr lang="en-US" sz="1600" kern="0" dirty="0">
                <a:solidFill>
                  <a:prstClr val="black"/>
                </a:solidFill>
              </a:rPr>
              <a:t>Trap and kill all community cats whether they are sick or perfectly healthy was a concept widely practiced by shelters nationwide until it was proven to be completely ineffective. HSOY practiced trap and kill, however each year the rate of community cats were not effective at eliminating or reducing populations. No community has killed it’s way out of the “feral cat problem”. </a:t>
            </a:r>
            <a:endParaRPr lang="en-US" sz="1600" kern="0" dirty="0" smtClean="0">
              <a:solidFill>
                <a:prstClr val="black"/>
              </a:solidFill>
            </a:endParaRPr>
          </a:p>
          <a:p>
            <a:pPr lvl="1">
              <a:defRPr/>
            </a:pPr>
            <a:endParaRPr lang="en-US" sz="1600" kern="0" dirty="0">
              <a:solidFill>
                <a:prstClr val="black"/>
              </a:solidFill>
            </a:endParaRPr>
          </a:p>
          <a:p>
            <a:pPr marL="742950" lvl="1" indent="-285750">
              <a:buFont typeface="Wingdings" panose="05000000000000000000" pitchFamily="2" charset="2"/>
              <a:buChar char="v"/>
              <a:defRPr/>
            </a:pPr>
            <a:r>
              <a:rPr lang="en-US" sz="2000" kern="0" dirty="0">
                <a:solidFill>
                  <a:prstClr val="black"/>
                </a:solidFill>
              </a:rPr>
              <a:t>Relocation</a:t>
            </a:r>
          </a:p>
          <a:p>
            <a:pPr lvl="1">
              <a:defRPr/>
            </a:pPr>
            <a:r>
              <a:rPr lang="en-US" sz="1600" kern="0" dirty="0">
                <a:solidFill>
                  <a:prstClr val="black"/>
                </a:solidFill>
              </a:rPr>
              <a:t>Relocation is most often the complainant's first request while caretakers want to rescue. </a:t>
            </a:r>
            <a:r>
              <a:rPr lang="en-US" sz="1600" kern="0" dirty="0" smtClean="0">
                <a:solidFill>
                  <a:prstClr val="black"/>
                </a:solidFill>
              </a:rPr>
              <a:t>Cats </a:t>
            </a:r>
            <a:r>
              <a:rPr lang="en-US" sz="1600" kern="0" dirty="0">
                <a:solidFill>
                  <a:prstClr val="black"/>
                </a:solidFill>
              </a:rPr>
              <a:t>are territorial and form strong bonds with their outdoor homes. Relocation can be extremely stressful and risky for the cats AND the person doing the relocating. Free-roaming cats will often find their way back home because of their strong bond with their home. </a:t>
            </a:r>
            <a:endParaRPr lang="en-US" sz="1600" kern="0" dirty="0" smtClean="0">
              <a:solidFill>
                <a:prstClr val="black"/>
              </a:solidFill>
            </a:endParaRPr>
          </a:p>
          <a:p>
            <a:pPr lvl="1">
              <a:defRPr/>
            </a:pPr>
            <a:endParaRPr lang="en-US" sz="1600" kern="0" dirty="0">
              <a:solidFill>
                <a:prstClr val="black"/>
              </a:solidFill>
            </a:endParaRPr>
          </a:p>
          <a:p>
            <a:pPr lvl="1" algn="ctr">
              <a:defRPr/>
            </a:pPr>
            <a:r>
              <a:rPr lang="en-US" sz="1600" kern="0" dirty="0" smtClean="0">
                <a:solidFill>
                  <a:prstClr val="black"/>
                </a:solidFill>
              </a:rPr>
              <a:t>*These </a:t>
            </a:r>
            <a:r>
              <a:rPr lang="en-US" sz="1600" kern="0" dirty="0">
                <a:solidFill>
                  <a:prstClr val="black"/>
                </a:solidFill>
              </a:rPr>
              <a:t>cats do not need to be “rescued” but they do need to be spayed or neutered and vaccinated. </a:t>
            </a:r>
          </a:p>
          <a:p>
            <a:pPr lvl="1">
              <a:defRPr/>
            </a:pPr>
            <a:endParaRPr lang="en-US" kern="0" dirty="0">
              <a:solidFill>
                <a:prstClr val="black"/>
              </a:solidFill>
            </a:endParaRPr>
          </a:p>
          <a:p>
            <a:pPr lvl="1">
              <a:defRPr/>
            </a:pPr>
            <a:endParaRPr lang="en-US" kern="0" dirty="0">
              <a:solidFill>
                <a:prstClr val="black"/>
              </a:solidFill>
            </a:endParaRPr>
          </a:p>
          <a:p>
            <a:pPr marR="0" lvl="1" defTabSz="914400" eaLnBrk="1" fontAlgn="auto" latinLnBrk="0" hangingPunct="1">
              <a:lnSpc>
                <a:spcPct val="100000"/>
              </a:lnSpc>
              <a:spcBef>
                <a:spcPts val="0"/>
              </a:spcBef>
              <a:spcAft>
                <a:spcPts val="0"/>
              </a:spcAft>
              <a:buClrTx/>
              <a:buSzTx/>
              <a:tabLst/>
              <a:defRPr/>
            </a:pPr>
            <a:endParaRPr kumimoji="0" lang="en-US" b="0" i="0" u="none" strike="noStrike" kern="0" cap="none" spc="0" normalizeH="0" baseline="0" noProof="0" dirty="0">
              <a:ln>
                <a:noFill/>
              </a:ln>
              <a:solidFill>
                <a:prstClr val="black"/>
              </a:solidFill>
              <a:effectLst/>
              <a:uLnTx/>
              <a:uFillTx/>
            </a:endParaRPr>
          </a:p>
        </p:txBody>
      </p:sp>
      <p:sp>
        <p:nvSpPr>
          <p:cNvPr id="4" name="TextBox 3"/>
          <p:cNvSpPr txBox="1"/>
          <p:nvPr/>
        </p:nvSpPr>
        <p:spPr>
          <a:xfrm>
            <a:off x="2894328" y="425047"/>
            <a:ext cx="6403343" cy="76944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normalizeH="0" baseline="0" noProof="0" dirty="0">
                <a:ln w="11430"/>
                <a:solidFill>
                  <a:srgbClr val="FFC000"/>
                </a:solidFill>
                <a:effectLst>
                  <a:outerShdw blurRad="80000" dist="40000" dir="5040000" algn="tl">
                    <a:srgbClr val="000000">
                      <a:alpha val="30000"/>
                    </a:srgbClr>
                  </a:outerShdw>
                </a:effectLst>
                <a:uLnTx/>
                <a:uFillTx/>
              </a:rPr>
              <a:t>WHAT DOESN’T WORK</a:t>
            </a:r>
          </a:p>
        </p:txBody>
      </p:sp>
    </p:spTree>
    <p:extLst>
      <p:ext uri="{BB962C8B-B14F-4D97-AF65-F5344CB8AC3E}">
        <p14:creationId xmlns:p14="http://schemas.microsoft.com/office/powerpoint/2010/main" val="1302243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Marketing - Graphics\Graphics\Free Roaming Cats\Images\white-dirty-homeless-cat.jp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760" y="0"/>
            <a:ext cx="1219047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AE1514C-5E56-4738-A1FF-4B1CFD2A3E36}" type="slidenum">
              <a:rPr lang="en-US" smtClean="0"/>
              <a:t>8</a:t>
            </a:fld>
            <a:endParaRPr lang="en-US" dirty="0"/>
          </a:p>
        </p:txBody>
      </p:sp>
      <p:sp>
        <p:nvSpPr>
          <p:cNvPr id="3" name="Rectangle 2"/>
          <p:cNvSpPr/>
          <p:nvPr/>
        </p:nvSpPr>
        <p:spPr>
          <a:xfrm>
            <a:off x="-16329" y="4672786"/>
            <a:ext cx="12192000" cy="2185214"/>
          </a:xfrm>
          <a:prstGeom prst="rect">
            <a:avLst/>
          </a:prstGeom>
          <a:gradFill flip="none" rotWithShape="1">
            <a:gsLst>
              <a:gs pos="0">
                <a:schemeClr val="bg1"/>
              </a:gs>
              <a:gs pos="100000">
                <a:srgbClr val="FFFFFF">
                  <a:alpha val="0"/>
                </a:srgbClr>
              </a:gs>
              <a:gs pos="61000">
                <a:schemeClr val="bg1">
                  <a:alpha val="92000"/>
                </a:schemeClr>
              </a:gs>
            </a:gsLst>
            <a:lin ang="16200000" scaled="1"/>
            <a:tileRect/>
          </a:gradFill>
        </p:spPr>
        <p:txBody>
          <a:bodyPr wrap="square">
            <a:spAutoFit/>
          </a:bodyPr>
          <a:lstStyle/>
          <a:p>
            <a:endParaRPr lang="en-US" sz="2400" b="1" dirty="0">
              <a:solidFill>
                <a:srgbClr val="E4711A"/>
              </a:solidFill>
            </a:endParaRPr>
          </a:p>
          <a:p>
            <a:endParaRPr lang="en-US" sz="2400" b="1" dirty="0">
              <a:solidFill>
                <a:srgbClr val="E4711A"/>
              </a:solidFill>
            </a:endParaRPr>
          </a:p>
          <a:p>
            <a:r>
              <a:rPr lang="en-US" sz="2400" b="1" dirty="0">
                <a:solidFill>
                  <a:srgbClr val="E4711A"/>
                </a:solidFill>
              </a:rPr>
              <a:t>Trap - Neuter - Return, or TNR</a:t>
            </a:r>
            <a:r>
              <a:rPr lang="en-US" sz="1600" dirty="0"/>
              <a:t>, is a method of managing feral cat colonies humanely and effectively. Feral cats are trapped in humane cages using food as bait. They are then spayed or neutered and released where they were originally trapped. We are able to continue to track these colonies because a cat that has gone through the TNR process will have the tip of his/her ear "tipped" off. That way if a cat is ever re-caught for TNR, he/she can be re-released and will in-turn save precious resources. These cats will also be vaccinated for many feline diseases including rabies.</a:t>
            </a:r>
          </a:p>
        </p:txBody>
      </p:sp>
      <p:pic>
        <p:nvPicPr>
          <p:cNvPr id="4"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04" b="100000" l="0" r="100000">
                        <a14:foregroundMark x1="7310" y1="18072" x2="7310" y2="18072"/>
                        <a14:foregroundMark x1="72222" y1="36446" x2="72222" y2="36446"/>
                        <a14:foregroundMark x1="20029" y1="91867" x2="20029" y2="91867"/>
                        <a14:foregroundMark x1="17982" y1="91867" x2="17982" y2="91867"/>
                        <a14:foregroundMark x1="13450" y1="92470" x2="13450" y2="92470"/>
                        <a14:foregroundMark x1="9942" y1="90663" x2="9942" y2="90663"/>
                        <a14:foregroundMark x1="38596" y1="90060" x2="38596" y2="90060"/>
                        <a14:foregroundMark x1="43421" y1="92169" x2="43421" y2="92169"/>
                        <a14:foregroundMark x1="47807" y1="91265" x2="47807" y2="91265"/>
                        <a14:foregroundMark x1="51462" y1="90964" x2="51462" y2="90964"/>
                        <a14:foregroundMark x1="56579" y1="91867" x2="56579" y2="91867"/>
                        <a14:foregroundMark x1="58333" y1="91867" x2="58333" y2="91867"/>
                        <a14:foregroundMark x1="72076" y1="91867" x2="72076" y2="91867"/>
                        <a14:foregroundMark x1="76316" y1="94277" x2="76316" y2="94277"/>
                        <a14:foregroundMark x1="80848" y1="90964" x2="80848" y2="90964"/>
                        <a14:foregroundMark x1="82749" y1="92470" x2="82749" y2="92470"/>
                        <a14:foregroundMark x1="86988" y1="91265" x2="86988" y2="91265"/>
                        <a14:foregroundMark x1="89620" y1="92169" x2="89620" y2="92169"/>
                        <a14:backgroundMark x1="22076" y1="27711" x2="22076" y2="27711"/>
                        <a14:backgroundMark x1="24269" y1="27108" x2="24269" y2="27108"/>
                        <a14:backgroundMark x1="42105" y1="26506" x2="42105" y2="26506"/>
                        <a14:backgroundMark x1="90497" y1="64759" x2="90497" y2="64759"/>
                        <a14:backgroundMark x1="16667" y1="94578" x2="16667" y2="94578"/>
                        <a14:backgroundMark x1="44883" y1="92169" x2="44883" y2="92169"/>
                        <a14:backgroundMark x1="55263" y1="91867" x2="55263" y2="91867"/>
                        <a14:backgroundMark x1="73246" y1="90060" x2="73246" y2="90060"/>
                        <a14:backgroundMark x1="77485" y1="91867" x2="77485" y2="91867"/>
                        <a14:backgroundMark x1="20906" y1="93373" x2="20906" y2="93373"/>
                      </a14:backgroundRemoval>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60" y="-261257"/>
            <a:ext cx="4945558" cy="2400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68696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47625"/>
            <a:ext cx="12192000" cy="6885494"/>
          </a:xfrm>
          <a:prstGeom prst="rect">
            <a:avLst/>
          </a:prstGeom>
          <a:pattFill prst="pct90">
            <a:fgClr>
              <a:srgbClr val="339558"/>
            </a:fgClr>
            <a:bgClr>
              <a:schemeClr val="bg1"/>
            </a:bgClr>
          </a:pattFill>
          <a:ln>
            <a:solidFill>
              <a:schemeClr val="accent1">
                <a:lumMod val="50000"/>
              </a:schemeClr>
            </a:solidFill>
          </a:ln>
        </p:spPr>
        <p:style>
          <a:lnRef idx="1">
            <a:schemeClr val="accent1"/>
          </a:lnRef>
          <a:fillRef idx="1002">
            <a:schemeClr val="dk2"/>
          </a:fillRef>
          <a:effectRef idx="1">
            <a:schemeClr val="accent1"/>
          </a:effectRef>
          <a:fontRef idx="minor">
            <a:schemeClr val="dk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5AE1514C-5E56-4738-A1FF-4B1CFD2A3E36}" type="slidenum">
              <a:rPr lang="en-US" smtClean="0"/>
              <a:t>9</a:t>
            </a:fld>
            <a:endParaRPr lang="en-US" dirty="0"/>
          </a:p>
        </p:txBody>
      </p:sp>
      <p:sp>
        <p:nvSpPr>
          <p:cNvPr id="7" name="TextBox 6"/>
          <p:cNvSpPr txBox="1"/>
          <p:nvPr/>
        </p:nvSpPr>
        <p:spPr>
          <a:xfrm>
            <a:off x="1528807" y="2175242"/>
            <a:ext cx="8887369" cy="3108543"/>
          </a:xfrm>
          <a:prstGeom prst="rect">
            <a:avLst/>
          </a:prstGeom>
          <a:solidFill>
            <a:srgbClr val="259347"/>
          </a:solidFill>
          <a:ln>
            <a:noFill/>
          </a:ln>
        </p:spPr>
        <p:txBody>
          <a:bodyPr wrap="square" rtlCol="0">
            <a:spAutoFit/>
          </a:bodyPr>
          <a:lstStyle/>
          <a:p>
            <a:pPr algn="ctr"/>
            <a:r>
              <a:rPr lang="en-US" sz="2800" dirty="0" smtClean="0">
                <a:solidFill>
                  <a:schemeClr val="bg1"/>
                </a:solidFill>
              </a:rPr>
              <a:t>Alley Cat Allies</a:t>
            </a:r>
          </a:p>
          <a:p>
            <a:pPr algn="ctr"/>
            <a:r>
              <a:rPr lang="en-US" sz="2800" dirty="0" smtClean="0">
                <a:solidFill>
                  <a:schemeClr val="bg1"/>
                </a:solidFill>
              </a:rPr>
              <a:t>NACA(National Animal Control Association)</a:t>
            </a:r>
            <a:r>
              <a:rPr lang="en-US" sz="2800" dirty="0">
                <a:solidFill>
                  <a:schemeClr val="bg1"/>
                </a:solidFill>
              </a:rPr>
              <a:t> </a:t>
            </a:r>
            <a:endParaRPr lang="en-US" sz="2800" dirty="0" smtClean="0">
              <a:solidFill>
                <a:schemeClr val="bg1"/>
              </a:solidFill>
            </a:endParaRPr>
          </a:p>
          <a:p>
            <a:pPr algn="ctr"/>
            <a:r>
              <a:rPr lang="en-US" sz="2800" dirty="0" smtClean="0">
                <a:solidFill>
                  <a:schemeClr val="bg1"/>
                </a:solidFill>
              </a:rPr>
              <a:t>Best Friend Animal Society</a:t>
            </a:r>
          </a:p>
          <a:p>
            <a:pPr algn="ctr"/>
            <a:r>
              <a:rPr lang="en-US" sz="2800" dirty="0" smtClean="0">
                <a:solidFill>
                  <a:schemeClr val="bg1"/>
                </a:solidFill>
              </a:rPr>
              <a:t> ASPCA</a:t>
            </a:r>
          </a:p>
          <a:p>
            <a:pPr algn="ctr"/>
            <a:r>
              <a:rPr lang="en-US" sz="2800" dirty="0" smtClean="0">
                <a:solidFill>
                  <a:schemeClr val="bg1"/>
                </a:solidFill>
              </a:rPr>
              <a:t>Million Cat Challenge</a:t>
            </a:r>
          </a:p>
          <a:p>
            <a:pPr algn="ctr"/>
            <a:r>
              <a:rPr lang="en-US" sz="2800" dirty="0" smtClean="0">
                <a:solidFill>
                  <a:schemeClr val="bg1"/>
                </a:solidFill>
              </a:rPr>
              <a:t> University Shelter Medicine Program</a:t>
            </a:r>
          </a:p>
          <a:p>
            <a:pPr algn="ctr"/>
            <a:r>
              <a:rPr lang="en-US" sz="2800" dirty="0" smtClean="0">
                <a:solidFill>
                  <a:schemeClr val="bg1"/>
                </a:solidFill>
              </a:rPr>
              <a:t> and </a:t>
            </a:r>
            <a:r>
              <a:rPr lang="en-US" sz="2800" dirty="0">
                <a:solidFill>
                  <a:schemeClr val="bg1"/>
                </a:solidFill>
              </a:rPr>
              <a:t>m</a:t>
            </a:r>
            <a:r>
              <a:rPr lang="en-US" sz="2800" dirty="0" smtClean="0">
                <a:solidFill>
                  <a:schemeClr val="bg1"/>
                </a:solidFill>
              </a:rPr>
              <a:t>any more  </a:t>
            </a:r>
          </a:p>
        </p:txBody>
      </p:sp>
      <p:sp>
        <p:nvSpPr>
          <p:cNvPr id="6" name="Rectangle 5"/>
          <p:cNvSpPr/>
          <p:nvPr/>
        </p:nvSpPr>
        <p:spPr>
          <a:xfrm>
            <a:off x="1641929" y="1054129"/>
            <a:ext cx="8887369" cy="923330"/>
          </a:xfrm>
          <a:prstGeom prst="rect">
            <a:avLst/>
          </a:prstGeom>
          <a:solidFill>
            <a:srgbClr val="259347"/>
          </a:solidFill>
        </p:spPr>
        <p:txBody>
          <a:bodyPr wrap="square" lIns="91440" tIns="45720" rIns="91440" bIns="45720">
            <a:spAutoFit/>
          </a:bodyPr>
          <a:lstStyle/>
          <a:p>
            <a:pPr algn="ctr"/>
            <a:r>
              <a:rPr lang="en-US" sz="54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stellar" panose="020A0402060406010301" pitchFamily="18" charset="0"/>
              </a:rPr>
              <a:t>TNR Supporters</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676815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HSoY Color Theme">
      <a:dk1>
        <a:sysClr val="windowText" lastClr="000000"/>
      </a:dk1>
      <a:lt1>
        <a:sysClr val="window" lastClr="FFFFFF"/>
      </a:lt1>
      <a:dk2>
        <a:srgbClr val="257139"/>
      </a:dk2>
      <a:lt2>
        <a:srgbClr val="EEECE1"/>
      </a:lt2>
      <a:accent1>
        <a:srgbClr val="257139"/>
      </a:accent1>
      <a:accent2>
        <a:srgbClr val="A5A5A5"/>
      </a:accent2>
      <a:accent3>
        <a:srgbClr val="9BBB59"/>
      </a:accent3>
      <a:accent4>
        <a:srgbClr val="7F7F7F"/>
      </a:accent4>
      <a:accent5>
        <a:srgbClr val="000000"/>
      </a:accent5>
      <a:accent6>
        <a:srgbClr val="76923C"/>
      </a:accent6>
      <a:hlink>
        <a:srgbClr val="0000FF"/>
      </a:hlink>
      <a:folHlink>
        <a:srgbClr val="E36C0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4445</TotalTime>
  <Words>793</Words>
  <Application>Microsoft Office PowerPoint</Application>
  <PresentationFormat>Custom</PresentationFormat>
  <Paragraphs>99</Paragraphs>
  <Slides>17</Slides>
  <Notes>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Community  Cats</vt:lpstr>
      <vt:lpstr>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Story of Community Cats</vt:lpstr>
      <vt:lpstr>PowerPoint Presentation</vt:lpstr>
      <vt:lpstr>Humane Deterrents!</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POWERFUL</dc:title>
  <dc:creator>HSOY27</dc:creator>
  <cp:lastModifiedBy>hsoy20</cp:lastModifiedBy>
  <cp:revision>328</cp:revision>
  <cp:lastPrinted>2023-03-16T15:45:49Z</cp:lastPrinted>
  <dcterms:created xsi:type="dcterms:W3CDTF">2018-01-25T18:36:41Z</dcterms:created>
  <dcterms:modified xsi:type="dcterms:W3CDTF">2023-03-16T15:49:40Z</dcterms:modified>
</cp:coreProperties>
</file>