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  <p:sldMasterId id="2147483648" r:id="rId5"/>
  </p:sldMasterIdLst>
  <p:notesMasterIdLst>
    <p:notesMasterId r:id="rId30"/>
  </p:notesMasterIdLst>
  <p:handoutMasterIdLst>
    <p:handoutMasterId r:id="rId31"/>
  </p:handoutMasterIdLst>
  <p:sldIdLst>
    <p:sldId id="824" r:id="rId6"/>
    <p:sldId id="803" r:id="rId7"/>
    <p:sldId id="815" r:id="rId8"/>
    <p:sldId id="833" r:id="rId9"/>
    <p:sldId id="827" r:id="rId10"/>
    <p:sldId id="848" r:id="rId11"/>
    <p:sldId id="851" r:id="rId12"/>
    <p:sldId id="829" r:id="rId13"/>
    <p:sldId id="839" r:id="rId14"/>
    <p:sldId id="826" r:id="rId15"/>
    <p:sldId id="831" r:id="rId16"/>
    <p:sldId id="838" r:id="rId17"/>
    <p:sldId id="830" r:id="rId18"/>
    <p:sldId id="828" r:id="rId19"/>
    <p:sldId id="835" r:id="rId20"/>
    <p:sldId id="832" r:id="rId21"/>
    <p:sldId id="841" r:id="rId22"/>
    <p:sldId id="834" r:id="rId23"/>
    <p:sldId id="836" r:id="rId24"/>
    <p:sldId id="840" r:id="rId25"/>
    <p:sldId id="842" r:id="rId26"/>
    <p:sldId id="845" r:id="rId27"/>
    <p:sldId id="847" r:id="rId28"/>
    <p:sldId id="8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d690" initials="b" lastIdx="1" clrIdx="0">
    <p:extLst>
      <p:ext uri="{19B8F6BF-5375-455C-9EA6-DF929625EA0E}">
        <p15:presenceInfo xmlns:p15="http://schemas.microsoft.com/office/powerpoint/2012/main" userId="bd690" providerId="None"/>
      </p:ext>
    </p:extLst>
  </p:cmAuthor>
  <p:cmAuthor id="2" name="Runyon Colie" initials="RC" lastIdx="5" clrIdx="1">
    <p:extLst>
      <p:ext uri="{19B8F6BF-5375-455C-9EA6-DF929625EA0E}">
        <p15:presenceInfo xmlns:p15="http://schemas.microsoft.com/office/powerpoint/2012/main" userId="153e1db42b5a2b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5F5F5"/>
    <a:srgbClr val="FBFCFC"/>
    <a:srgbClr val="FCFCFC"/>
    <a:srgbClr val="FDFCFC"/>
    <a:srgbClr val="FDFDFC"/>
    <a:srgbClr val="FEFDFC"/>
    <a:srgbClr val="FFFDFC"/>
    <a:srgbClr val="FFFEFC"/>
    <a:srgbClr val="FF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EB3A3-2CCF-0033-C3A6-FE37A5DB9D5C}" v="347" dt="2022-10-13T15:44:01.807"/>
    <p1510:client id="{4BB8E496-C3E8-3F70-A614-C12753266D9D}" v="1476" dt="2022-10-13T19:55:57.408"/>
    <p1510:client id="{64406833-0BB2-2627-5588-330651E88073}" v="485" dt="2022-10-12T20:11:08.549"/>
    <p1510:client id="{68CBF555-2471-C1B0-13C7-5F4CEC02B8E8}" v="696" dt="2022-10-08T06:13:37.295"/>
    <p1510:client id="{B9A022AF-A792-E0DF-0F99-69544C0B5F68}" v="144" dt="2022-10-13T19:39:34.721"/>
    <p1510:client id="{C32B5C0F-57DB-BC49-2680-ED918AFEFBD8}" v="82" dt="2022-10-13T15:35:21.439"/>
    <p1510:client id="{C9C20564-E1C2-96C8-12DD-F84B09DA8AC4}" v="1533" dt="2022-10-13T20:11:09.020"/>
    <p1510:client id="{EBC492E3-1BB0-4CE8-B6F5-AE961F55D123}" v="9" dt="2021-09-20T21:56:58.181"/>
    <p1510:client id="{ECBBBEE1-78B7-A8EC-83CE-FF78921F6EB8}" v="12" dt="2022-10-13T17:50:09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36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alee Greco" userId="S::loralee@seattlehumane.org::c44f5fc5-a400-41ed-9ca4-55edc4ab3e7a" providerId="AD" clId="Web-{68CBF555-2471-C1B0-13C7-5F4CEC02B8E8}"/>
    <pc:docChg chg="addSld delSld modSld sldOrd">
      <pc:chgData name="Loralee Greco" userId="S::loralee@seattlehumane.org::c44f5fc5-a400-41ed-9ca4-55edc4ab3e7a" providerId="AD" clId="Web-{68CBF555-2471-C1B0-13C7-5F4CEC02B8E8}" dt="2022-10-08T06:13:37.295" v="591" actId="20577"/>
      <pc:docMkLst>
        <pc:docMk/>
      </pc:docMkLst>
      <pc:sldChg chg="modSp">
        <pc:chgData name="Loralee Greco" userId="S::loralee@seattlehumane.org::c44f5fc5-a400-41ed-9ca4-55edc4ab3e7a" providerId="AD" clId="Web-{68CBF555-2471-C1B0-13C7-5F4CEC02B8E8}" dt="2022-10-08T06:13:37.295" v="591" actId="20577"/>
        <pc:sldMkLst>
          <pc:docMk/>
          <pc:sldMk cId="1633565343" sldId="803"/>
        </pc:sldMkLst>
        <pc:spChg chg="mod">
          <ac:chgData name="Loralee Greco" userId="S::loralee@seattlehumane.org::c44f5fc5-a400-41ed-9ca4-55edc4ab3e7a" providerId="AD" clId="Web-{68CBF555-2471-C1B0-13C7-5F4CEC02B8E8}" dt="2022-10-08T05:05:38.851" v="94" actId="20577"/>
          <ac:spMkLst>
            <pc:docMk/>
            <pc:sldMk cId="1633565343" sldId="803"/>
            <ac:spMk id="4" creationId="{CE76ED65-6C97-48FA-94ED-8144E0BA2A0C}"/>
          </ac:spMkLst>
        </pc:spChg>
        <pc:spChg chg="mod">
          <ac:chgData name="Loralee Greco" userId="S::loralee@seattlehumane.org::c44f5fc5-a400-41ed-9ca4-55edc4ab3e7a" providerId="AD" clId="Web-{68CBF555-2471-C1B0-13C7-5F4CEC02B8E8}" dt="2022-10-08T06:13:37.295" v="591" actId="20577"/>
          <ac:spMkLst>
            <pc:docMk/>
            <pc:sldMk cId="1633565343" sldId="803"/>
            <ac:spMk id="5" creationId="{A719830B-AC84-40F1-8627-FCD4E4B00A36}"/>
          </ac:spMkLst>
        </pc:spChg>
      </pc:sldChg>
      <pc:sldChg chg="modSp">
        <pc:chgData name="Loralee Greco" userId="S::loralee@seattlehumane.org::c44f5fc5-a400-41ed-9ca4-55edc4ab3e7a" providerId="AD" clId="Web-{68CBF555-2471-C1B0-13C7-5F4CEC02B8E8}" dt="2022-10-08T05:12:43.197" v="119" actId="20577"/>
        <pc:sldMkLst>
          <pc:docMk/>
          <pc:sldMk cId="3790104029" sldId="815"/>
        </pc:sldMkLst>
        <pc:spChg chg="mod">
          <ac:chgData name="Loralee Greco" userId="S::loralee@seattlehumane.org::c44f5fc5-a400-41ed-9ca4-55edc4ab3e7a" providerId="AD" clId="Web-{68CBF555-2471-C1B0-13C7-5F4CEC02B8E8}" dt="2022-10-08T05:12:43.197" v="119" actId="20577"/>
          <ac:spMkLst>
            <pc:docMk/>
            <pc:sldMk cId="3790104029" sldId="815"/>
            <ac:spMk id="2" creationId="{2810D173-FE29-442F-9D3B-CB69D66F6373}"/>
          </ac:spMkLst>
        </pc:spChg>
        <pc:spChg chg="mod">
          <ac:chgData name="Loralee Greco" userId="S::loralee@seattlehumane.org::c44f5fc5-a400-41ed-9ca4-55edc4ab3e7a" providerId="AD" clId="Web-{68CBF555-2471-C1B0-13C7-5F4CEC02B8E8}" dt="2022-10-08T05:12:33.650" v="111" actId="20577"/>
          <ac:spMkLst>
            <pc:docMk/>
            <pc:sldMk cId="3790104029" sldId="815"/>
            <ac:spMk id="3" creationId="{E0D58F8D-F099-49B5-B0A3-44EE68347811}"/>
          </ac:spMkLst>
        </pc:spChg>
      </pc:sldChg>
      <pc:sldChg chg="del">
        <pc:chgData name="Loralee Greco" userId="S::loralee@seattlehumane.org::c44f5fc5-a400-41ed-9ca4-55edc4ab3e7a" providerId="AD" clId="Web-{68CBF555-2471-C1B0-13C7-5F4CEC02B8E8}" dt="2022-10-08T05:13:22.251" v="127"/>
        <pc:sldMkLst>
          <pc:docMk/>
          <pc:sldMk cId="2832054433" sldId="816"/>
        </pc:sldMkLst>
      </pc:sldChg>
      <pc:sldChg chg="modSp del">
        <pc:chgData name="Loralee Greco" userId="S::loralee@seattlehumane.org::c44f5fc5-a400-41ed-9ca4-55edc4ab3e7a" providerId="AD" clId="Web-{68CBF555-2471-C1B0-13C7-5F4CEC02B8E8}" dt="2022-10-08T05:13:14.698" v="125"/>
        <pc:sldMkLst>
          <pc:docMk/>
          <pc:sldMk cId="3129540398" sldId="821"/>
        </pc:sldMkLst>
        <pc:spChg chg="mod">
          <ac:chgData name="Loralee Greco" userId="S::loralee@seattlehumane.org::c44f5fc5-a400-41ed-9ca4-55edc4ab3e7a" providerId="AD" clId="Web-{68CBF555-2471-C1B0-13C7-5F4CEC02B8E8}" dt="2022-10-08T05:03:49.067" v="72" actId="20577"/>
          <ac:spMkLst>
            <pc:docMk/>
            <pc:sldMk cId="3129540398" sldId="821"/>
            <ac:spMk id="2" creationId="{66C95CDC-F5FD-41BB-AC72-2D9E4EC93211}"/>
          </ac:spMkLst>
        </pc:spChg>
        <pc:spChg chg="mod">
          <ac:chgData name="Loralee Greco" userId="S::loralee@seattlehumane.org::c44f5fc5-a400-41ed-9ca4-55edc4ab3e7a" providerId="AD" clId="Web-{68CBF555-2471-C1B0-13C7-5F4CEC02B8E8}" dt="2022-10-08T05:00:55.199" v="2" actId="20577"/>
          <ac:spMkLst>
            <pc:docMk/>
            <pc:sldMk cId="3129540398" sldId="821"/>
            <ac:spMk id="3" creationId="{FE35D0DA-2772-4599-9308-4CA1C81EB178}"/>
          </ac:spMkLst>
        </pc:spChg>
      </pc:sldChg>
      <pc:sldChg chg="del">
        <pc:chgData name="Loralee Greco" userId="S::loralee@seattlehumane.org::c44f5fc5-a400-41ed-9ca4-55edc4ab3e7a" providerId="AD" clId="Web-{68CBF555-2471-C1B0-13C7-5F4CEC02B8E8}" dt="2022-10-08T05:12:46.228" v="120"/>
        <pc:sldMkLst>
          <pc:docMk/>
          <pc:sldMk cId="367180489" sldId="822"/>
        </pc:sldMkLst>
      </pc:sldChg>
      <pc:sldChg chg="modSp del">
        <pc:chgData name="Loralee Greco" userId="S::loralee@seattlehumane.org::c44f5fc5-a400-41ed-9ca4-55edc4ab3e7a" providerId="AD" clId="Web-{68CBF555-2471-C1B0-13C7-5F4CEC02B8E8}" dt="2022-10-08T05:13:17.511" v="126"/>
        <pc:sldMkLst>
          <pc:docMk/>
          <pc:sldMk cId="2135465244" sldId="823"/>
        </pc:sldMkLst>
        <pc:spChg chg="mod">
          <ac:chgData name="Loralee Greco" userId="S::loralee@seattlehumane.org::c44f5fc5-a400-41ed-9ca4-55edc4ab3e7a" providerId="AD" clId="Web-{68CBF555-2471-C1B0-13C7-5F4CEC02B8E8}" dt="2022-10-08T05:04:49.006" v="85" actId="20577"/>
          <ac:spMkLst>
            <pc:docMk/>
            <pc:sldMk cId="2135465244" sldId="823"/>
            <ac:spMk id="2" creationId="{66C95CDC-F5FD-41BB-AC72-2D9E4EC93211}"/>
          </ac:spMkLst>
        </pc:spChg>
        <pc:spChg chg="mod">
          <ac:chgData name="Loralee Greco" userId="S::loralee@seattlehumane.org::c44f5fc5-a400-41ed-9ca4-55edc4ab3e7a" providerId="AD" clId="Web-{68CBF555-2471-C1B0-13C7-5F4CEC02B8E8}" dt="2022-10-08T05:04:35.474" v="81" actId="20577"/>
          <ac:spMkLst>
            <pc:docMk/>
            <pc:sldMk cId="2135465244" sldId="823"/>
            <ac:spMk id="3" creationId="{FE35D0DA-2772-4599-9308-4CA1C81EB178}"/>
          </ac:spMkLst>
        </pc:spChg>
      </pc:sldChg>
      <pc:sldChg chg="modSp ord">
        <pc:chgData name="Loralee Greco" userId="S::loralee@seattlehumane.org::c44f5fc5-a400-41ed-9ca4-55edc4ab3e7a" providerId="AD" clId="Web-{68CBF555-2471-C1B0-13C7-5F4CEC02B8E8}" dt="2022-10-08T05:13:13.245" v="124" actId="20577"/>
        <pc:sldMkLst>
          <pc:docMk/>
          <pc:sldMk cId="1327786093" sldId="824"/>
        </pc:sldMkLst>
        <pc:spChg chg="mod">
          <ac:chgData name="Loralee Greco" userId="S::loralee@seattlehumane.org::c44f5fc5-a400-41ed-9ca4-55edc4ab3e7a" providerId="AD" clId="Web-{68CBF555-2471-C1B0-13C7-5F4CEC02B8E8}" dt="2022-10-08T05:13:13.245" v="124" actId="20577"/>
          <ac:spMkLst>
            <pc:docMk/>
            <pc:sldMk cId="1327786093" sldId="824"/>
            <ac:spMk id="2" creationId="{66C95CDC-F5FD-41BB-AC72-2D9E4EC93211}"/>
          </ac:spMkLst>
        </pc:spChg>
        <pc:spChg chg="mod">
          <ac:chgData name="Loralee Greco" userId="S::loralee@seattlehumane.org::c44f5fc5-a400-41ed-9ca4-55edc4ab3e7a" providerId="AD" clId="Web-{68CBF555-2471-C1B0-13C7-5F4CEC02B8E8}" dt="2022-10-08T05:05:15.913" v="92" actId="20577"/>
          <ac:spMkLst>
            <pc:docMk/>
            <pc:sldMk cId="1327786093" sldId="824"/>
            <ac:spMk id="3" creationId="{FE35D0DA-2772-4599-9308-4CA1C81EB178}"/>
          </ac:spMkLst>
        </pc:spChg>
      </pc:sldChg>
      <pc:sldChg chg="del">
        <pc:chgData name="Loralee Greco" userId="S::loralee@seattlehumane.org::c44f5fc5-a400-41ed-9ca4-55edc4ab3e7a" providerId="AD" clId="Web-{68CBF555-2471-C1B0-13C7-5F4CEC02B8E8}" dt="2022-10-08T05:27:12.138" v="327"/>
        <pc:sldMkLst>
          <pc:docMk/>
          <pc:sldMk cId="2128058203" sldId="825"/>
        </pc:sldMkLst>
      </pc:sldChg>
      <pc:sldChg chg="ord">
        <pc:chgData name="Loralee Greco" userId="S::loralee@seattlehumane.org::c44f5fc5-a400-41ed-9ca4-55edc4ab3e7a" providerId="AD" clId="Web-{68CBF555-2471-C1B0-13C7-5F4CEC02B8E8}" dt="2022-10-08T05:27:15.076" v="328"/>
        <pc:sldMkLst>
          <pc:docMk/>
          <pc:sldMk cId="2161098074" sldId="826"/>
        </pc:sldMkLst>
      </pc:sldChg>
      <pc:sldChg chg="ord">
        <pc:chgData name="Loralee Greco" userId="S::loralee@seattlehumane.org::c44f5fc5-a400-41ed-9ca4-55edc4ab3e7a" providerId="AD" clId="Web-{68CBF555-2471-C1B0-13C7-5F4CEC02B8E8}" dt="2022-10-08T05:28:19.299" v="329"/>
        <pc:sldMkLst>
          <pc:docMk/>
          <pc:sldMk cId="3972135604" sldId="827"/>
        </pc:sldMkLst>
      </pc:sldChg>
      <pc:sldChg chg="modSp">
        <pc:chgData name="Loralee Greco" userId="S::loralee@seattlehumane.org::c44f5fc5-a400-41ed-9ca4-55edc4ab3e7a" providerId="AD" clId="Web-{68CBF555-2471-C1B0-13C7-5F4CEC02B8E8}" dt="2022-10-08T05:50:59.727" v="436" actId="20577"/>
        <pc:sldMkLst>
          <pc:docMk/>
          <pc:sldMk cId="2493157777" sldId="828"/>
        </pc:sldMkLst>
        <pc:spChg chg="mod">
          <ac:chgData name="Loralee Greco" userId="S::loralee@seattlehumane.org::c44f5fc5-a400-41ed-9ca4-55edc4ab3e7a" providerId="AD" clId="Web-{68CBF555-2471-C1B0-13C7-5F4CEC02B8E8}" dt="2022-10-08T05:50:59.727" v="436" actId="20577"/>
          <ac:spMkLst>
            <pc:docMk/>
            <pc:sldMk cId="2493157777" sldId="828"/>
            <ac:spMk id="3" creationId="{00000000-0000-0000-0000-000000000000}"/>
          </ac:spMkLst>
        </pc:spChg>
      </pc:sldChg>
      <pc:sldChg chg="modSp add replId">
        <pc:chgData name="Loralee Greco" userId="S::loralee@seattlehumane.org::c44f5fc5-a400-41ed-9ca4-55edc4ab3e7a" providerId="AD" clId="Web-{68CBF555-2471-C1B0-13C7-5F4CEC02B8E8}" dt="2022-10-08T05:16:41.193" v="199" actId="20577"/>
        <pc:sldMkLst>
          <pc:docMk/>
          <pc:sldMk cId="4150374624" sldId="829"/>
        </pc:sldMkLst>
        <pc:spChg chg="mod">
          <ac:chgData name="Loralee Greco" userId="S::loralee@seattlehumane.org::c44f5fc5-a400-41ed-9ca4-55edc4ab3e7a" providerId="AD" clId="Web-{68CBF555-2471-C1B0-13C7-5F4CEC02B8E8}" dt="2022-10-08T05:16:41.193" v="199" actId="20577"/>
          <ac:spMkLst>
            <pc:docMk/>
            <pc:sldMk cId="4150374624" sldId="829"/>
            <ac:spMk id="2" creationId="{2810D173-FE29-442F-9D3B-CB69D66F6373}"/>
          </ac:spMkLst>
        </pc:spChg>
        <pc:spChg chg="mod">
          <ac:chgData name="Loralee Greco" userId="S::loralee@seattlehumane.org::c44f5fc5-a400-41ed-9ca4-55edc4ab3e7a" providerId="AD" clId="Web-{68CBF555-2471-C1B0-13C7-5F4CEC02B8E8}" dt="2022-10-08T05:16:35.990" v="196" actId="20577"/>
          <ac:spMkLst>
            <pc:docMk/>
            <pc:sldMk cId="4150374624" sldId="829"/>
            <ac:spMk id="3" creationId="{E0D58F8D-F099-49B5-B0A3-44EE68347811}"/>
          </ac:spMkLst>
        </pc:spChg>
      </pc:sldChg>
      <pc:sldChg chg="modSp add replId">
        <pc:chgData name="Loralee Greco" userId="S::loralee@seattlehumane.org::c44f5fc5-a400-41ed-9ca4-55edc4ab3e7a" providerId="AD" clId="Web-{68CBF555-2471-C1B0-13C7-5F4CEC02B8E8}" dt="2022-10-08T05:16:59.006" v="212" actId="20577"/>
        <pc:sldMkLst>
          <pc:docMk/>
          <pc:sldMk cId="2139834362" sldId="830"/>
        </pc:sldMkLst>
        <pc:spChg chg="mod">
          <ac:chgData name="Loralee Greco" userId="S::loralee@seattlehumane.org::c44f5fc5-a400-41ed-9ca4-55edc4ab3e7a" providerId="AD" clId="Web-{68CBF555-2471-C1B0-13C7-5F4CEC02B8E8}" dt="2022-10-08T05:16:59.006" v="212" actId="20577"/>
          <ac:spMkLst>
            <pc:docMk/>
            <pc:sldMk cId="2139834362" sldId="830"/>
            <ac:spMk id="2" creationId="{2810D173-FE29-442F-9D3B-CB69D66F6373}"/>
          </ac:spMkLst>
        </pc:spChg>
        <pc:spChg chg="mod">
          <ac:chgData name="Loralee Greco" userId="S::loralee@seattlehumane.org::c44f5fc5-a400-41ed-9ca4-55edc4ab3e7a" providerId="AD" clId="Web-{68CBF555-2471-C1B0-13C7-5F4CEC02B8E8}" dt="2022-10-08T05:16:53.772" v="208" actId="20577"/>
          <ac:spMkLst>
            <pc:docMk/>
            <pc:sldMk cId="2139834362" sldId="830"/>
            <ac:spMk id="3" creationId="{E0D58F8D-F099-49B5-B0A3-44EE68347811}"/>
          </ac:spMkLst>
        </pc:spChg>
      </pc:sldChg>
      <pc:sldChg chg="modSp add ord">
        <pc:chgData name="Loralee Greco" userId="S::loralee@seattlehumane.org::c44f5fc5-a400-41ed-9ca4-55edc4ab3e7a" providerId="AD" clId="Web-{68CBF555-2471-C1B0-13C7-5F4CEC02B8E8}" dt="2022-10-08T05:57:43.707" v="517" actId="14100"/>
        <pc:sldMkLst>
          <pc:docMk/>
          <pc:sldMk cId="4217902354" sldId="831"/>
        </pc:sldMkLst>
        <pc:spChg chg="mod">
          <ac:chgData name="Loralee Greco" userId="S::loralee@seattlehumane.org::c44f5fc5-a400-41ed-9ca4-55edc4ab3e7a" providerId="AD" clId="Web-{68CBF555-2471-C1B0-13C7-5F4CEC02B8E8}" dt="2022-10-08T05:57:02.800" v="515" actId="20577"/>
          <ac:spMkLst>
            <pc:docMk/>
            <pc:sldMk cId="4217902354" sldId="831"/>
            <ac:spMk id="4" creationId="{CE76ED65-6C97-48FA-94ED-8144E0BA2A0C}"/>
          </ac:spMkLst>
        </pc:spChg>
        <pc:spChg chg="mod">
          <ac:chgData name="Loralee Greco" userId="S::loralee@seattlehumane.org::c44f5fc5-a400-41ed-9ca4-55edc4ab3e7a" providerId="AD" clId="Web-{68CBF555-2471-C1B0-13C7-5F4CEC02B8E8}" dt="2022-10-08T05:57:43.707" v="517" actId="14100"/>
          <ac:spMkLst>
            <pc:docMk/>
            <pc:sldMk cId="4217902354" sldId="831"/>
            <ac:spMk id="5" creationId="{A719830B-AC84-40F1-8627-FCD4E4B00A36}"/>
          </ac:spMkLst>
        </pc:spChg>
      </pc:sldChg>
      <pc:sldChg chg="add">
        <pc:chgData name="Loralee Greco" userId="S::loralee@seattlehumane.org::c44f5fc5-a400-41ed-9ca4-55edc4ab3e7a" providerId="AD" clId="Web-{68CBF555-2471-C1B0-13C7-5F4CEC02B8E8}" dt="2022-10-08T05:30:23.208" v="331"/>
        <pc:sldMkLst>
          <pc:docMk/>
          <pc:sldMk cId="1592673284" sldId="832"/>
        </pc:sldMkLst>
      </pc:sldChg>
      <pc:sldChg chg="add ord">
        <pc:chgData name="Loralee Greco" userId="S::loralee@seattlehumane.org::c44f5fc5-a400-41ed-9ca4-55edc4ab3e7a" providerId="AD" clId="Web-{68CBF555-2471-C1B0-13C7-5F4CEC02B8E8}" dt="2022-10-08T05:30:36.865" v="334"/>
        <pc:sldMkLst>
          <pc:docMk/>
          <pc:sldMk cId="1733839306" sldId="833"/>
        </pc:sldMkLst>
      </pc:sldChg>
      <pc:sldChg chg="addSp delSp modSp add ord">
        <pc:chgData name="Loralee Greco" userId="S::loralee@seattlehumane.org::c44f5fc5-a400-41ed-9ca4-55edc4ab3e7a" providerId="AD" clId="Web-{68CBF555-2471-C1B0-13C7-5F4CEC02B8E8}" dt="2022-10-08T05:46:05.073" v="408"/>
        <pc:sldMkLst>
          <pc:docMk/>
          <pc:sldMk cId="1381438541" sldId="834"/>
        </pc:sldMkLst>
        <pc:picChg chg="add del mod">
          <ac:chgData name="Loralee Greco" userId="S::loralee@seattlehumane.org::c44f5fc5-a400-41ed-9ca4-55edc4ab3e7a" providerId="AD" clId="Web-{68CBF555-2471-C1B0-13C7-5F4CEC02B8E8}" dt="2022-10-08T05:46:05.073" v="408"/>
          <ac:picMkLst>
            <pc:docMk/>
            <pc:sldMk cId="1381438541" sldId="834"/>
            <ac:picMk id="2" creationId="{CD48B0A2-848F-E701-AF9E-AB044CA04F07}"/>
          </ac:picMkLst>
        </pc:picChg>
      </pc:sldChg>
      <pc:sldChg chg="addSp delSp modSp add replId">
        <pc:chgData name="Loralee Greco" userId="S::loralee@seattlehumane.org::c44f5fc5-a400-41ed-9ca4-55edc4ab3e7a" providerId="AD" clId="Web-{68CBF555-2471-C1B0-13C7-5F4CEC02B8E8}" dt="2022-10-08T05:50:21.757" v="435" actId="1076"/>
        <pc:sldMkLst>
          <pc:docMk/>
          <pc:sldMk cId="1574347929" sldId="835"/>
        </pc:sldMkLst>
        <pc:picChg chg="del mod">
          <ac:chgData name="Loralee Greco" userId="S::loralee@seattlehumane.org::c44f5fc5-a400-41ed-9ca4-55edc4ab3e7a" providerId="AD" clId="Web-{68CBF555-2471-C1B0-13C7-5F4CEC02B8E8}" dt="2022-10-08T05:47:23.341" v="415"/>
          <ac:picMkLst>
            <pc:docMk/>
            <pc:sldMk cId="1574347929" sldId="835"/>
            <ac:picMk id="2" creationId="{CD48B0A2-848F-E701-AF9E-AB044CA04F07}"/>
          </ac:picMkLst>
        </pc:picChg>
        <pc:picChg chg="add del mod">
          <ac:chgData name="Loralee Greco" userId="S::loralee@seattlehumane.org::c44f5fc5-a400-41ed-9ca4-55edc4ab3e7a" providerId="AD" clId="Web-{68CBF555-2471-C1B0-13C7-5F4CEC02B8E8}" dt="2022-10-08T05:48:25.937" v="419"/>
          <ac:picMkLst>
            <pc:docMk/>
            <pc:sldMk cId="1574347929" sldId="835"/>
            <ac:picMk id="3" creationId="{88BF51BD-2A86-643B-4F5A-EA50D9C396C9}"/>
          </ac:picMkLst>
        </pc:picChg>
        <pc:picChg chg="add del mod">
          <ac:chgData name="Loralee Greco" userId="S::loralee@seattlehumane.org::c44f5fc5-a400-41ed-9ca4-55edc4ab3e7a" providerId="AD" clId="Web-{68CBF555-2471-C1B0-13C7-5F4CEC02B8E8}" dt="2022-10-08T05:49:05.504" v="424"/>
          <ac:picMkLst>
            <pc:docMk/>
            <pc:sldMk cId="1574347929" sldId="835"/>
            <ac:picMk id="5" creationId="{BBF8CE87-F319-3436-D45A-38992070601F}"/>
          </ac:picMkLst>
        </pc:picChg>
        <pc:picChg chg="del">
          <ac:chgData name="Loralee Greco" userId="S::loralee@seattlehumane.org::c44f5fc5-a400-41ed-9ca4-55edc4ab3e7a" providerId="AD" clId="Web-{68CBF555-2471-C1B0-13C7-5F4CEC02B8E8}" dt="2022-10-08T05:46:08.041" v="409"/>
          <ac:picMkLst>
            <pc:docMk/>
            <pc:sldMk cId="1574347929" sldId="835"/>
            <ac:picMk id="6" creationId="{08DA29BE-C8A7-19BE-8F44-08531CA2DC70}"/>
          </ac:picMkLst>
        </pc:picChg>
        <pc:picChg chg="add mod">
          <ac:chgData name="Loralee Greco" userId="S::loralee@seattlehumane.org::c44f5fc5-a400-41ed-9ca4-55edc4ab3e7a" providerId="AD" clId="Web-{68CBF555-2471-C1B0-13C7-5F4CEC02B8E8}" dt="2022-10-08T05:50:17.913" v="434" actId="1076"/>
          <ac:picMkLst>
            <pc:docMk/>
            <pc:sldMk cId="1574347929" sldId="835"/>
            <ac:picMk id="7" creationId="{302E3EDA-1435-5324-E283-3D8F79CBD888}"/>
          </ac:picMkLst>
        </pc:picChg>
        <pc:picChg chg="add mod">
          <ac:chgData name="Loralee Greco" userId="S::loralee@seattlehumane.org::c44f5fc5-a400-41ed-9ca4-55edc4ab3e7a" providerId="AD" clId="Web-{68CBF555-2471-C1B0-13C7-5F4CEC02B8E8}" dt="2022-10-08T05:50:21.757" v="435" actId="1076"/>
          <ac:picMkLst>
            <pc:docMk/>
            <pc:sldMk cId="1574347929" sldId="835"/>
            <ac:picMk id="8" creationId="{D65D0E1F-0881-050F-5FBD-55CE662A7CE2}"/>
          </ac:picMkLst>
        </pc:picChg>
      </pc:sldChg>
      <pc:sldChg chg="addSp delSp modSp add replId">
        <pc:chgData name="Loralee Greco" userId="S::loralee@seattlehumane.org::c44f5fc5-a400-41ed-9ca4-55edc4ab3e7a" providerId="AD" clId="Web-{68CBF555-2471-C1B0-13C7-5F4CEC02B8E8}" dt="2022-10-08T06:01:58.262" v="532" actId="1076"/>
        <pc:sldMkLst>
          <pc:docMk/>
          <pc:sldMk cId="3370662162" sldId="836"/>
        </pc:sldMkLst>
        <pc:spChg chg="mod">
          <ac:chgData name="Loralee Greco" userId="S::loralee@seattlehumane.org::c44f5fc5-a400-41ed-9ca4-55edc4ab3e7a" providerId="AD" clId="Web-{68CBF555-2471-C1B0-13C7-5F4CEC02B8E8}" dt="2022-10-08T06:00:07.525" v="525" actId="20577"/>
          <ac:spMkLst>
            <pc:docMk/>
            <pc:sldMk cId="3370662162" sldId="836"/>
            <ac:spMk id="4" creationId="{CE76ED65-6C97-48FA-94ED-8144E0BA2A0C}"/>
          </ac:spMkLst>
        </pc:spChg>
        <pc:picChg chg="add mod">
          <ac:chgData name="Loralee Greco" userId="S::loralee@seattlehumane.org::c44f5fc5-a400-41ed-9ca4-55edc4ab3e7a" providerId="AD" clId="Web-{68CBF555-2471-C1B0-13C7-5F4CEC02B8E8}" dt="2022-10-08T06:01:58.262" v="532" actId="1076"/>
          <ac:picMkLst>
            <pc:docMk/>
            <pc:sldMk cId="3370662162" sldId="836"/>
            <ac:picMk id="2" creationId="{DC9C927F-F9B4-B358-7E7A-1263A7CAD146}"/>
          </ac:picMkLst>
        </pc:picChg>
        <pc:picChg chg="del">
          <ac:chgData name="Loralee Greco" userId="S::loralee@seattlehumane.org::c44f5fc5-a400-41ed-9ca4-55edc4ab3e7a" providerId="AD" clId="Web-{68CBF555-2471-C1B0-13C7-5F4CEC02B8E8}" dt="2022-10-08T06:00:09.572" v="526"/>
          <ac:picMkLst>
            <pc:docMk/>
            <pc:sldMk cId="3370662162" sldId="836"/>
            <ac:picMk id="7" creationId="{302E3EDA-1435-5324-E283-3D8F79CBD888}"/>
          </ac:picMkLst>
        </pc:picChg>
        <pc:picChg chg="del">
          <ac:chgData name="Loralee Greco" userId="S::loralee@seattlehumane.org::c44f5fc5-a400-41ed-9ca4-55edc4ab3e7a" providerId="AD" clId="Web-{68CBF555-2471-C1B0-13C7-5F4CEC02B8E8}" dt="2022-10-08T06:00:10.806" v="527"/>
          <ac:picMkLst>
            <pc:docMk/>
            <pc:sldMk cId="3370662162" sldId="836"/>
            <ac:picMk id="8" creationId="{D65D0E1F-0881-050F-5FBD-55CE662A7CE2}"/>
          </ac:picMkLst>
        </pc:picChg>
      </pc:sldChg>
      <pc:sldChg chg="addSp delSp modSp add del replId">
        <pc:chgData name="Loralee Greco" userId="S::loralee@seattlehumane.org::c44f5fc5-a400-41ed-9ca4-55edc4ab3e7a" providerId="AD" clId="Web-{68CBF555-2471-C1B0-13C7-5F4CEC02B8E8}" dt="2022-10-08T06:08:38.668" v="551"/>
        <pc:sldMkLst>
          <pc:docMk/>
          <pc:sldMk cId="3932393063" sldId="837"/>
        </pc:sldMkLst>
        <pc:spChg chg="add mod">
          <ac:chgData name="Loralee Greco" userId="S::loralee@seattlehumane.org::c44f5fc5-a400-41ed-9ca4-55edc4ab3e7a" providerId="AD" clId="Web-{68CBF555-2471-C1B0-13C7-5F4CEC02B8E8}" dt="2022-10-08T06:08:24.543" v="549"/>
          <ac:spMkLst>
            <pc:docMk/>
            <pc:sldMk cId="3932393063" sldId="837"/>
            <ac:spMk id="3" creationId="{8194C67C-E2DB-EC7A-4F63-E8AE894C6365}"/>
          </ac:spMkLst>
        </pc:spChg>
        <pc:spChg chg="mod">
          <ac:chgData name="Loralee Greco" userId="S::loralee@seattlehumane.org::c44f5fc5-a400-41ed-9ca4-55edc4ab3e7a" providerId="AD" clId="Web-{68CBF555-2471-C1B0-13C7-5F4CEC02B8E8}" dt="2022-10-08T06:08:09.668" v="546" actId="20577"/>
          <ac:spMkLst>
            <pc:docMk/>
            <pc:sldMk cId="3932393063" sldId="837"/>
            <ac:spMk id="4" creationId="{CE76ED65-6C97-48FA-94ED-8144E0BA2A0C}"/>
          </ac:spMkLst>
        </pc:spChg>
        <pc:picChg chg="del">
          <ac:chgData name="Loralee Greco" userId="S::loralee@seattlehumane.org::c44f5fc5-a400-41ed-9ca4-55edc4ab3e7a" providerId="AD" clId="Web-{68CBF555-2471-C1B0-13C7-5F4CEC02B8E8}" dt="2022-10-08T06:08:11.558" v="547"/>
          <ac:picMkLst>
            <pc:docMk/>
            <pc:sldMk cId="3932393063" sldId="837"/>
            <ac:picMk id="2" creationId="{DC9C927F-F9B4-B358-7E7A-1263A7CAD146}"/>
          </ac:picMkLst>
        </pc:picChg>
      </pc:sldChg>
      <pc:sldChg chg="modSp add replId">
        <pc:chgData name="Loralee Greco" userId="S::loralee@seattlehumane.org::c44f5fc5-a400-41ed-9ca4-55edc4ab3e7a" providerId="AD" clId="Web-{68CBF555-2471-C1B0-13C7-5F4CEC02B8E8}" dt="2022-10-08T06:10:40.159" v="565" actId="20577"/>
        <pc:sldMkLst>
          <pc:docMk/>
          <pc:sldMk cId="2942654627" sldId="838"/>
        </pc:sldMkLst>
        <pc:spChg chg="mod">
          <ac:chgData name="Loralee Greco" userId="S::loralee@seattlehumane.org::c44f5fc5-a400-41ed-9ca4-55edc4ab3e7a" providerId="AD" clId="Web-{68CBF555-2471-C1B0-13C7-5F4CEC02B8E8}" dt="2022-10-08T06:08:44.106" v="552" actId="20577"/>
          <ac:spMkLst>
            <pc:docMk/>
            <pc:sldMk cId="2942654627" sldId="838"/>
            <ac:spMk id="4" creationId="{CE76ED65-6C97-48FA-94ED-8144E0BA2A0C}"/>
          </ac:spMkLst>
        </pc:spChg>
        <pc:spChg chg="mod">
          <ac:chgData name="Loralee Greco" userId="S::loralee@seattlehumane.org::c44f5fc5-a400-41ed-9ca4-55edc4ab3e7a" providerId="AD" clId="Web-{68CBF555-2471-C1B0-13C7-5F4CEC02B8E8}" dt="2022-10-08T06:10:40.159" v="565" actId="20577"/>
          <ac:spMkLst>
            <pc:docMk/>
            <pc:sldMk cId="2942654627" sldId="838"/>
            <ac:spMk id="5" creationId="{A719830B-AC84-40F1-8627-FCD4E4B00A36}"/>
          </ac:spMkLst>
        </pc:spChg>
      </pc:sldChg>
    </pc:docChg>
  </pc:docChgLst>
  <pc:docChgLst>
    <pc:chgData name="Emily Keegans" userId="S::emily@seattlehumane.org::e5d53544-ecc4-4dbf-8295-5e5586e0fd38" providerId="AD" clId="Web-{C32B5C0F-57DB-BC49-2680-ED918AFEFBD8}"/>
    <pc:docChg chg="modSld sldOrd">
      <pc:chgData name="Emily Keegans" userId="S::emily@seattlehumane.org::e5d53544-ecc4-4dbf-8295-5e5586e0fd38" providerId="AD" clId="Web-{C32B5C0F-57DB-BC49-2680-ED918AFEFBD8}" dt="2022-10-13T15:35:21.439" v="81" actId="20577"/>
      <pc:docMkLst>
        <pc:docMk/>
      </pc:docMkLst>
      <pc:sldChg chg="modSp">
        <pc:chgData name="Emily Keegans" userId="S::emily@seattlehumane.org::e5d53544-ecc4-4dbf-8295-5e5586e0fd38" providerId="AD" clId="Web-{C32B5C0F-57DB-BC49-2680-ED918AFEFBD8}" dt="2022-10-13T15:05:18.779" v="3" actId="20577"/>
        <pc:sldMkLst>
          <pc:docMk/>
          <pc:sldMk cId="1633565343" sldId="803"/>
        </pc:sldMkLst>
        <pc:spChg chg="mod">
          <ac:chgData name="Emily Keegans" userId="S::emily@seattlehumane.org::e5d53544-ecc4-4dbf-8295-5e5586e0fd38" providerId="AD" clId="Web-{C32B5C0F-57DB-BC49-2680-ED918AFEFBD8}" dt="2022-10-13T15:05:18.779" v="3" actId="20577"/>
          <ac:spMkLst>
            <pc:docMk/>
            <pc:sldMk cId="1633565343" sldId="803"/>
            <ac:spMk id="5" creationId="{A719830B-AC84-40F1-8627-FCD4E4B00A36}"/>
          </ac:spMkLst>
        </pc:spChg>
      </pc:sldChg>
      <pc:sldChg chg="modSp">
        <pc:chgData name="Emily Keegans" userId="S::emily@seattlehumane.org::e5d53544-ecc4-4dbf-8295-5e5586e0fd38" providerId="AD" clId="Web-{C32B5C0F-57DB-BC49-2680-ED918AFEFBD8}" dt="2022-10-13T15:35:21.439" v="81" actId="20577"/>
        <pc:sldMkLst>
          <pc:docMk/>
          <pc:sldMk cId="2161098074" sldId="826"/>
        </pc:sldMkLst>
        <pc:spChg chg="mod">
          <ac:chgData name="Emily Keegans" userId="S::emily@seattlehumane.org::e5d53544-ecc4-4dbf-8295-5e5586e0fd38" providerId="AD" clId="Web-{C32B5C0F-57DB-BC49-2680-ED918AFEFBD8}" dt="2022-10-13T15:06:07.421" v="14" actId="20577"/>
          <ac:spMkLst>
            <pc:docMk/>
            <pc:sldMk cId="2161098074" sldId="826"/>
            <ac:spMk id="2" creationId="{00000000-0000-0000-0000-000000000000}"/>
          </ac:spMkLst>
        </pc:spChg>
        <pc:spChg chg="mod">
          <ac:chgData name="Emily Keegans" userId="S::emily@seattlehumane.org::e5d53544-ecc4-4dbf-8295-5e5586e0fd38" providerId="AD" clId="Web-{C32B5C0F-57DB-BC49-2680-ED918AFEFBD8}" dt="2022-10-13T15:35:21.439" v="81" actId="20577"/>
          <ac:spMkLst>
            <pc:docMk/>
            <pc:sldMk cId="2161098074" sldId="826"/>
            <ac:spMk id="3" creationId="{00000000-0000-0000-0000-000000000000}"/>
          </ac:spMkLst>
        </pc:spChg>
      </pc:sldChg>
      <pc:sldChg chg="modSp ord">
        <pc:chgData name="Emily Keegans" userId="S::emily@seattlehumane.org::e5d53544-ecc4-4dbf-8295-5e5586e0fd38" providerId="AD" clId="Web-{C32B5C0F-57DB-BC49-2680-ED918AFEFBD8}" dt="2022-10-13T15:34:12.250" v="52"/>
        <pc:sldMkLst>
          <pc:docMk/>
          <pc:sldMk cId="601842401" sldId="839"/>
        </pc:sldMkLst>
        <pc:graphicFrameChg chg="mod modGraphic">
          <ac:chgData name="Emily Keegans" userId="S::emily@seattlehumane.org::e5d53544-ecc4-4dbf-8295-5e5586e0fd38" providerId="AD" clId="Web-{C32B5C0F-57DB-BC49-2680-ED918AFEFBD8}" dt="2022-10-13T15:34:12.250" v="52"/>
          <ac:graphicFrameMkLst>
            <pc:docMk/>
            <pc:sldMk cId="601842401" sldId="839"/>
            <ac:graphicFrameMk id="4" creationId="{620D9CE1-963B-E665-B8AC-36A4C3A024AF}"/>
          </ac:graphicFrameMkLst>
        </pc:graphicFrameChg>
      </pc:sldChg>
    </pc:docChg>
  </pc:docChgLst>
  <pc:docChgLst>
    <pc:chgData name="Emily Keegans" userId="S::emily@seattlehumane.org::e5d53544-ecc4-4dbf-8295-5e5586e0fd38" providerId="AD" clId="Web-{64406833-0BB2-2627-5588-330651E88073}"/>
    <pc:docChg chg="addSld delSld modSld">
      <pc:chgData name="Emily Keegans" userId="S::emily@seattlehumane.org::e5d53544-ecc4-4dbf-8295-5e5586e0fd38" providerId="AD" clId="Web-{64406833-0BB2-2627-5588-330651E88073}" dt="2022-10-12T20:11:06.299" v="433"/>
      <pc:docMkLst>
        <pc:docMk/>
      </pc:docMkLst>
      <pc:sldChg chg="modSp">
        <pc:chgData name="Emily Keegans" userId="S::emily@seattlehumane.org::e5d53544-ecc4-4dbf-8295-5e5586e0fd38" providerId="AD" clId="Web-{64406833-0BB2-2627-5588-330651E88073}" dt="2022-10-12T19:48:50.152" v="96" actId="20577"/>
        <pc:sldMkLst>
          <pc:docMk/>
          <pc:sldMk cId="1633565343" sldId="803"/>
        </pc:sldMkLst>
        <pc:spChg chg="mod">
          <ac:chgData name="Emily Keegans" userId="S::emily@seattlehumane.org::e5d53544-ecc4-4dbf-8295-5e5586e0fd38" providerId="AD" clId="Web-{64406833-0BB2-2627-5588-330651E88073}" dt="2022-10-12T19:48:50.152" v="96" actId="20577"/>
          <ac:spMkLst>
            <pc:docMk/>
            <pc:sldMk cId="1633565343" sldId="803"/>
            <ac:spMk id="5" creationId="{A719830B-AC84-40F1-8627-FCD4E4B00A36}"/>
          </ac:spMkLst>
        </pc:spChg>
      </pc:sldChg>
      <pc:sldChg chg="addSp delSp modSp new">
        <pc:chgData name="Emily Keegans" userId="S::emily@seattlehumane.org::e5d53544-ecc4-4dbf-8295-5e5586e0fd38" providerId="AD" clId="Web-{64406833-0BB2-2627-5588-330651E88073}" dt="2022-10-12T20:11:06.299" v="433"/>
        <pc:sldMkLst>
          <pc:docMk/>
          <pc:sldMk cId="601842401" sldId="839"/>
        </pc:sldMkLst>
        <pc:spChg chg="add del mod">
          <ac:chgData name="Emily Keegans" userId="S::emily@seattlehumane.org::e5d53544-ecc4-4dbf-8295-5e5586e0fd38" providerId="AD" clId="Web-{64406833-0BB2-2627-5588-330651E88073}" dt="2022-10-12T20:05:14.660" v="283"/>
          <ac:spMkLst>
            <pc:docMk/>
            <pc:sldMk cId="601842401" sldId="839"/>
            <ac:spMk id="7" creationId="{516C495E-9CF8-35D7-974B-ECE70436D180}"/>
          </ac:spMkLst>
        </pc:spChg>
        <pc:spChg chg="add del mod">
          <ac:chgData name="Emily Keegans" userId="S::emily@seattlehumane.org::e5d53544-ecc4-4dbf-8295-5e5586e0fd38" providerId="AD" clId="Web-{64406833-0BB2-2627-5588-330651E88073}" dt="2022-10-12T20:05:12.300" v="280"/>
          <ac:spMkLst>
            <pc:docMk/>
            <pc:sldMk cId="601842401" sldId="839"/>
            <ac:spMk id="10" creationId="{7B23D2F4-7F7B-546A-A76A-53CB38506768}"/>
          </ac:spMkLst>
        </pc:spChg>
        <pc:spChg chg="add del mod">
          <ac:chgData name="Emily Keegans" userId="S::emily@seattlehumane.org::e5d53544-ecc4-4dbf-8295-5e5586e0fd38" providerId="AD" clId="Web-{64406833-0BB2-2627-5588-330651E88073}" dt="2022-10-12T20:05:34.426" v="295"/>
          <ac:spMkLst>
            <pc:docMk/>
            <pc:sldMk cId="601842401" sldId="839"/>
            <ac:spMk id="13" creationId="{A7929083-FA0A-6A20-E837-8533943298A3}"/>
          </ac:spMkLst>
        </pc:spChg>
        <pc:spChg chg="add del mod">
          <ac:chgData name="Emily Keegans" userId="S::emily@seattlehumane.org::e5d53544-ecc4-4dbf-8295-5e5586e0fd38" providerId="AD" clId="Web-{64406833-0BB2-2627-5588-330651E88073}" dt="2022-10-12T20:05:32.458" v="292"/>
          <ac:spMkLst>
            <pc:docMk/>
            <pc:sldMk cId="601842401" sldId="839"/>
            <ac:spMk id="16" creationId="{7FA088F4-2B83-D10F-512D-918C0DCD5EF0}"/>
          </ac:spMkLst>
        </pc:spChg>
        <pc:graphicFrameChg chg="add mod modGraphic">
          <ac:chgData name="Emily Keegans" userId="S::emily@seattlehumane.org::e5d53544-ecc4-4dbf-8295-5e5586e0fd38" providerId="AD" clId="Web-{64406833-0BB2-2627-5588-330651E88073}" dt="2022-10-12T20:11:06.299" v="433"/>
          <ac:graphicFrameMkLst>
            <pc:docMk/>
            <pc:sldMk cId="601842401" sldId="839"/>
            <ac:graphicFrameMk id="4" creationId="{620D9CE1-963B-E665-B8AC-36A4C3A024AF}"/>
          </ac:graphicFrameMkLst>
        </pc:graphicFrameChg>
        <pc:graphicFrameChg chg="add del mod">
          <ac:chgData name="Emily Keegans" userId="S::emily@seattlehumane.org::e5d53544-ecc4-4dbf-8295-5e5586e0fd38" providerId="AD" clId="Web-{64406833-0BB2-2627-5588-330651E88073}" dt="2022-10-12T20:05:14.660" v="284"/>
          <ac:graphicFrameMkLst>
            <pc:docMk/>
            <pc:sldMk cId="601842401" sldId="839"/>
            <ac:graphicFrameMk id="6" creationId="{D40582BB-C174-4723-2643-0A76E862A158}"/>
          </ac:graphicFrameMkLst>
        </pc:graphicFrameChg>
        <pc:graphicFrameChg chg="add del mod modGraphic">
          <ac:chgData name="Emily Keegans" userId="S::emily@seattlehumane.org::e5d53544-ecc4-4dbf-8295-5e5586e0fd38" providerId="AD" clId="Web-{64406833-0BB2-2627-5588-330651E88073}" dt="2022-10-12T20:05:12.300" v="281"/>
          <ac:graphicFrameMkLst>
            <pc:docMk/>
            <pc:sldMk cId="601842401" sldId="839"/>
            <ac:graphicFrameMk id="9" creationId="{A84E5CBD-CC8F-7989-3838-A287B6C53496}"/>
          </ac:graphicFrameMkLst>
        </pc:graphicFrameChg>
        <pc:graphicFrameChg chg="add del mod">
          <ac:chgData name="Emily Keegans" userId="S::emily@seattlehumane.org::e5d53544-ecc4-4dbf-8295-5e5586e0fd38" providerId="AD" clId="Web-{64406833-0BB2-2627-5588-330651E88073}" dt="2022-10-12T20:05:34.426" v="296"/>
          <ac:graphicFrameMkLst>
            <pc:docMk/>
            <pc:sldMk cId="601842401" sldId="839"/>
            <ac:graphicFrameMk id="12" creationId="{B8E9A45C-138A-D79C-512E-A679B2D8CAF2}"/>
          </ac:graphicFrameMkLst>
        </pc:graphicFrameChg>
        <pc:graphicFrameChg chg="add del mod">
          <ac:chgData name="Emily Keegans" userId="S::emily@seattlehumane.org::e5d53544-ecc4-4dbf-8295-5e5586e0fd38" providerId="AD" clId="Web-{64406833-0BB2-2627-5588-330651E88073}" dt="2022-10-12T20:05:32.458" v="293"/>
          <ac:graphicFrameMkLst>
            <pc:docMk/>
            <pc:sldMk cId="601842401" sldId="839"/>
            <ac:graphicFrameMk id="15" creationId="{0F496239-A6FB-5B92-407C-E65B1739AFAF}"/>
          </ac:graphicFrameMkLst>
        </pc:graphicFrameChg>
      </pc:sldChg>
      <pc:sldChg chg="addSp delSp modSp new del">
        <pc:chgData name="Emily Keegans" userId="S::emily@seattlehumane.org::e5d53544-ecc4-4dbf-8295-5e5586e0fd38" providerId="AD" clId="Web-{64406833-0BB2-2627-5588-330651E88073}" dt="2022-10-12T20:01:43.651" v="166"/>
        <pc:sldMkLst>
          <pc:docMk/>
          <pc:sldMk cId="2101971067" sldId="839"/>
        </pc:sldMkLst>
        <pc:spChg chg="add mod">
          <ac:chgData name="Emily Keegans" userId="S::emily@seattlehumane.org::e5d53544-ecc4-4dbf-8295-5e5586e0fd38" providerId="AD" clId="Web-{64406833-0BB2-2627-5588-330651E88073}" dt="2022-10-12T19:57:57.017" v="100"/>
          <ac:spMkLst>
            <pc:docMk/>
            <pc:sldMk cId="2101971067" sldId="839"/>
            <ac:spMk id="6" creationId="{73327784-73AC-5ECC-1A06-3DB7718D99FA}"/>
          </ac:spMkLst>
        </pc:spChg>
        <pc:spChg chg="add mod">
          <ac:chgData name="Emily Keegans" userId="S::emily@seattlehumane.org::e5d53544-ecc4-4dbf-8295-5e5586e0fd38" providerId="AD" clId="Web-{64406833-0BB2-2627-5588-330651E88073}" dt="2022-10-12T20:01:33.167" v="163" actId="1076"/>
          <ac:spMkLst>
            <pc:docMk/>
            <pc:sldMk cId="2101971067" sldId="839"/>
            <ac:spMk id="9" creationId="{0AE9BBC3-91C4-CF3C-FB15-3A19B54F585A}"/>
          </ac:spMkLst>
        </pc:spChg>
        <pc:graphicFrameChg chg="add del mod modGraphic">
          <ac:chgData name="Emily Keegans" userId="S::emily@seattlehumane.org::e5d53544-ecc4-4dbf-8295-5e5586e0fd38" providerId="AD" clId="Web-{64406833-0BB2-2627-5588-330651E88073}" dt="2022-10-12T19:58:10.612" v="102"/>
          <ac:graphicFrameMkLst>
            <pc:docMk/>
            <pc:sldMk cId="2101971067" sldId="839"/>
            <ac:graphicFrameMk id="5" creationId="{03A9F0B1-8912-C7DE-508F-74AEBF084A7E}"/>
          </ac:graphicFrameMkLst>
        </pc:graphicFrameChg>
        <pc:graphicFrameChg chg="add mod modGraphic">
          <ac:chgData name="Emily Keegans" userId="S::emily@seattlehumane.org::e5d53544-ecc4-4dbf-8295-5e5586e0fd38" providerId="AD" clId="Web-{64406833-0BB2-2627-5588-330651E88073}" dt="2022-10-12T20:01:35.823" v="165"/>
          <ac:graphicFrameMkLst>
            <pc:docMk/>
            <pc:sldMk cId="2101971067" sldId="839"/>
            <ac:graphicFrameMk id="8" creationId="{D381CAAE-47B3-0023-9CD8-9B9D2CFB190D}"/>
          </ac:graphicFrameMkLst>
        </pc:graphicFrameChg>
      </pc:sldChg>
    </pc:docChg>
  </pc:docChgLst>
  <pc:docChgLst>
    <pc:chgData name="Loralee Greco" userId="S::loralee@seattlehumane.org::c44f5fc5-a400-41ed-9ca4-55edc4ab3e7a" providerId="AD" clId="Web-{ECBBBEE1-78B7-A8EC-83CE-FF78921F6EB8}"/>
    <pc:docChg chg="addSld delSld modSld">
      <pc:chgData name="Loralee Greco" userId="S::loralee@seattlehumane.org::c44f5fc5-a400-41ed-9ca4-55edc4ab3e7a" providerId="AD" clId="Web-{ECBBBEE1-78B7-A8EC-83CE-FF78921F6EB8}" dt="2022-10-13T17:50:09.574" v="10" actId="14100"/>
      <pc:docMkLst>
        <pc:docMk/>
      </pc:docMkLst>
      <pc:sldChg chg="mod modShow">
        <pc:chgData name="Loralee Greco" userId="S::loralee@seattlehumane.org::c44f5fc5-a400-41ed-9ca4-55edc4ab3e7a" providerId="AD" clId="Web-{ECBBBEE1-78B7-A8EC-83CE-FF78921F6EB8}" dt="2022-10-13T17:46:52.006" v="0"/>
        <pc:sldMkLst>
          <pc:docMk/>
          <pc:sldMk cId="2942654627" sldId="838"/>
        </pc:sldMkLst>
      </pc:sldChg>
      <pc:sldChg chg="modSp add del replId">
        <pc:chgData name="Loralee Greco" userId="S::loralee@seattlehumane.org::c44f5fc5-a400-41ed-9ca4-55edc4ab3e7a" providerId="AD" clId="Web-{ECBBBEE1-78B7-A8EC-83CE-FF78921F6EB8}" dt="2022-10-13T17:50:09.574" v="10" actId="14100"/>
        <pc:sldMkLst>
          <pc:docMk/>
          <pc:sldMk cId="3999548356" sldId="840"/>
        </pc:sldMkLst>
        <pc:picChg chg="mod modCrop">
          <ac:chgData name="Loralee Greco" userId="S::loralee@seattlehumane.org::c44f5fc5-a400-41ed-9ca4-55edc4ab3e7a" providerId="AD" clId="Web-{ECBBBEE1-78B7-A8EC-83CE-FF78921F6EB8}" dt="2022-10-13T17:50:09.574" v="10" actId="14100"/>
          <ac:picMkLst>
            <pc:docMk/>
            <pc:sldMk cId="3999548356" sldId="840"/>
            <ac:picMk id="2" creationId="{DC9C927F-F9B4-B358-7E7A-1263A7CAD146}"/>
          </ac:picMkLst>
        </pc:picChg>
      </pc:sldChg>
    </pc:docChg>
  </pc:docChgLst>
  <pc:docChgLst>
    <pc:chgData name="Jessie Swisher Spiers" userId="S::jessie@seattlehumane.org::722965c2-d1e2-499f-9770-bf9221139c79" providerId="AD" clId="Web-{B77B3F34-3BBB-602B-6117-5832CFA1BA0C}"/>
    <pc:docChg chg="addSld delSld modSld">
      <pc:chgData name="Jessie Swisher Spiers" userId="S::jessie@seattlehumane.org::722965c2-d1e2-499f-9770-bf9221139c79" providerId="AD" clId="Web-{B77B3F34-3BBB-602B-6117-5832CFA1BA0C}" dt="2021-09-03T16:20:42.701" v="61" actId="20577"/>
      <pc:docMkLst>
        <pc:docMk/>
      </pc:docMkLst>
      <pc:sldChg chg="modSp">
        <pc:chgData name="Jessie Swisher Spiers" userId="S::jessie@seattlehumane.org::722965c2-d1e2-499f-9770-bf9221139c79" providerId="AD" clId="Web-{B77B3F34-3BBB-602B-6117-5832CFA1BA0C}" dt="2021-09-03T16:20:42.701" v="61" actId="20577"/>
        <pc:sldMkLst>
          <pc:docMk/>
          <pc:sldMk cId="3129540398" sldId="821"/>
        </pc:sldMkLst>
        <pc:spChg chg="mod">
          <ac:chgData name="Jessie Swisher Spiers" userId="S::jessie@seattlehumane.org::722965c2-d1e2-499f-9770-bf9221139c79" providerId="AD" clId="Web-{B77B3F34-3BBB-602B-6117-5832CFA1BA0C}" dt="2021-09-03T16:20:39.795" v="49" actId="20577"/>
          <ac:spMkLst>
            <pc:docMk/>
            <pc:sldMk cId="3129540398" sldId="821"/>
            <ac:spMk id="2" creationId="{66C95CDC-F5FD-41BB-AC72-2D9E4EC93211}"/>
          </ac:spMkLst>
        </pc:spChg>
        <pc:spChg chg="mod">
          <ac:chgData name="Jessie Swisher Spiers" userId="S::jessie@seattlehumane.org::722965c2-d1e2-499f-9770-bf9221139c79" providerId="AD" clId="Web-{B77B3F34-3BBB-602B-6117-5832CFA1BA0C}" dt="2021-09-03T16:20:42.701" v="61" actId="20577"/>
          <ac:spMkLst>
            <pc:docMk/>
            <pc:sldMk cId="3129540398" sldId="821"/>
            <ac:spMk id="3" creationId="{FE35D0DA-2772-4599-9308-4CA1C81EB178}"/>
          </ac:spMkLst>
        </pc:spChg>
      </pc:sldChg>
      <pc:sldChg chg="add del">
        <pc:chgData name="Jessie Swisher Spiers" userId="S::jessie@seattlehumane.org::722965c2-d1e2-499f-9770-bf9221139c79" providerId="AD" clId="Web-{B77B3F34-3BBB-602B-6117-5832CFA1BA0C}" dt="2021-09-03T16:20:36.545" v="32"/>
        <pc:sldMkLst>
          <pc:docMk/>
          <pc:sldMk cId="2135465244" sldId="823"/>
        </pc:sldMkLst>
      </pc:sldChg>
      <pc:sldChg chg="add del">
        <pc:chgData name="Jessie Swisher Spiers" userId="S::jessie@seattlehumane.org::722965c2-d1e2-499f-9770-bf9221139c79" providerId="AD" clId="Web-{B77B3F34-3BBB-602B-6117-5832CFA1BA0C}" dt="2021-09-03T16:20:33.357" v="31"/>
        <pc:sldMkLst>
          <pc:docMk/>
          <pc:sldMk cId="1327786093" sldId="824"/>
        </pc:sldMkLst>
      </pc:sldChg>
    </pc:docChg>
  </pc:docChgLst>
  <pc:docChgLst>
    <pc:chgData name="Devon LeRose" userId="0699e955-d5b7-4e5f-8028-8c0d0ad642c9" providerId="ADAL" clId="{EBC492E3-1BB0-4CE8-B6F5-AE961F55D123}"/>
    <pc:docChg chg="modMainMaster">
      <pc:chgData name="Devon LeRose" userId="0699e955-d5b7-4e5f-8028-8c0d0ad642c9" providerId="ADAL" clId="{EBC492E3-1BB0-4CE8-B6F5-AE961F55D123}" dt="2021-09-20T21:56:11.180" v="4" actId="18131"/>
      <pc:docMkLst>
        <pc:docMk/>
      </pc:docMkLst>
      <pc:sldMasterChg chg="modSldLayout">
        <pc:chgData name="Devon LeRose" userId="0699e955-d5b7-4e5f-8028-8c0d0ad642c9" providerId="ADAL" clId="{EBC492E3-1BB0-4CE8-B6F5-AE961F55D123}" dt="2021-09-20T21:56:11.180" v="4" actId="18131"/>
        <pc:sldMasterMkLst>
          <pc:docMk/>
          <pc:sldMasterMk cId="552879856" sldId="2147483723"/>
        </pc:sldMasterMkLst>
        <pc:sldLayoutChg chg="modSp">
          <pc:chgData name="Devon LeRose" userId="0699e955-d5b7-4e5f-8028-8c0d0ad642c9" providerId="ADAL" clId="{EBC492E3-1BB0-4CE8-B6F5-AE961F55D123}" dt="2021-09-20T21:56:11.180" v="4" actId="18131"/>
          <pc:sldLayoutMkLst>
            <pc:docMk/>
            <pc:sldMasterMk cId="552879856" sldId="2147483723"/>
            <pc:sldLayoutMk cId="2041597341" sldId="2147483720"/>
          </pc:sldLayoutMkLst>
          <pc:picChg chg="mod">
            <ac:chgData name="Devon LeRose" userId="0699e955-d5b7-4e5f-8028-8c0d0ad642c9" providerId="ADAL" clId="{EBC492E3-1BB0-4CE8-B6F5-AE961F55D123}" dt="2021-09-20T21:56:11.180" v="4" actId="18131"/>
            <ac:picMkLst>
              <pc:docMk/>
              <pc:sldMasterMk cId="552879856" sldId="2147483723"/>
              <pc:sldLayoutMk cId="2041597341" sldId="2147483720"/>
              <ac:picMk id="15" creationId="{00000000-0000-0000-0000-000000000000}"/>
            </ac:picMkLst>
          </pc:picChg>
        </pc:sldLayoutChg>
      </pc:sldMasterChg>
    </pc:docChg>
  </pc:docChgLst>
  <pc:docChgLst>
    <pc:chgData name="Jessica Charlton" userId="S::jessicac@seattlehumane.org::58f0d8ae-87f9-48a6-9ae6-18bf952e827f" providerId="AD" clId="Web-{4BB8E496-C3E8-3F70-A614-C12753266D9D}"/>
    <pc:docChg chg="addSld delSld modSld sldOrd addMainMaster modMainMaster">
      <pc:chgData name="Jessica Charlton" userId="S::jessicac@seattlehumane.org::58f0d8ae-87f9-48a6-9ae6-18bf952e827f" providerId="AD" clId="Web-{4BB8E496-C3E8-3F70-A614-C12753266D9D}" dt="2022-10-13T19:55:57.408" v="1557" actId="20577"/>
      <pc:docMkLst>
        <pc:docMk/>
      </pc:docMkLst>
      <pc:sldChg chg="modSp">
        <pc:chgData name="Jessica Charlton" userId="S::jessicac@seattlehumane.org::58f0d8ae-87f9-48a6-9ae6-18bf952e827f" providerId="AD" clId="Web-{4BB8E496-C3E8-3F70-A614-C12753266D9D}" dt="2022-10-13T18:15:07.735" v="182" actId="20577"/>
        <pc:sldMkLst>
          <pc:docMk/>
          <pc:sldMk cId="1633565343" sldId="803"/>
        </pc:sldMkLst>
        <pc:spChg chg="mod">
          <ac:chgData name="Jessica Charlton" userId="S::jessicac@seattlehumane.org::58f0d8ae-87f9-48a6-9ae6-18bf952e827f" providerId="AD" clId="Web-{4BB8E496-C3E8-3F70-A614-C12753266D9D}" dt="2022-10-13T18:15:07.735" v="182" actId="20577"/>
          <ac:spMkLst>
            <pc:docMk/>
            <pc:sldMk cId="1633565343" sldId="803"/>
            <ac:spMk id="5" creationId="{A719830B-AC84-40F1-8627-FCD4E4B00A36}"/>
          </ac:spMkLst>
        </pc:spChg>
      </pc:sldChg>
      <pc:sldChg chg="addSp delSp modSp">
        <pc:chgData name="Jessica Charlton" userId="S::jessicac@seattlehumane.org::58f0d8ae-87f9-48a6-9ae6-18bf952e827f" providerId="AD" clId="Web-{4BB8E496-C3E8-3F70-A614-C12753266D9D}" dt="2022-10-13T18:16:19.580" v="207"/>
        <pc:sldMkLst>
          <pc:docMk/>
          <pc:sldMk cId="3972135604" sldId="827"/>
        </pc:sldMkLst>
        <pc:spChg chg="mod">
          <ac:chgData name="Jessica Charlton" userId="S::jessicac@seattlehumane.org::58f0d8ae-87f9-48a6-9ae6-18bf952e827f" providerId="AD" clId="Web-{4BB8E496-C3E8-3F70-A614-C12753266D9D}" dt="2022-10-13T18:15:51.001" v="202" actId="20577"/>
          <ac:spMkLst>
            <pc:docMk/>
            <pc:sldMk cId="3972135604" sldId="827"/>
            <ac:spMk id="2" creationId="{00000000-0000-0000-0000-000000000000}"/>
          </ac:spMkLst>
        </pc:spChg>
        <pc:spChg chg="mod">
          <ac:chgData name="Jessica Charlton" userId="S::jessicac@seattlehumane.org::58f0d8ae-87f9-48a6-9ae6-18bf952e827f" providerId="AD" clId="Web-{4BB8E496-C3E8-3F70-A614-C12753266D9D}" dt="2022-10-13T18:15:26.673" v="185" actId="20577"/>
          <ac:spMkLst>
            <pc:docMk/>
            <pc:sldMk cId="3972135604" sldId="827"/>
            <ac:spMk id="3" creationId="{00000000-0000-0000-0000-000000000000}"/>
          </ac:spMkLst>
        </pc:spChg>
        <pc:graphicFrameChg chg="add mod">
          <ac:chgData name="Jessica Charlton" userId="S::jessicac@seattlehumane.org::58f0d8ae-87f9-48a6-9ae6-18bf952e827f" providerId="AD" clId="Web-{4BB8E496-C3E8-3F70-A614-C12753266D9D}" dt="2022-10-13T18:15:34.907" v="187" actId="1076"/>
          <ac:graphicFrameMkLst>
            <pc:docMk/>
            <pc:sldMk cId="3972135604" sldId="827"/>
            <ac:graphicFrameMk id="4" creationId="{A0C0ADE1-CFE7-9681-2CCD-6CACCADEF9D9}"/>
          </ac:graphicFrameMkLst>
        </pc:graphicFrameChg>
        <pc:graphicFrameChg chg="add del mod">
          <ac:chgData name="Jessica Charlton" userId="S::jessicac@seattlehumane.org::58f0d8ae-87f9-48a6-9ae6-18bf952e827f" providerId="AD" clId="Web-{4BB8E496-C3E8-3F70-A614-C12753266D9D}" dt="2022-10-13T18:16:19.580" v="207"/>
          <ac:graphicFrameMkLst>
            <pc:docMk/>
            <pc:sldMk cId="3972135604" sldId="827"/>
            <ac:graphicFrameMk id="26" creationId="{FE666A99-CF7D-DDD9-ADC0-07F1FA18218C}"/>
          </ac:graphicFrameMkLst>
        </pc:graphicFrameChg>
        <pc:graphicFrameChg chg="add del mod">
          <ac:chgData name="Jessica Charlton" userId="S::jessicac@seattlehumane.org::58f0d8ae-87f9-48a6-9ae6-18bf952e827f" providerId="AD" clId="Web-{4BB8E496-C3E8-3F70-A614-C12753266D9D}" dt="2022-10-13T18:16:09.299" v="204"/>
          <ac:graphicFrameMkLst>
            <pc:docMk/>
            <pc:sldMk cId="3972135604" sldId="827"/>
            <ac:graphicFrameMk id="32" creationId="{FE666A99-CF7D-DDD9-ADC0-07F1FA18218C}"/>
          </ac:graphicFrameMkLst>
        </pc:graphicFrameChg>
      </pc:sldChg>
      <pc:sldChg chg="modSp">
        <pc:chgData name="Jessica Charlton" userId="S::jessicac@seattlehumane.org::58f0d8ae-87f9-48a6-9ae6-18bf952e827f" providerId="AD" clId="Web-{4BB8E496-C3E8-3F70-A614-C12753266D9D}" dt="2022-10-13T19:31:39.561" v="1420" actId="20577"/>
        <pc:sldMkLst>
          <pc:docMk/>
          <pc:sldMk cId="2493157777" sldId="828"/>
        </pc:sldMkLst>
        <pc:spChg chg="mod">
          <ac:chgData name="Jessica Charlton" userId="S::jessicac@seattlehumane.org::58f0d8ae-87f9-48a6-9ae6-18bf952e827f" providerId="AD" clId="Web-{4BB8E496-C3E8-3F70-A614-C12753266D9D}" dt="2022-10-13T19:31:39.561" v="1420" actId="20577"/>
          <ac:spMkLst>
            <pc:docMk/>
            <pc:sldMk cId="2493157777" sldId="828"/>
            <ac:spMk id="3" creationId="{00000000-0000-0000-0000-000000000000}"/>
          </ac:spMkLst>
        </pc:spChg>
      </pc:sldChg>
      <pc:sldChg chg="modSp ord">
        <pc:chgData name="Jessica Charlton" userId="S::jessicac@seattlehumane.org::58f0d8ae-87f9-48a6-9ae6-18bf952e827f" providerId="AD" clId="Web-{4BB8E496-C3E8-3F70-A614-C12753266D9D}" dt="2022-10-13T19:55:57.408" v="1557" actId="20577"/>
        <pc:sldMkLst>
          <pc:docMk/>
          <pc:sldMk cId="1733839306" sldId="833"/>
        </pc:sldMkLst>
        <pc:spChg chg="mod">
          <ac:chgData name="Jessica Charlton" userId="S::jessicac@seattlehumane.org::58f0d8ae-87f9-48a6-9ae6-18bf952e827f" providerId="AD" clId="Web-{4BB8E496-C3E8-3F70-A614-C12753266D9D}" dt="2022-10-13T19:23:05.875" v="1289" actId="1076"/>
          <ac:spMkLst>
            <pc:docMk/>
            <pc:sldMk cId="1733839306" sldId="833"/>
            <ac:spMk id="4" creationId="{CE76ED65-6C97-48FA-94ED-8144E0BA2A0C}"/>
          </ac:spMkLst>
        </pc:spChg>
        <pc:spChg chg="mod">
          <ac:chgData name="Jessica Charlton" userId="S::jessicac@seattlehumane.org::58f0d8ae-87f9-48a6-9ae6-18bf952e827f" providerId="AD" clId="Web-{4BB8E496-C3E8-3F70-A614-C12753266D9D}" dt="2022-10-13T19:55:57.408" v="1557" actId="20577"/>
          <ac:spMkLst>
            <pc:docMk/>
            <pc:sldMk cId="1733839306" sldId="833"/>
            <ac:spMk id="5" creationId="{A719830B-AC84-40F1-8627-FCD4E4B00A36}"/>
          </ac:spMkLst>
        </pc:spChg>
      </pc:sldChg>
      <pc:sldChg chg="addSp delSp modSp new">
        <pc:chgData name="Jessica Charlton" userId="S::jessicac@seattlehumane.org::58f0d8ae-87f9-48a6-9ae6-18bf952e827f" providerId="AD" clId="Web-{4BB8E496-C3E8-3F70-A614-C12753266D9D}" dt="2022-10-13T19:54:13.621" v="1526" actId="14100"/>
        <pc:sldMkLst>
          <pc:docMk/>
          <pc:sldMk cId="474809209" sldId="848"/>
        </pc:sldMkLst>
        <pc:spChg chg="mod">
          <ac:chgData name="Jessica Charlton" userId="S::jessicac@seattlehumane.org::58f0d8ae-87f9-48a6-9ae6-18bf952e827f" providerId="AD" clId="Web-{4BB8E496-C3E8-3F70-A614-C12753266D9D}" dt="2022-10-13T19:51:33.283" v="1518" actId="20577"/>
          <ac:spMkLst>
            <pc:docMk/>
            <pc:sldMk cId="474809209" sldId="848"/>
            <ac:spMk id="2" creationId="{E1489D34-7A54-894D-F820-E81E99DE8A49}"/>
          </ac:spMkLst>
        </pc:spChg>
        <pc:spChg chg="del">
          <ac:chgData name="Jessica Charlton" userId="S::jessicac@seattlehumane.org::58f0d8ae-87f9-48a6-9ae6-18bf952e827f" providerId="AD" clId="Web-{4BB8E496-C3E8-3F70-A614-C12753266D9D}" dt="2022-10-13T19:54:05.573" v="1525"/>
          <ac:spMkLst>
            <pc:docMk/>
            <pc:sldMk cId="474809209" sldId="848"/>
            <ac:spMk id="4" creationId="{DA9318E8-6095-4AD7-1108-AF03A9D3300E}"/>
          </ac:spMkLst>
        </pc:spChg>
        <pc:graphicFrameChg chg="add mod modGraphic">
          <ac:chgData name="Jessica Charlton" userId="S::jessicac@seattlehumane.org::58f0d8ae-87f9-48a6-9ae6-18bf952e827f" providerId="AD" clId="Web-{4BB8E496-C3E8-3F70-A614-C12753266D9D}" dt="2022-10-13T19:51:19.720" v="1499" actId="20577"/>
          <ac:graphicFrameMkLst>
            <pc:docMk/>
            <pc:sldMk cId="474809209" sldId="848"/>
            <ac:graphicFrameMk id="6" creationId="{E414DBB6-D07D-49FB-6FE1-4C5A1DBB2570}"/>
          </ac:graphicFrameMkLst>
        </pc:graphicFrameChg>
        <pc:picChg chg="add mod ord modCrop">
          <ac:chgData name="Jessica Charlton" userId="S::jessicac@seattlehumane.org::58f0d8ae-87f9-48a6-9ae6-18bf952e827f" providerId="AD" clId="Web-{4BB8E496-C3E8-3F70-A614-C12753266D9D}" dt="2022-10-13T19:54:13.621" v="1526" actId="14100"/>
          <ac:picMkLst>
            <pc:docMk/>
            <pc:sldMk cId="474809209" sldId="848"/>
            <ac:picMk id="407" creationId="{0DF6DE7D-ABA8-CAFA-89AD-B8E69B679710}"/>
          </ac:picMkLst>
        </pc:picChg>
      </pc:sldChg>
      <pc:sldChg chg="new del">
        <pc:chgData name="Jessica Charlton" userId="S::jessicac@seattlehumane.org::58f0d8ae-87f9-48a6-9ae6-18bf952e827f" providerId="AD" clId="Web-{4BB8E496-C3E8-3F70-A614-C12753266D9D}" dt="2022-10-13T19:53:15.836" v="1523"/>
        <pc:sldMkLst>
          <pc:docMk/>
          <pc:sldMk cId="3224758161" sldId="849"/>
        </pc:sldMkLst>
      </pc:sldChg>
      <pc:sldChg chg="add del">
        <pc:chgData name="Jessica Charlton" userId="S::jessicac@seattlehumane.org::58f0d8ae-87f9-48a6-9ae6-18bf952e827f" providerId="AD" clId="Web-{4BB8E496-C3E8-3F70-A614-C12753266D9D}" dt="2022-10-13T19:53:20.305" v="1524"/>
        <pc:sldMkLst>
          <pc:docMk/>
          <pc:sldMk cId="2405430557" sldId="850"/>
        </pc:sldMkLst>
      </pc:sldChg>
      <pc:sldChg chg="add ord">
        <pc:chgData name="Jessica Charlton" userId="S::jessicac@seattlehumane.org::58f0d8ae-87f9-48a6-9ae6-18bf952e827f" providerId="AD" clId="Web-{4BB8E496-C3E8-3F70-A614-C12753266D9D}" dt="2022-10-13T19:53:12.289" v="1522"/>
        <pc:sldMkLst>
          <pc:docMk/>
          <pc:sldMk cId="1344614667" sldId="851"/>
        </pc:sldMkLst>
      </pc:sldChg>
      <pc:sldMasterChg chg="add addSldLayout">
        <pc:chgData name="Jessica Charlton" userId="S::jessicac@seattlehumane.org::58f0d8ae-87f9-48a6-9ae6-18bf952e827f" providerId="AD" clId="Web-{4BB8E496-C3E8-3F70-A614-C12753266D9D}" dt="2022-10-13T19:52:48.397" v="1520"/>
        <pc:sldMasterMkLst>
          <pc:docMk/>
          <pc:sldMasterMk cId="4139614725" sldId="2147483648"/>
        </pc:sldMasterMkLst>
        <pc:sldLayoutChg chg="add">
          <pc:chgData name="Jessica Charlton" userId="S::jessicac@seattlehumane.org::58f0d8ae-87f9-48a6-9ae6-18bf952e827f" providerId="AD" clId="Web-{4BB8E496-C3E8-3F70-A614-C12753266D9D}" dt="2022-10-13T19:52:48.397" v="1520"/>
          <pc:sldLayoutMkLst>
            <pc:docMk/>
            <pc:sldMasterMk cId="4139614725" sldId="2147483648"/>
            <pc:sldLayoutMk cId="3957751415" sldId="2147483660"/>
          </pc:sldLayoutMkLst>
        </pc:sldLayoutChg>
      </pc:sldMasterChg>
      <pc:sldMasterChg chg="replId">
        <pc:chgData name="Jessica Charlton" userId="S::jessicac@seattlehumane.org::58f0d8ae-87f9-48a6-9ae6-18bf952e827f" providerId="AD" clId="Web-{4BB8E496-C3E8-3F70-A614-C12753266D9D}" dt="2022-10-13T19:52:48.397" v="1520"/>
        <pc:sldMasterMkLst>
          <pc:docMk/>
          <pc:sldMasterMk cId="552879856" sldId="2147483723"/>
        </pc:sldMasterMkLst>
      </pc:sldMasterChg>
    </pc:docChg>
  </pc:docChgLst>
  <pc:docChgLst>
    <pc:chgData name="Emily Keegans" userId="S::emily@seattlehumane.org::e5d53544-ecc4-4dbf-8295-5e5586e0fd38" providerId="AD" clId="Web-{19FEB3A3-2CCF-0033-C3A6-FE37A5DB9D5C}"/>
    <pc:docChg chg="modSld">
      <pc:chgData name="Emily Keegans" userId="S::emily@seattlehumane.org::e5d53544-ecc4-4dbf-8295-5e5586e0fd38" providerId="AD" clId="Web-{19FEB3A3-2CCF-0033-C3A6-FE37A5DB9D5C}" dt="2022-10-13T15:44:01.807" v="346" actId="20577"/>
      <pc:docMkLst>
        <pc:docMk/>
      </pc:docMkLst>
      <pc:sldChg chg="modSp">
        <pc:chgData name="Emily Keegans" userId="S::emily@seattlehumane.org::e5d53544-ecc4-4dbf-8295-5e5586e0fd38" providerId="AD" clId="Web-{19FEB3A3-2CCF-0033-C3A6-FE37A5DB9D5C}" dt="2022-10-13T15:43:11.992" v="324" actId="20577"/>
        <pc:sldMkLst>
          <pc:docMk/>
          <pc:sldMk cId="2161098074" sldId="826"/>
        </pc:sldMkLst>
        <pc:spChg chg="mod">
          <ac:chgData name="Emily Keegans" userId="S::emily@seattlehumane.org::e5d53544-ecc4-4dbf-8295-5e5586e0fd38" providerId="AD" clId="Web-{19FEB3A3-2CCF-0033-C3A6-FE37A5DB9D5C}" dt="2022-10-13T15:43:11.992" v="324" actId="20577"/>
          <ac:spMkLst>
            <pc:docMk/>
            <pc:sldMk cId="2161098074" sldId="826"/>
            <ac:spMk id="3" creationId="{00000000-0000-0000-0000-000000000000}"/>
          </ac:spMkLst>
        </pc:spChg>
      </pc:sldChg>
      <pc:sldChg chg="modSp">
        <pc:chgData name="Emily Keegans" userId="S::emily@seattlehumane.org::e5d53544-ecc4-4dbf-8295-5e5586e0fd38" providerId="AD" clId="Web-{19FEB3A3-2CCF-0033-C3A6-FE37A5DB9D5C}" dt="2022-10-13T15:44:01.807" v="346" actId="20577"/>
        <pc:sldMkLst>
          <pc:docMk/>
          <pc:sldMk cId="4217902354" sldId="831"/>
        </pc:sldMkLst>
        <pc:spChg chg="mod">
          <ac:chgData name="Emily Keegans" userId="S::emily@seattlehumane.org::e5d53544-ecc4-4dbf-8295-5e5586e0fd38" providerId="AD" clId="Web-{19FEB3A3-2CCF-0033-C3A6-FE37A5DB9D5C}" dt="2022-10-13T15:44:01.807" v="346" actId="20577"/>
          <ac:spMkLst>
            <pc:docMk/>
            <pc:sldMk cId="4217902354" sldId="831"/>
            <ac:spMk id="5" creationId="{A719830B-AC84-40F1-8627-FCD4E4B00A36}"/>
          </ac:spMkLst>
        </pc:spChg>
      </pc:sldChg>
    </pc:docChg>
  </pc:docChgLst>
  <pc:docChgLst>
    <pc:chgData name="Emily Keegans" userId="S::emily@seattlehumane.org::e5d53544-ecc4-4dbf-8295-5e5586e0fd38" providerId="AD" clId="Web-{B9A022AF-A792-E0DF-0F99-69544C0B5F68}"/>
    <pc:docChg chg="modSld">
      <pc:chgData name="Emily Keegans" userId="S::emily@seattlehumane.org::e5d53544-ecc4-4dbf-8295-5e5586e0fd38" providerId="AD" clId="Web-{B9A022AF-A792-E0DF-0F99-69544C0B5F68}" dt="2022-10-13T19:39:34.721" v="143" actId="20577"/>
      <pc:docMkLst>
        <pc:docMk/>
      </pc:docMkLst>
      <pc:sldChg chg="modSp">
        <pc:chgData name="Emily Keegans" userId="S::emily@seattlehumane.org::e5d53544-ecc4-4dbf-8295-5e5586e0fd38" providerId="AD" clId="Web-{B9A022AF-A792-E0DF-0F99-69544C0B5F68}" dt="2022-10-13T19:39:34.721" v="143" actId="20577"/>
        <pc:sldMkLst>
          <pc:docMk/>
          <pc:sldMk cId="2161098074" sldId="826"/>
        </pc:sldMkLst>
        <pc:spChg chg="mod">
          <ac:chgData name="Emily Keegans" userId="S::emily@seattlehumane.org::e5d53544-ecc4-4dbf-8295-5e5586e0fd38" providerId="AD" clId="Web-{B9A022AF-A792-E0DF-0F99-69544C0B5F68}" dt="2022-10-13T19:39:34.721" v="143" actId="20577"/>
          <ac:spMkLst>
            <pc:docMk/>
            <pc:sldMk cId="2161098074" sldId="826"/>
            <ac:spMk id="3" creationId="{00000000-0000-0000-0000-000000000000}"/>
          </ac:spMkLst>
        </pc:spChg>
        <pc:picChg chg="mod">
          <ac:chgData name="Emily Keegans" userId="S::emily@seattlehumane.org::e5d53544-ecc4-4dbf-8295-5e5586e0fd38" providerId="AD" clId="Web-{B9A022AF-A792-E0DF-0F99-69544C0B5F68}" dt="2022-10-13T19:36:12.805" v="116" actId="14100"/>
          <ac:picMkLst>
            <pc:docMk/>
            <pc:sldMk cId="2161098074" sldId="826"/>
            <ac:picMk id="7" creationId="{00000000-0000-0000-0000-000000000000}"/>
          </ac:picMkLst>
        </pc:picChg>
      </pc:sldChg>
      <pc:sldChg chg="modSp">
        <pc:chgData name="Emily Keegans" userId="S::emily@seattlehumane.org::e5d53544-ecc4-4dbf-8295-5e5586e0fd38" providerId="AD" clId="Web-{B9A022AF-A792-E0DF-0F99-69544C0B5F68}" dt="2022-10-13T19:35:55.617" v="115" actId="20577"/>
        <pc:sldMkLst>
          <pc:docMk/>
          <pc:sldMk cId="4217902354" sldId="831"/>
        </pc:sldMkLst>
        <pc:spChg chg="mod">
          <ac:chgData name="Emily Keegans" userId="S::emily@seattlehumane.org::e5d53544-ecc4-4dbf-8295-5e5586e0fd38" providerId="AD" clId="Web-{B9A022AF-A792-E0DF-0F99-69544C0B5F68}" dt="2022-10-13T19:35:55.617" v="115" actId="20577"/>
          <ac:spMkLst>
            <pc:docMk/>
            <pc:sldMk cId="4217902354" sldId="831"/>
            <ac:spMk id="5" creationId="{A719830B-AC84-40F1-8627-FCD4E4B00A36}"/>
          </ac:spMkLst>
        </pc:spChg>
      </pc:sldChg>
      <pc:sldChg chg="addSp modSp addAnim modAnim">
        <pc:chgData name="Emily Keegans" userId="S::emily@seattlehumane.org::e5d53544-ecc4-4dbf-8295-5e5586e0fd38" providerId="AD" clId="Web-{B9A022AF-A792-E0DF-0F99-69544C0B5F68}" dt="2022-10-13T19:37:16.716" v="122"/>
        <pc:sldMkLst>
          <pc:docMk/>
          <pc:sldMk cId="601842401" sldId="839"/>
        </pc:sldMkLst>
        <pc:spChg chg="add mod">
          <ac:chgData name="Emily Keegans" userId="S::emily@seattlehumane.org::e5d53544-ecc4-4dbf-8295-5e5586e0fd38" providerId="AD" clId="Web-{B9A022AF-A792-E0DF-0F99-69544C0B5F68}" dt="2022-10-13T19:30:55.137" v="37" actId="14100"/>
          <ac:spMkLst>
            <pc:docMk/>
            <pc:sldMk cId="601842401" sldId="839"/>
            <ac:spMk id="5" creationId="{B5F92DBB-AE21-1132-BD84-5FF31D0C8AC9}"/>
          </ac:spMkLst>
        </pc:spChg>
      </pc:sldChg>
    </pc:docChg>
  </pc:docChgLst>
  <pc:docChgLst>
    <pc:chgData name="Loralee Greco" userId="S::loralee@seattlehumane.org::c44f5fc5-a400-41ed-9ca4-55edc4ab3e7a" providerId="AD" clId="Web-{C9C20564-E1C2-96C8-12DD-F84B09DA8AC4}"/>
    <pc:docChg chg="addSld delSld modSld sldOrd">
      <pc:chgData name="Loralee Greco" userId="S::loralee@seattlehumane.org::c44f5fc5-a400-41ed-9ca4-55edc4ab3e7a" providerId="AD" clId="Web-{C9C20564-E1C2-96C8-12DD-F84B09DA8AC4}" dt="2022-10-13T20:11:08.161" v="1442" actId="20577"/>
      <pc:docMkLst>
        <pc:docMk/>
      </pc:docMkLst>
      <pc:sldChg chg="modSp">
        <pc:chgData name="Loralee Greco" userId="S::loralee@seattlehumane.org::c44f5fc5-a400-41ed-9ca4-55edc4ab3e7a" providerId="AD" clId="Web-{C9C20564-E1C2-96C8-12DD-F84B09DA8AC4}" dt="2022-10-13T19:17:39.419" v="487" actId="20577"/>
        <pc:sldMkLst>
          <pc:docMk/>
          <pc:sldMk cId="1633565343" sldId="803"/>
        </pc:sldMkLst>
        <pc:spChg chg="mod">
          <ac:chgData name="Loralee Greco" userId="S::loralee@seattlehumane.org::c44f5fc5-a400-41ed-9ca4-55edc4ab3e7a" providerId="AD" clId="Web-{C9C20564-E1C2-96C8-12DD-F84B09DA8AC4}" dt="2022-10-13T19:17:39.419" v="487" actId="20577"/>
          <ac:spMkLst>
            <pc:docMk/>
            <pc:sldMk cId="1633565343" sldId="803"/>
            <ac:spMk id="5" creationId="{A719830B-AC84-40F1-8627-FCD4E4B00A36}"/>
          </ac:spMkLst>
        </pc:spChg>
      </pc:sldChg>
      <pc:sldChg chg="modSp">
        <pc:chgData name="Loralee Greco" userId="S::loralee@seattlehumane.org::c44f5fc5-a400-41ed-9ca4-55edc4ab3e7a" providerId="AD" clId="Web-{C9C20564-E1C2-96C8-12DD-F84B09DA8AC4}" dt="2022-10-13T20:11:08.161" v="1442" actId="20577"/>
        <pc:sldMkLst>
          <pc:docMk/>
          <pc:sldMk cId="2493157777" sldId="828"/>
        </pc:sldMkLst>
        <pc:spChg chg="mod">
          <ac:chgData name="Loralee Greco" userId="S::loralee@seattlehumane.org::c44f5fc5-a400-41ed-9ca4-55edc4ab3e7a" providerId="AD" clId="Web-{C9C20564-E1C2-96C8-12DD-F84B09DA8AC4}" dt="2022-10-13T20:11:08.161" v="1442" actId="20577"/>
          <ac:spMkLst>
            <pc:docMk/>
            <pc:sldMk cId="2493157777" sldId="828"/>
            <ac:spMk id="3" creationId="{00000000-0000-0000-0000-000000000000}"/>
          </ac:spMkLst>
        </pc:spChg>
      </pc:sldChg>
      <pc:sldChg chg="modSp ord">
        <pc:chgData name="Loralee Greco" userId="S::loralee@seattlehumane.org::c44f5fc5-a400-41ed-9ca4-55edc4ab3e7a" providerId="AD" clId="Web-{C9C20564-E1C2-96C8-12DD-F84B09DA8AC4}" dt="2022-10-13T19:25:32.608" v="523" actId="14100"/>
        <pc:sldMkLst>
          <pc:docMk/>
          <pc:sldMk cId="1592673284" sldId="832"/>
        </pc:sldMkLst>
        <pc:spChg chg="mod">
          <ac:chgData name="Loralee Greco" userId="S::loralee@seattlehumane.org::c44f5fc5-a400-41ed-9ca4-55edc4ab3e7a" providerId="AD" clId="Web-{C9C20564-E1C2-96C8-12DD-F84B09DA8AC4}" dt="2022-10-13T18:58:24.768" v="146" actId="20577"/>
          <ac:spMkLst>
            <pc:docMk/>
            <pc:sldMk cId="1592673284" sldId="832"/>
            <ac:spMk id="4" creationId="{CE76ED65-6C97-48FA-94ED-8144E0BA2A0C}"/>
          </ac:spMkLst>
        </pc:spChg>
        <pc:spChg chg="mod">
          <ac:chgData name="Loralee Greco" userId="S::loralee@seattlehumane.org::c44f5fc5-a400-41ed-9ca4-55edc4ab3e7a" providerId="AD" clId="Web-{C9C20564-E1C2-96C8-12DD-F84B09DA8AC4}" dt="2022-10-13T19:25:32.608" v="523" actId="14100"/>
          <ac:spMkLst>
            <pc:docMk/>
            <pc:sldMk cId="1592673284" sldId="832"/>
            <ac:spMk id="5" creationId="{A719830B-AC84-40F1-8627-FCD4E4B00A36}"/>
          </ac:spMkLst>
        </pc:spChg>
      </pc:sldChg>
      <pc:sldChg chg="addSp delSp modSp ord addAnim modAnim">
        <pc:chgData name="Loralee Greco" userId="S::loralee@seattlehumane.org::c44f5fc5-a400-41ed-9ca4-55edc4ab3e7a" providerId="AD" clId="Web-{C9C20564-E1C2-96C8-12DD-F84B09DA8AC4}" dt="2022-10-13T18:52:04.692" v="89"/>
        <pc:sldMkLst>
          <pc:docMk/>
          <pc:sldMk cId="1574347929" sldId="835"/>
        </pc:sldMkLst>
        <pc:picChg chg="add mod modCrop">
          <ac:chgData name="Loralee Greco" userId="S::loralee@seattlehumane.org::c44f5fc5-a400-41ed-9ca4-55edc4ab3e7a" providerId="AD" clId="Web-{C9C20564-E1C2-96C8-12DD-F84B09DA8AC4}" dt="2022-10-13T18:50:01.359" v="82"/>
          <ac:picMkLst>
            <pc:docMk/>
            <pc:sldMk cId="1574347929" sldId="835"/>
            <ac:picMk id="2" creationId="{53554E85-26E4-7CDE-BF24-1FD098888F69}"/>
          </ac:picMkLst>
        </pc:picChg>
        <pc:picChg chg="add mod modCrop">
          <ac:chgData name="Loralee Greco" userId="S::loralee@seattlehumane.org::c44f5fc5-a400-41ed-9ca4-55edc4ab3e7a" providerId="AD" clId="Web-{C9C20564-E1C2-96C8-12DD-F84B09DA8AC4}" dt="2022-10-13T18:50:32.594" v="86" actId="14100"/>
          <ac:picMkLst>
            <pc:docMk/>
            <pc:sldMk cId="1574347929" sldId="835"/>
            <ac:picMk id="3" creationId="{935E6045-382C-11A1-BF5F-0274370A8A71}"/>
          </ac:picMkLst>
        </pc:picChg>
        <pc:picChg chg="del">
          <ac:chgData name="Loralee Greco" userId="S::loralee@seattlehumane.org::c44f5fc5-a400-41ed-9ca4-55edc4ab3e7a" providerId="AD" clId="Web-{C9C20564-E1C2-96C8-12DD-F84B09DA8AC4}" dt="2022-10-13T18:43:52.205" v="66"/>
          <ac:picMkLst>
            <pc:docMk/>
            <pc:sldMk cId="1574347929" sldId="835"/>
            <ac:picMk id="7" creationId="{302E3EDA-1435-5324-E283-3D8F79CBD888}"/>
          </ac:picMkLst>
        </pc:picChg>
        <pc:picChg chg="del">
          <ac:chgData name="Loralee Greco" userId="S::loralee@seattlehumane.org::c44f5fc5-a400-41ed-9ca4-55edc4ab3e7a" providerId="AD" clId="Web-{C9C20564-E1C2-96C8-12DD-F84B09DA8AC4}" dt="2022-10-13T18:43:51.658" v="65"/>
          <ac:picMkLst>
            <pc:docMk/>
            <pc:sldMk cId="1574347929" sldId="835"/>
            <ac:picMk id="8" creationId="{D65D0E1F-0881-050F-5FBD-55CE662A7CE2}"/>
          </ac:picMkLst>
        </pc:picChg>
      </pc:sldChg>
      <pc:sldChg chg="addSp delSp modSp">
        <pc:chgData name="Loralee Greco" userId="S::loralee@seattlehumane.org::c44f5fc5-a400-41ed-9ca4-55edc4ab3e7a" providerId="AD" clId="Web-{C9C20564-E1C2-96C8-12DD-F84B09DA8AC4}" dt="2022-10-13T18:38:35.303" v="63" actId="1076"/>
        <pc:sldMkLst>
          <pc:docMk/>
          <pc:sldMk cId="3999548356" sldId="840"/>
        </pc:sldMkLst>
        <pc:graphicFrameChg chg="add del mod">
          <ac:chgData name="Loralee Greco" userId="S::loralee@seattlehumane.org::c44f5fc5-a400-41ed-9ca4-55edc4ab3e7a" providerId="AD" clId="Web-{C9C20564-E1C2-96C8-12DD-F84B09DA8AC4}" dt="2022-10-13T18:37:07.846" v="57"/>
          <ac:graphicFrameMkLst>
            <pc:docMk/>
            <pc:sldMk cId="3999548356" sldId="840"/>
            <ac:graphicFrameMk id="5" creationId="{502978D2-3175-FDBF-A412-C0C5671FD9E4}"/>
          </ac:graphicFrameMkLst>
        </pc:graphicFrameChg>
        <pc:picChg chg="del">
          <ac:chgData name="Loralee Greco" userId="S::loralee@seattlehumane.org::c44f5fc5-a400-41ed-9ca4-55edc4ab3e7a" providerId="AD" clId="Web-{C9C20564-E1C2-96C8-12DD-F84B09DA8AC4}" dt="2022-10-13T18:37:05.315" v="55"/>
          <ac:picMkLst>
            <pc:docMk/>
            <pc:sldMk cId="3999548356" sldId="840"/>
            <ac:picMk id="2" creationId="{DC9C927F-F9B4-B358-7E7A-1263A7CAD146}"/>
          </ac:picMkLst>
        </pc:picChg>
        <pc:picChg chg="add mod modCrop">
          <ac:chgData name="Loralee Greco" userId="S::loralee@seattlehumane.org::c44f5fc5-a400-41ed-9ca4-55edc4ab3e7a" providerId="AD" clId="Web-{C9C20564-E1C2-96C8-12DD-F84B09DA8AC4}" dt="2022-10-13T18:38:35.303" v="63" actId="1076"/>
          <ac:picMkLst>
            <pc:docMk/>
            <pc:sldMk cId="3999548356" sldId="840"/>
            <ac:picMk id="6" creationId="{085A1C12-70E1-DBE6-68E6-677A431BA8B0}"/>
          </ac:picMkLst>
        </pc:picChg>
      </pc:sldChg>
      <pc:sldChg chg="new del">
        <pc:chgData name="Loralee Greco" userId="S::loralee@seattlehumane.org::c44f5fc5-a400-41ed-9ca4-55edc4ab3e7a" providerId="AD" clId="Web-{C9C20564-E1C2-96C8-12DD-F84B09DA8AC4}" dt="2022-10-13T18:28:12.483" v="1"/>
        <pc:sldMkLst>
          <pc:docMk/>
          <pc:sldMk cId="2851117867" sldId="841"/>
        </pc:sldMkLst>
      </pc:sldChg>
      <pc:sldChg chg="add replId">
        <pc:chgData name="Loralee Greco" userId="S::loralee@seattlehumane.org::c44f5fc5-a400-41ed-9ca4-55edc4ab3e7a" providerId="AD" clId="Web-{C9C20564-E1C2-96C8-12DD-F84B09DA8AC4}" dt="2022-10-13T18:43:40.329" v="64"/>
        <pc:sldMkLst>
          <pc:docMk/>
          <pc:sldMk cId="3399800994" sldId="841"/>
        </pc:sldMkLst>
      </pc:sldChg>
      <pc:sldChg chg="modSp add replId">
        <pc:chgData name="Loralee Greco" userId="S::loralee@seattlehumane.org::c44f5fc5-a400-41ed-9ca4-55edc4ab3e7a" providerId="AD" clId="Web-{C9C20564-E1C2-96C8-12DD-F84B09DA8AC4}" dt="2022-10-13T19:35:34.255" v="754" actId="20577"/>
        <pc:sldMkLst>
          <pc:docMk/>
          <pc:sldMk cId="3488791104" sldId="842"/>
        </pc:sldMkLst>
        <pc:spChg chg="mod">
          <ac:chgData name="Loralee Greco" userId="S::loralee@seattlehumane.org::c44f5fc5-a400-41ed-9ca4-55edc4ab3e7a" providerId="AD" clId="Web-{C9C20564-E1C2-96C8-12DD-F84B09DA8AC4}" dt="2022-10-13T19:27:31.660" v="543" actId="20577"/>
          <ac:spMkLst>
            <pc:docMk/>
            <pc:sldMk cId="3488791104" sldId="842"/>
            <ac:spMk id="4" creationId="{CE76ED65-6C97-48FA-94ED-8144E0BA2A0C}"/>
          </ac:spMkLst>
        </pc:spChg>
        <pc:spChg chg="mod">
          <ac:chgData name="Loralee Greco" userId="S::loralee@seattlehumane.org::c44f5fc5-a400-41ed-9ca4-55edc4ab3e7a" providerId="AD" clId="Web-{C9C20564-E1C2-96C8-12DD-F84B09DA8AC4}" dt="2022-10-13T19:35:34.255" v="754" actId="20577"/>
          <ac:spMkLst>
            <pc:docMk/>
            <pc:sldMk cId="3488791104" sldId="842"/>
            <ac:spMk id="5" creationId="{A719830B-AC84-40F1-8627-FCD4E4B00A36}"/>
          </ac:spMkLst>
        </pc:spChg>
      </pc:sldChg>
      <pc:sldChg chg="add del">
        <pc:chgData name="Loralee Greco" userId="S::loralee@seattlehumane.org::c44f5fc5-a400-41ed-9ca4-55edc4ab3e7a" providerId="AD" clId="Web-{C9C20564-E1C2-96C8-12DD-F84B09DA8AC4}" dt="2022-10-13T19:39:21.764" v="1021"/>
        <pc:sldMkLst>
          <pc:docMk/>
          <pc:sldMk cId="859070514" sldId="843"/>
        </pc:sldMkLst>
      </pc:sldChg>
      <pc:sldChg chg="add del replId">
        <pc:chgData name="Loralee Greco" userId="S::loralee@seattlehumane.org::c44f5fc5-a400-41ed-9ca4-55edc4ab3e7a" providerId="AD" clId="Web-{C9C20564-E1C2-96C8-12DD-F84B09DA8AC4}" dt="2022-10-13T19:39:20.998" v="1020"/>
        <pc:sldMkLst>
          <pc:docMk/>
          <pc:sldMk cId="2453524169" sldId="844"/>
        </pc:sldMkLst>
      </pc:sldChg>
      <pc:sldChg chg="modSp add ord replId">
        <pc:chgData name="Loralee Greco" userId="S::loralee@seattlehumane.org::c44f5fc5-a400-41ed-9ca4-55edc4ab3e7a" providerId="AD" clId="Web-{C9C20564-E1C2-96C8-12DD-F84B09DA8AC4}" dt="2022-10-13T19:41:26.737" v="1092"/>
        <pc:sldMkLst>
          <pc:docMk/>
          <pc:sldMk cId="2309787157" sldId="845"/>
        </pc:sldMkLst>
        <pc:spChg chg="mod">
          <ac:chgData name="Loralee Greco" userId="S::loralee@seattlehumane.org::c44f5fc5-a400-41ed-9ca4-55edc4ab3e7a" providerId="AD" clId="Web-{C9C20564-E1C2-96C8-12DD-F84B09DA8AC4}" dt="2022-10-13T19:35:50.818" v="770" actId="20577"/>
          <ac:spMkLst>
            <pc:docMk/>
            <pc:sldMk cId="2309787157" sldId="845"/>
            <ac:spMk id="4" creationId="{CE76ED65-6C97-48FA-94ED-8144E0BA2A0C}"/>
          </ac:spMkLst>
        </pc:spChg>
        <pc:spChg chg="mod">
          <ac:chgData name="Loralee Greco" userId="S::loralee@seattlehumane.org::c44f5fc5-a400-41ed-9ca4-55edc4ab3e7a" providerId="AD" clId="Web-{C9C20564-E1C2-96C8-12DD-F84B09DA8AC4}" dt="2022-10-13T19:41:23.768" v="1090" actId="20577"/>
          <ac:spMkLst>
            <pc:docMk/>
            <pc:sldMk cId="2309787157" sldId="845"/>
            <ac:spMk id="5" creationId="{A719830B-AC84-40F1-8627-FCD4E4B00A36}"/>
          </ac:spMkLst>
        </pc:spChg>
      </pc:sldChg>
      <pc:sldChg chg="modSp add del">
        <pc:chgData name="Loralee Greco" userId="S::loralee@seattlehumane.org::c44f5fc5-a400-41ed-9ca4-55edc4ab3e7a" providerId="AD" clId="Web-{C9C20564-E1C2-96C8-12DD-F84B09DA8AC4}" dt="2022-10-13T19:53:31.748" v="1302"/>
        <pc:sldMkLst>
          <pc:docMk/>
          <pc:sldMk cId="119620646" sldId="846"/>
        </pc:sldMkLst>
        <pc:spChg chg="mod">
          <ac:chgData name="Loralee Greco" userId="S::loralee@seattlehumane.org::c44f5fc5-a400-41ed-9ca4-55edc4ab3e7a" providerId="AD" clId="Web-{C9C20564-E1C2-96C8-12DD-F84B09DA8AC4}" dt="2022-10-13T19:42:24.520" v="1107" actId="20577"/>
          <ac:spMkLst>
            <pc:docMk/>
            <pc:sldMk cId="119620646" sldId="846"/>
            <ac:spMk id="2" creationId="{66C95CDC-F5FD-41BB-AC72-2D9E4EC93211}"/>
          </ac:spMkLst>
        </pc:spChg>
        <pc:spChg chg="mod">
          <ac:chgData name="Loralee Greco" userId="S::loralee@seattlehumane.org::c44f5fc5-a400-41ed-9ca4-55edc4ab3e7a" providerId="AD" clId="Web-{C9C20564-E1C2-96C8-12DD-F84B09DA8AC4}" dt="2022-10-13T19:42:19.317" v="1106" actId="20577"/>
          <ac:spMkLst>
            <pc:docMk/>
            <pc:sldMk cId="119620646" sldId="846"/>
            <ac:spMk id="3" creationId="{FE35D0DA-2772-4599-9308-4CA1C81EB178}"/>
          </ac:spMkLst>
        </pc:spChg>
      </pc:sldChg>
      <pc:sldChg chg="modSp add replId">
        <pc:chgData name="Loralee Greco" userId="S::loralee@seattlehumane.org::c44f5fc5-a400-41ed-9ca4-55edc4ab3e7a" providerId="AD" clId="Web-{C9C20564-E1C2-96C8-12DD-F84B09DA8AC4}" dt="2022-10-13T19:48:37.409" v="1300" actId="20577"/>
        <pc:sldMkLst>
          <pc:docMk/>
          <pc:sldMk cId="1278493030" sldId="847"/>
        </pc:sldMkLst>
        <pc:spChg chg="mod">
          <ac:chgData name="Loralee Greco" userId="S::loralee@seattlehumane.org::c44f5fc5-a400-41ed-9ca4-55edc4ab3e7a" providerId="AD" clId="Web-{C9C20564-E1C2-96C8-12DD-F84B09DA8AC4}" dt="2022-10-13T19:45:35.215" v="1121" actId="20577"/>
          <ac:spMkLst>
            <pc:docMk/>
            <pc:sldMk cId="1278493030" sldId="847"/>
            <ac:spMk id="4" creationId="{CE76ED65-6C97-48FA-94ED-8144E0BA2A0C}"/>
          </ac:spMkLst>
        </pc:spChg>
        <pc:spChg chg="mod">
          <ac:chgData name="Loralee Greco" userId="S::loralee@seattlehumane.org::c44f5fc5-a400-41ed-9ca4-55edc4ab3e7a" providerId="AD" clId="Web-{C9C20564-E1C2-96C8-12DD-F84B09DA8AC4}" dt="2022-10-13T19:48:37.409" v="1300" actId="20577"/>
          <ac:spMkLst>
            <pc:docMk/>
            <pc:sldMk cId="1278493030" sldId="847"/>
            <ac:spMk id="5" creationId="{A719830B-AC84-40F1-8627-FCD4E4B00A36}"/>
          </ac:spMkLst>
        </pc:spChg>
      </pc:sldChg>
      <pc:sldChg chg="modSp add">
        <pc:chgData name="Loralee Greco" userId="S::loralee@seattlehumane.org::c44f5fc5-a400-41ed-9ca4-55edc4ab3e7a" providerId="AD" clId="Web-{C9C20564-E1C2-96C8-12DD-F84B09DA8AC4}" dt="2022-10-13T19:55:27.033" v="1439" actId="20577"/>
        <pc:sldMkLst>
          <pc:docMk/>
          <pc:sldMk cId="4045371635" sldId="852"/>
        </pc:sldMkLst>
        <pc:spChg chg="mod">
          <ac:chgData name="Loralee Greco" userId="S::loralee@seattlehumane.org::c44f5fc5-a400-41ed-9ca4-55edc4ab3e7a" providerId="AD" clId="Web-{C9C20564-E1C2-96C8-12DD-F84B09DA8AC4}" dt="2022-10-13T19:55:27.033" v="1439" actId="20577"/>
          <ac:spMkLst>
            <pc:docMk/>
            <pc:sldMk cId="4045371635" sldId="852"/>
            <ac:spMk id="2" creationId="{66C95CDC-F5FD-41BB-AC72-2D9E4EC93211}"/>
          </ac:spMkLst>
        </pc:spChg>
        <pc:spChg chg="mod">
          <ac:chgData name="Loralee Greco" userId="S::loralee@seattlehumane.org::c44f5fc5-a400-41ed-9ca4-55edc4ab3e7a" providerId="AD" clId="Web-{C9C20564-E1C2-96C8-12DD-F84B09DA8AC4}" dt="2022-10-13T19:53:39.717" v="1315" actId="20577"/>
          <ac:spMkLst>
            <pc:docMk/>
            <pc:sldMk cId="4045371635" sldId="852"/>
            <ac:spMk id="3" creationId="{FE35D0DA-2772-4599-9308-4CA1C81EB178}"/>
          </ac:spMkLst>
        </pc:spChg>
      </pc:sldChg>
      <pc:sldChg chg="add del">
        <pc:chgData name="Loralee Greco" userId="S::loralee@seattlehumane.org::c44f5fc5-a400-41ed-9ca4-55edc4ab3e7a" providerId="AD" clId="Web-{C9C20564-E1C2-96C8-12DD-F84B09DA8AC4}" dt="2022-10-13T19:54:14.827" v="1389"/>
        <pc:sldMkLst>
          <pc:docMk/>
          <pc:sldMk cId="807334903" sldId="8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0E1BF-55E8-49EF-8A6A-DD84599B8A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1AC005A-3A56-49B5-9593-37AF1111E4E4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Intake</a:t>
          </a:r>
        </a:p>
      </dgm:t>
    </dgm:pt>
    <dgm:pt modelId="{C1B62CFA-5DE0-497A-B34C-F0C0420135D6}" type="parTrans" cxnId="{E588D2F9-5885-4660-9B6C-3F35506FC3EB}">
      <dgm:prSet/>
      <dgm:spPr/>
      <dgm:t>
        <a:bodyPr/>
        <a:lstStyle/>
        <a:p>
          <a:endParaRPr lang="en-US"/>
        </a:p>
      </dgm:t>
    </dgm:pt>
    <dgm:pt modelId="{6845126B-A631-43CB-B12A-CB03BC27FD06}" type="sibTrans" cxnId="{E588D2F9-5885-4660-9B6C-3F35506FC3EB}">
      <dgm:prSet/>
      <dgm:spPr/>
      <dgm:t>
        <a:bodyPr/>
        <a:lstStyle/>
        <a:p>
          <a:endParaRPr lang="en-US"/>
        </a:p>
      </dgm:t>
    </dgm:pt>
    <dgm:pt modelId="{7FE1E429-763A-4BF5-B493-FFAC0D44F9BC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Medical/Behavior Care</a:t>
          </a:r>
        </a:p>
      </dgm:t>
    </dgm:pt>
    <dgm:pt modelId="{EB6709A2-D0B8-47AA-AF13-71B4056E2830}" type="parTrans" cxnId="{ECFA35F9-A2E3-41C8-BC73-C20050A95561}">
      <dgm:prSet/>
      <dgm:spPr/>
      <dgm:t>
        <a:bodyPr/>
        <a:lstStyle/>
        <a:p>
          <a:endParaRPr lang="en-US"/>
        </a:p>
      </dgm:t>
    </dgm:pt>
    <dgm:pt modelId="{1DA5B867-EE63-4B3B-B02E-28C2E5D677F3}" type="sibTrans" cxnId="{ECFA35F9-A2E3-41C8-BC73-C20050A95561}">
      <dgm:prSet/>
      <dgm:spPr/>
      <dgm:t>
        <a:bodyPr/>
        <a:lstStyle/>
        <a:p>
          <a:endParaRPr lang="en-US"/>
        </a:p>
      </dgm:t>
    </dgm:pt>
    <dgm:pt modelId="{3602DBC3-43FB-4956-85EB-93E5EF82BBA7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Owner Surrender </a:t>
          </a:r>
        </a:p>
      </dgm:t>
    </dgm:pt>
    <dgm:pt modelId="{B694C377-C560-4075-897B-1978960A2030}" type="parTrans" cxnId="{0AD7EA9D-15EF-4681-A498-6097E51BC74C}">
      <dgm:prSet/>
      <dgm:spPr/>
      <dgm:t>
        <a:bodyPr/>
        <a:lstStyle/>
        <a:p>
          <a:endParaRPr lang="en-US"/>
        </a:p>
      </dgm:t>
    </dgm:pt>
    <dgm:pt modelId="{515525F8-2040-4945-8646-31DB5A8542A7}" type="sibTrans" cxnId="{0AD7EA9D-15EF-4681-A498-6097E51BC74C}">
      <dgm:prSet/>
      <dgm:spPr/>
      <dgm:t>
        <a:bodyPr/>
        <a:lstStyle/>
        <a:p>
          <a:endParaRPr lang="en-US"/>
        </a:p>
      </dgm:t>
    </dgm:pt>
    <dgm:pt modelId="{ABE35833-9FB5-449D-BAA7-15BD5632B51F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Transfer</a:t>
          </a:r>
        </a:p>
      </dgm:t>
    </dgm:pt>
    <dgm:pt modelId="{44DA06EC-80F4-4CA6-AF46-0099CFCC978C}" type="parTrans" cxnId="{9685DD04-EF78-4591-BACD-77927D336F59}">
      <dgm:prSet/>
      <dgm:spPr/>
      <dgm:t>
        <a:bodyPr/>
        <a:lstStyle/>
        <a:p>
          <a:endParaRPr lang="en-US"/>
        </a:p>
      </dgm:t>
    </dgm:pt>
    <dgm:pt modelId="{F3A0A852-9838-44AF-B7F9-70F3AB914B7A}" type="sibTrans" cxnId="{9685DD04-EF78-4591-BACD-77927D336F59}">
      <dgm:prSet/>
      <dgm:spPr/>
      <dgm:t>
        <a:bodyPr/>
        <a:lstStyle/>
        <a:p>
          <a:endParaRPr lang="en-US"/>
        </a:p>
      </dgm:t>
    </dgm:pt>
    <dgm:pt modelId="{91AF5AF7-CE01-49A0-8E16-E69A70C04C46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Strays*</a:t>
          </a:r>
        </a:p>
      </dgm:t>
    </dgm:pt>
    <dgm:pt modelId="{9C62445E-3677-4FF9-8C07-25F21B3EC3C8}" type="parTrans" cxnId="{4CDED14E-D81B-4961-A9F3-222F9878F646}">
      <dgm:prSet/>
      <dgm:spPr/>
      <dgm:t>
        <a:bodyPr/>
        <a:lstStyle/>
        <a:p>
          <a:endParaRPr lang="en-US"/>
        </a:p>
      </dgm:t>
    </dgm:pt>
    <dgm:pt modelId="{2E782050-7326-4CCA-955C-7B991A78228B}" type="sibTrans" cxnId="{4CDED14E-D81B-4961-A9F3-222F9878F646}">
      <dgm:prSet/>
      <dgm:spPr/>
      <dgm:t>
        <a:bodyPr/>
        <a:lstStyle/>
        <a:p>
          <a:endParaRPr lang="en-US"/>
        </a:p>
      </dgm:t>
    </dgm:pt>
    <dgm:pt modelId="{5D242209-E56E-416C-B535-9F2AEE7C0675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Intake Assessment</a:t>
          </a:r>
        </a:p>
      </dgm:t>
    </dgm:pt>
    <dgm:pt modelId="{00E882E3-3B44-4D0E-8639-019191FFC73F}" type="parTrans" cxnId="{73DEE177-D4BC-487D-9A5B-E45B9BC1A157}">
      <dgm:prSet/>
      <dgm:spPr/>
      <dgm:t>
        <a:bodyPr/>
        <a:lstStyle/>
        <a:p>
          <a:endParaRPr lang="en-US"/>
        </a:p>
      </dgm:t>
    </dgm:pt>
    <dgm:pt modelId="{DB6455CC-1F25-4CF1-B6D8-AE6184732128}" type="sibTrans" cxnId="{73DEE177-D4BC-487D-9A5B-E45B9BC1A157}">
      <dgm:prSet/>
      <dgm:spPr/>
      <dgm:t>
        <a:bodyPr/>
        <a:lstStyle/>
        <a:p>
          <a:endParaRPr lang="en-US"/>
        </a:p>
      </dgm:t>
    </dgm:pt>
    <dgm:pt modelId="{898DE09E-1836-469E-8A56-D5F4702B0BFD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Surgery</a:t>
          </a:r>
        </a:p>
      </dgm:t>
    </dgm:pt>
    <dgm:pt modelId="{BB4834CA-14A8-4DD9-B4AE-29707801B973}" type="parTrans" cxnId="{CFB7AB8F-0124-465D-A611-D39020EA0755}">
      <dgm:prSet/>
      <dgm:spPr/>
      <dgm:t>
        <a:bodyPr/>
        <a:lstStyle/>
        <a:p>
          <a:endParaRPr lang="en-US"/>
        </a:p>
      </dgm:t>
    </dgm:pt>
    <dgm:pt modelId="{EF89BF52-E06B-42C8-8BB9-35718A5502EB}" type="sibTrans" cxnId="{CFB7AB8F-0124-465D-A611-D39020EA0755}">
      <dgm:prSet/>
      <dgm:spPr/>
      <dgm:t>
        <a:bodyPr/>
        <a:lstStyle/>
        <a:p>
          <a:endParaRPr lang="en-US"/>
        </a:p>
      </dgm:t>
    </dgm:pt>
    <dgm:pt modelId="{3B9BEF5A-4153-4A51-9EDC-AC558B3283CA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Treatment Plans</a:t>
          </a:r>
        </a:p>
      </dgm:t>
    </dgm:pt>
    <dgm:pt modelId="{4CB994C2-44DC-4D09-A177-1B7E9417CD4D}" type="parTrans" cxnId="{73457FE1-BE1F-4581-B9DF-C404C386F59C}">
      <dgm:prSet/>
      <dgm:spPr/>
      <dgm:t>
        <a:bodyPr/>
        <a:lstStyle/>
        <a:p>
          <a:endParaRPr lang="en-US"/>
        </a:p>
      </dgm:t>
    </dgm:pt>
    <dgm:pt modelId="{5C60CE6C-383C-4BC6-9042-3D2A8D6DF9BC}" type="sibTrans" cxnId="{73457FE1-BE1F-4581-B9DF-C404C386F59C}">
      <dgm:prSet/>
      <dgm:spPr/>
      <dgm:t>
        <a:bodyPr/>
        <a:lstStyle/>
        <a:p>
          <a:endParaRPr lang="en-US"/>
        </a:p>
      </dgm:t>
    </dgm:pt>
    <dgm:pt modelId="{86677FAB-CAC3-4CFD-BC64-340BC18FC6DC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Outcome</a:t>
          </a:r>
        </a:p>
      </dgm:t>
    </dgm:pt>
    <dgm:pt modelId="{9B5B276B-4856-40D0-99FD-D08F484BB034}" type="parTrans" cxnId="{03FEFD93-5E13-4F27-8107-4DA3600D4B7D}">
      <dgm:prSet/>
      <dgm:spPr/>
      <dgm:t>
        <a:bodyPr/>
        <a:lstStyle/>
        <a:p>
          <a:endParaRPr lang="en-US"/>
        </a:p>
      </dgm:t>
    </dgm:pt>
    <dgm:pt modelId="{F975C235-7262-4C13-95F3-5DA56A954286}" type="sibTrans" cxnId="{03FEFD93-5E13-4F27-8107-4DA3600D4B7D}">
      <dgm:prSet/>
      <dgm:spPr/>
      <dgm:t>
        <a:bodyPr/>
        <a:lstStyle/>
        <a:p>
          <a:endParaRPr lang="en-US"/>
        </a:p>
      </dgm:t>
    </dgm:pt>
    <dgm:pt modelId="{ABB6B738-B4AC-4554-9DF5-0C9D0E542BB8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Adoption</a:t>
          </a:r>
        </a:p>
      </dgm:t>
    </dgm:pt>
    <dgm:pt modelId="{BE24851B-5C8B-490A-B3A4-C9CA3F064112}" type="parTrans" cxnId="{AB2A740C-E9B4-4E1D-B011-1564BDA47C2C}">
      <dgm:prSet/>
      <dgm:spPr/>
      <dgm:t>
        <a:bodyPr/>
        <a:lstStyle/>
        <a:p>
          <a:endParaRPr lang="en-US"/>
        </a:p>
      </dgm:t>
    </dgm:pt>
    <dgm:pt modelId="{1996DC42-9298-4AEA-A532-19299E417816}" type="sibTrans" cxnId="{AB2A740C-E9B4-4E1D-B011-1564BDA47C2C}">
      <dgm:prSet/>
      <dgm:spPr/>
      <dgm:t>
        <a:bodyPr/>
        <a:lstStyle/>
        <a:p>
          <a:endParaRPr lang="en-US"/>
        </a:p>
      </dgm:t>
    </dgm:pt>
    <dgm:pt modelId="{709F485D-68B6-480B-96F7-5E925D6F73DB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Return to Owner (RTO)</a:t>
          </a:r>
        </a:p>
      </dgm:t>
    </dgm:pt>
    <dgm:pt modelId="{FF07EBC0-7633-447C-881C-46EBAE8C95D1}" type="parTrans" cxnId="{E1CDEB64-8D18-4C41-B8A4-EF95A6957A10}">
      <dgm:prSet/>
      <dgm:spPr/>
      <dgm:t>
        <a:bodyPr/>
        <a:lstStyle/>
        <a:p>
          <a:endParaRPr lang="en-US"/>
        </a:p>
      </dgm:t>
    </dgm:pt>
    <dgm:pt modelId="{430C07A7-DD6B-40D1-9E1E-92BB5C46A7CA}" type="sibTrans" cxnId="{E1CDEB64-8D18-4C41-B8A4-EF95A6957A10}">
      <dgm:prSet/>
      <dgm:spPr/>
      <dgm:t>
        <a:bodyPr/>
        <a:lstStyle/>
        <a:p>
          <a:endParaRPr lang="en-US"/>
        </a:p>
      </dgm:t>
    </dgm:pt>
    <dgm:pt modelId="{9AB936BB-616F-4018-9180-FD4D5C2F64ED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Transfer</a:t>
          </a:r>
        </a:p>
      </dgm:t>
    </dgm:pt>
    <dgm:pt modelId="{512D157D-ADBD-45BE-A311-5913D3D89C3A}" type="parTrans" cxnId="{522A5B52-B469-4345-B5DA-555FD147D248}">
      <dgm:prSet/>
      <dgm:spPr/>
      <dgm:t>
        <a:bodyPr/>
        <a:lstStyle/>
        <a:p>
          <a:endParaRPr lang="en-US"/>
        </a:p>
      </dgm:t>
    </dgm:pt>
    <dgm:pt modelId="{84316056-3EFD-4E3E-BF15-34DD8F240F5A}" type="sibTrans" cxnId="{522A5B52-B469-4345-B5DA-555FD147D248}">
      <dgm:prSet/>
      <dgm:spPr/>
      <dgm:t>
        <a:bodyPr/>
        <a:lstStyle/>
        <a:p>
          <a:endParaRPr lang="en-US"/>
        </a:p>
      </dgm:t>
    </dgm:pt>
    <dgm:pt modelId="{83842C5E-32A1-4FC2-9D42-1DB1BF145D3D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Euthanasia</a:t>
          </a:r>
        </a:p>
      </dgm:t>
    </dgm:pt>
    <dgm:pt modelId="{A92ADEC6-F57A-46D8-90AB-9BE82EF80747}" type="parTrans" cxnId="{EF706FA3-BAF0-4A84-8E70-90CC75B5EC6B}">
      <dgm:prSet/>
      <dgm:spPr/>
      <dgm:t>
        <a:bodyPr/>
        <a:lstStyle/>
        <a:p>
          <a:endParaRPr lang="en-US"/>
        </a:p>
      </dgm:t>
    </dgm:pt>
    <dgm:pt modelId="{27FF7789-EAA0-4606-83BE-9A1F77577B23}" type="sibTrans" cxnId="{EF706FA3-BAF0-4A84-8E70-90CC75B5EC6B}">
      <dgm:prSet/>
      <dgm:spPr/>
      <dgm:t>
        <a:bodyPr/>
        <a:lstStyle/>
        <a:p>
          <a:endParaRPr lang="en-US"/>
        </a:p>
      </dgm:t>
    </dgm:pt>
    <dgm:pt modelId="{7635F581-3FFF-4F14-B8E8-7C530052F100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Foster Support</a:t>
          </a:r>
        </a:p>
        <a:p>
          <a:endParaRPr lang="en-US" sz="1400"/>
        </a:p>
      </dgm:t>
    </dgm:pt>
    <dgm:pt modelId="{AD92DD80-2548-4E89-8818-ED770486106A}" type="parTrans" cxnId="{51F0DBD3-5157-4082-9AC6-AA4E9E108A94}">
      <dgm:prSet/>
      <dgm:spPr/>
      <dgm:t>
        <a:bodyPr/>
        <a:lstStyle/>
        <a:p>
          <a:endParaRPr lang="en-US"/>
        </a:p>
      </dgm:t>
    </dgm:pt>
    <dgm:pt modelId="{64DF3042-6E7C-4CBF-91D9-4C770A45FE0C}" type="sibTrans" cxnId="{51F0DBD3-5157-4082-9AC6-AA4E9E108A94}">
      <dgm:prSet/>
      <dgm:spPr/>
      <dgm:t>
        <a:bodyPr/>
        <a:lstStyle/>
        <a:p>
          <a:endParaRPr lang="en-US"/>
        </a:p>
      </dgm:t>
    </dgm:pt>
    <dgm:pt modelId="{C92DC031-9898-42AD-AA77-32A9A1BFF261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Enrichment</a:t>
          </a:r>
        </a:p>
      </dgm:t>
    </dgm:pt>
    <dgm:pt modelId="{2AC52324-C72B-406B-B3D5-9F932B0A021A}" type="parTrans" cxnId="{53847E58-8194-4EBE-8B05-C2A09732BFEE}">
      <dgm:prSet/>
      <dgm:spPr/>
      <dgm:t>
        <a:bodyPr/>
        <a:lstStyle/>
        <a:p>
          <a:endParaRPr lang="en-US"/>
        </a:p>
      </dgm:t>
    </dgm:pt>
    <dgm:pt modelId="{36459AAF-39DA-43B8-A81D-00EA330EAFAA}" type="sibTrans" cxnId="{53847E58-8194-4EBE-8B05-C2A09732BFEE}">
      <dgm:prSet/>
      <dgm:spPr/>
      <dgm:t>
        <a:bodyPr/>
        <a:lstStyle/>
        <a:p>
          <a:endParaRPr lang="en-US"/>
        </a:p>
      </dgm:t>
    </dgm:pt>
    <dgm:pt modelId="{7054B3F9-404B-4A43-9D90-EDA0CE94B831}" type="pres">
      <dgm:prSet presAssocID="{DDE0E1BF-55E8-49EF-8A6A-DD84599B8A46}" presName="CompostProcess" presStyleCnt="0">
        <dgm:presLayoutVars>
          <dgm:dir/>
          <dgm:resizeHandles val="exact"/>
        </dgm:presLayoutVars>
      </dgm:prSet>
      <dgm:spPr/>
    </dgm:pt>
    <dgm:pt modelId="{CCD38AEA-44DD-4551-91EF-69E5BA0AB8FB}" type="pres">
      <dgm:prSet presAssocID="{DDE0E1BF-55E8-49EF-8A6A-DD84599B8A46}" presName="arrow" presStyleLbl="bgShp" presStyleIdx="0" presStyleCnt="1"/>
      <dgm:spPr>
        <a:solidFill>
          <a:srgbClr val="00728F"/>
        </a:solidFill>
      </dgm:spPr>
    </dgm:pt>
    <dgm:pt modelId="{1540A477-7334-4C75-8EB2-AB54CE840C67}" type="pres">
      <dgm:prSet presAssocID="{DDE0E1BF-55E8-49EF-8A6A-DD84599B8A46}" presName="linearProcess" presStyleCnt="0"/>
      <dgm:spPr/>
    </dgm:pt>
    <dgm:pt modelId="{BDCBB734-37E5-4DFF-8332-5BE914452E42}" type="pres">
      <dgm:prSet presAssocID="{D1AC005A-3A56-49B5-9593-37AF1111E4E4}" presName="textNode" presStyleLbl="node1" presStyleIdx="0" presStyleCnt="3">
        <dgm:presLayoutVars>
          <dgm:bulletEnabled val="1"/>
        </dgm:presLayoutVars>
      </dgm:prSet>
      <dgm:spPr/>
    </dgm:pt>
    <dgm:pt modelId="{C71398C9-C3BC-4E9C-807C-21F21113FC02}" type="pres">
      <dgm:prSet presAssocID="{6845126B-A631-43CB-B12A-CB03BC27FD06}" presName="sibTrans" presStyleCnt="0"/>
      <dgm:spPr/>
    </dgm:pt>
    <dgm:pt modelId="{E3345B39-D8D7-4686-AF52-DB121E801C64}" type="pres">
      <dgm:prSet presAssocID="{7FE1E429-763A-4BF5-B493-FFAC0D44F9BC}" presName="textNode" presStyleLbl="node1" presStyleIdx="1" presStyleCnt="3">
        <dgm:presLayoutVars>
          <dgm:bulletEnabled val="1"/>
        </dgm:presLayoutVars>
      </dgm:prSet>
      <dgm:spPr/>
    </dgm:pt>
    <dgm:pt modelId="{BD5DBB16-C823-4A8B-B669-1F5E95FE00B7}" type="pres">
      <dgm:prSet presAssocID="{1DA5B867-EE63-4B3B-B02E-28C2E5D677F3}" presName="sibTrans" presStyleCnt="0"/>
      <dgm:spPr/>
    </dgm:pt>
    <dgm:pt modelId="{42D1698F-AF7A-418B-B469-D0B102F47E46}" type="pres">
      <dgm:prSet presAssocID="{86677FAB-CAC3-4CFD-BC64-340BC18FC6D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3329A04-03EB-40F4-AD4E-916C32E6D8F3}" type="presOf" srcId="{C92DC031-9898-42AD-AA77-32A9A1BFF261}" destId="{E3345B39-D8D7-4686-AF52-DB121E801C64}" srcOrd="0" destOrd="4" presId="urn:microsoft.com/office/officeart/2005/8/layout/hProcess9"/>
    <dgm:cxn modelId="{9685DD04-EF78-4591-BACD-77927D336F59}" srcId="{D1AC005A-3A56-49B5-9593-37AF1111E4E4}" destId="{ABE35833-9FB5-449D-BAA7-15BD5632B51F}" srcOrd="1" destOrd="0" parTransId="{44DA06EC-80F4-4CA6-AF46-0099CFCC978C}" sibTransId="{F3A0A852-9838-44AF-B7F9-70F3AB914B7A}"/>
    <dgm:cxn modelId="{AB2A740C-E9B4-4E1D-B011-1564BDA47C2C}" srcId="{86677FAB-CAC3-4CFD-BC64-340BC18FC6DC}" destId="{ABB6B738-B4AC-4554-9DF5-0C9D0E542BB8}" srcOrd="0" destOrd="0" parTransId="{BE24851B-5C8B-490A-B3A4-C9CA3F064112}" sibTransId="{1996DC42-9298-4AEA-A532-19299E417816}"/>
    <dgm:cxn modelId="{BA73A30E-9807-45DF-9342-41956A67E06E}" type="presOf" srcId="{898DE09E-1836-469E-8A56-D5F4702B0BFD}" destId="{E3345B39-D8D7-4686-AF52-DB121E801C64}" srcOrd="0" destOrd="2" presId="urn:microsoft.com/office/officeart/2005/8/layout/hProcess9"/>
    <dgm:cxn modelId="{6F68DE14-EDC6-4FD5-9AD1-DFACC101290F}" type="presOf" srcId="{ABB6B738-B4AC-4554-9DF5-0C9D0E542BB8}" destId="{42D1698F-AF7A-418B-B469-D0B102F47E46}" srcOrd="0" destOrd="1" presId="urn:microsoft.com/office/officeart/2005/8/layout/hProcess9"/>
    <dgm:cxn modelId="{F518E71B-A251-421C-BB2A-2205F30BF1BA}" type="presOf" srcId="{ABE35833-9FB5-449D-BAA7-15BD5632B51F}" destId="{BDCBB734-37E5-4DFF-8332-5BE914452E42}" srcOrd="0" destOrd="2" presId="urn:microsoft.com/office/officeart/2005/8/layout/hProcess9"/>
    <dgm:cxn modelId="{0E97BF28-3EB2-4D34-8911-C4BE77D56A16}" type="presOf" srcId="{709F485D-68B6-480B-96F7-5E925D6F73DB}" destId="{42D1698F-AF7A-418B-B469-D0B102F47E46}" srcOrd="0" destOrd="2" presId="urn:microsoft.com/office/officeart/2005/8/layout/hProcess9"/>
    <dgm:cxn modelId="{057F1335-CABE-4C3F-BE9C-48B55D0358F1}" type="presOf" srcId="{86677FAB-CAC3-4CFD-BC64-340BC18FC6DC}" destId="{42D1698F-AF7A-418B-B469-D0B102F47E46}" srcOrd="0" destOrd="0" presId="urn:microsoft.com/office/officeart/2005/8/layout/hProcess9"/>
    <dgm:cxn modelId="{E1CDEB64-8D18-4C41-B8A4-EF95A6957A10}" srcId="{86677FAB-CAC3-4CFD-BC64-340BC18FC6DC}" destId="{709F485D-68B6-480B-96F7-5E925D6F73DB}" srcOrd="1" destOrd="0" parTransId="{FF07EBC0-7633-447C-881C-46EBAE8C95D1}" sibTransId="{430C07A7-DD6B-40D1-9E1E-92BB5C46A7CA}"/>
    <dgm:cxn modelId="{4CDED14E-D81B-4961-A9F3-222F9878F646}" srcId="{D1AC005A-3A56-49B5-9593-37AF1111E4E4}" destId="{91AF5AF7-CE01-49A0-8E16-E69A70C04C46}" srcOrd="2" destOrd="0" parTransId="{9C62445E-3677-4FF9-8C07-25F21B3EC3C8}" sibTransId="{2E782050-7326-4CCA-955C-7B991A78228B}"/>
    <dgm:cxn modelId="{522A5B52-B469-4345-B5DA-555FD147D248}" srcId="{86677FAB-CAC3-4CFD-BC64-340BC18FC6DC}" destId="{9AB936BB-616F-4018-9180-FD4D5C2F64ED}" srcOrd="2" destOrd="0" parTransId="{512D157D-ADBD-45BE-A311-5913D3D89C3A}" sibTransId="{84316056-3EFD-4E3E-BF15-34DD8F240F5A}"/>
    <dgm:cxn modelId="{3CA4DC56-3A89-4701-841C-1498C7FEFA97}" type="presOf" srcId="{DDE0E1BF-55E8-49EF-8A6A-DD84599B8A46}" destId="{7054B3F9-404B-4A43-9D90-EDA0CE94B831}" srcOrd="0" destOrd="0" presId="urn:microsoft.com/office/officeart/2005/8/layout/hProcess9"/>
    <dgm:cxn modelId="{73DEE177-D4BC-487D-9A5B-E45B9BC1A157}" srcId="{7FE1E429-763A-4BF5-B493-FFAC0D44F9BC}" destId="{5D242209-E56E-416C-B535-9F2AEE7C0675}" srcOrd="0" destOrd="0" parTransId="{00E882E3-3B44-4D0E-8639-019191FFC73F}" sibTransId="{DB6455CC-1F25-4CF1-B6D8-AE6184732128}"/>
    <dgm:cxn modelId="{53847E58-8194-4EBE-8B05-C2A09732BFEE}" srcId="{7FE1E429-763A-4BF5-B493-FFAC0D44F9BC}" destId="{C92DC031-9898-42AD-AA77-32A9A1BFF261}" srcOrd="3" destOrd="0" parTransId="{2AC52324-C72B-406B-B3D5-9F932B0A021A}" sibTransId="{36459AAF-39DA-43B8-A81D-00EA330EAFAA}"/>
    <dgm:cxn modelId="{FD03D086-E2D9-44AF-B996-354A2BBB5694}" type="presOf" srcId="{3B9BEF5A-4153-4A51-9EDC-AC558B3283CA}" destId="{E3345B39-D8D7-4686-AF52-DB121E801C64}" srcOrd="0" destOrd="3" presId="urn:microsoft.com/office/officeart/2005/8/layout/hProcess9"/>
    <dgm:cxn modelId="{CFB7AB8F-0124-465D-A611-D39020EA0755}" srcId="{7FE1E429-763A-4BF5-B493-FFAC0D44F9BC}" destId="{898DE09E-1836-469E-8A56-D5F4702B0BFD}" srcOrd="1" destOrd="0" parTransId="{BB4834CA-14A8-4DD9-B4AE-29707801B973}" sibTransId="{EF89BF52-E06B-42C8-8BB9-35718A5502EB}"/>
    <dgm:cxn modelId="{03FEFD93-5E13-4F27-8107-4DA3600D4B7D}" srcId="{DDE0E1BF-55E8-49EF-8A6A-DD84599B8A46}" destId="{86677FAB-CAC3-4CFD-BC64-340BC18FC6DC}" srcOrd="2" destOrd="0" parTransId="{9B5B276B-4856-40D0-99FD-D08F484BB034}" sibTransId="{F975C235-7262-4C13-95F3-5DA56A954286}"/>
    <dgm:cxn modelId="{ABDA1A9C-9756-436D-89E5-673E6525F589}" type="presOf" srcId="{9AB936BB-616F-4018-9180-FD4D5C2F64ED}" destId="{42D1698F-AF7A-418B-B469-D0B102F47E46}" srcOrd="0" destOrd="3" presId="urn:microsoft.com/office/officeart/2005/8/layout/hProcess9"/>
    <dgm:cxn modelId="{0AD7EA9D-15EF-4681-A498-6097E51BC74C}" srcId="{D1AC005A-3A56-49B5-9593-37AF1111E4E4}" destId="{3602DBC3-43FB-4956-85EB-93E5EF82BBA7}" srcOrd="0" destOrd="0" parTransId="{B694C377-C560-4075-897B-1978960A2030}" sibTransId="{515525F8-2040-4945-8646-31DB5A8542A7}"/>
    <dgm:cxn modelId="{889715A1-93FB-49C0-85FA-34EFFEAD0E9B}" type="presOf" srcId="{D1AC005A-3A56-49B5-9593-37AF1111E4E4}" destId="{BDCBB734-37E5-4DFF-8332-5BE914452E42}" srcOrd="0" destOrd="0" presId="urn:microsoft.com/office/officeart/2005/8/layout/hProcess9"/>
    <dgm:cxn modelId="{EF706FA3-BAF0-4A84-8E70-90CC75B5EC6B}" srcId="{86677FAB-CAC3-4CFD-BC64-340BC18FC6DC}" destId="{83842C5E-32A1-4FC2-9D42-1DB1BF145D3D}" srcOrd="3" destOrd="0" parTransId="{A92ADEC6-F57A-46D8-90AB-9BE82EF80747}" sibTransId="{27FF7789-EAA0-4606-83BE-9A1F77577B23}"/>
    <dgm:cxn modelId="{D09BE1AB-180C-498E-AC97-210919C9B8A1}" type="presOf" srcId="{3602DBC3-43FB-4956-85EB-93E5EF82BBA7}" destId="{BDCBB734-37E5-4DFF-8332-5BE914452E42}" srcOrd="0" destOrd="1" presId="urn:microsoft.com/office/officeart/2005/8/layout/hProcess9"/>
    <dgm:cxn modelId="{4FA613B3-8198-4D16-9497-F1FE91D378D1}" type="presOf" srcId="{7FE1E429-763A-4BF5-B493-FFAC0D44F9BC}" destId="{E3345B39-D8D7-4686-AF52-DB121E801C64}" srcOrd="0" destOrd="0" presId="urn:microsoft.com/office/officeart/2005/8/layout/hProcess9"/>
    <dgm:cxn modelId="{E5FB31BB-D582-465B-9235-F6769AB0E388}" type="presOf" srcId="{83842C5E-32A1-4FC2-9D42-1DB1BF145D3D}" destId="{42D1698F-AF7A-418B-B469-D0B102F47E46}" srcOrd="0" destOrd="4" presId="urn:microsoft.com/office/officeart/2005/8/layout/hProcess9"/>
    <dgm:cxn modelId="{34E521C0-4AB8-4350-872B-5661635893CF}" type="presOf" srcId="{5D242209-E56E-416C-B535-9F2AEE7C0675}" destId="{E3345B39-D8D7-4686-AF52-DB121E801C64}" srcOrd="0" destOrd="1" presId="urn:microsoft.com/office/officeart/2005/8/layout/hProcess9"/>
    <dgm:cxn modelId="{7ECCF0C5-C54A-4432-85BD-1F9589DAFE1C}" type="presOf" srcId="{91AF5AF7-CE01-49A0-8E16-E69A70C04C46}" destId="{BDCBB734-37E5-4DFF-8332-5BE914452E42}" srcOrd="0" destOrd="3" presId="urn:microsoft.com/office/officeart/2005/8/layout/hProcess9"/>
    <dgm:cxn modelId="{F2381BCE-6B20-4BA4-B504-43325C8A2A63}" type="presOf" srcId="{7635F581-3FFF-4F14-B8E8-7C530052F100}" destId="{E3345B39-D8D7-4686-AF52-DB121E801C64}" srcOrd="0" destOrd="5" presId="urn:microsoft.com/office/officeart/2005/8/layout/hProcess9"/>
    <dgm:cxn modelId="{51F0DBD3-5157-4082-9AC6-AA4E9E108A94}" srcId="{7FE1E429-763A-4BF5-B493-FFAC0D44F9BC}" destId="{7635F581-3FFF-4F14-B8E8-7C530052F100}" srcOrd="4" destOrd="0" parTransId="{AD92DD80-2548-4E89-8818-ED770486106A}" sibTransId="{64DF3042-6E7C-4CBF-91D9-4C770A45FE0C}"/>
    <dgm:cxn modelId="{73457FE1-BE1F-4581-B9DF-C404C386F59C}" srcId="{7FE1E429-763A-4BF5-B493-FFAC0D44F9BC}" destId="{3B9BEF5A-4153-4A51-9EDC-AC558B3283CA}" srcOrd="2" destOrd="0" parTransId="{4CB994C2-44DC-4D09-A177-1B7E9417CD4D}" sibTransId="{5C60CE6C-383C-4BC6-9042-3D2A8D6DF9BC}"/>
    <dgm:cxn modelId="{ECFA35F9-A2E3-41C8-BC73-C20050A95561}" srcId="{DDE0E1BF-55E8-49EF-8A6A-DD84599B8A46}" destId="{7FE1E429-763A-4BF5-B493-FFAC0D44F9BC}" srcOrd="1" destOrd="0" parTransId="{EB6709A2-D0B8-47AA-AF13-71B4056E2830}" sibTransId="{1DA5B867-EE63-4B3B-B02E-28C2E5D677F3}"/>
    <dgm:cxn modelId="{E588D2F9-5885-4660-9B6C-3F35506FC3EB}" srcId="{DDE0E1BF-55E8-49EF-8A6A-DD84599B8A46}" destId="{D1AC005A-3A56-49B5-9593-37AF1111E4E4}" srcOrd="0" destOrd="0" parTransId="{C1B62CFA-5DE0-497A-B34C-F0C0420135D6}" sibTransId="{6845126B-A631-43CB-B12A-CB03BC27FD06}"/>
    <dgm:cxn modelId="{42D72D8D-C6AD-4F04-8E86-7F05E6781012}" type="presParOf" srcId="{7054B3F9-404B-4A43-9D90-EDA0CE94B831}" destId="{CCD38AEA-44DD-4551-91EF-69E5BA0AB8FB}" srcOrd="0" destOrd="0" presId="urn:microsoft.com/office/officeart/2005/8/layout/hProcess9"/>
    <dgm:cxn modelId="{E5318D73-A097-45B0-BC75-81935CC3E252}" type="presParOf" srcId="{7054B3F9-404B-4A43-9D90-EDA0CE94B831}" destId="{1540A477-7334-4C75-8EB2-AB54CE840C67}" srcOrd="1" destOrd="0" presId="urn:microsoft.com/office/officeart/2005/8/layout/hProcess9"/>
    <dgm:cxn modelId="{CB31C88B-AE02-4269-946D-ED953D1CE08A}" type="presParOf" srcId="{1540A477-7334-4C75-8EB2-AB54CE840C67}" destId="{BDCBB734-37E5-4DFF-8332-5BE914452E42}" srcOrd="0" destOrd="0" presId="urn:microsoft.com/office/officeart/2005/8/layout/hProcess9"/>
    <dgm:cxn modelId="{C47B20B6-5806-47CB-A61A-5CC325E99D6B}" type="presParOf" srcId="{1540A477-7334-4C75-8EB2-AB54CE840C67}" destId="{C71398C9-C3BC-4E9C-807C-21F21113FC02}" srcOrd="1" destOrd="0" presId="urn:microsoft.com/office/officeart/2005/8/layout/hProcess9"/>
    <dgm:cxn modelId="{D604F902-81DB-41ED-9CC9-F23C7E808181}" type="presParOf" srcId="{1540A477-7334-4C75-8EB2-AB54CE840C67}" destId="{E3345B39-D8D7-4686-AF52-DB121E801C64}" srcOrd="2" destOrd="0" presId="urn:microsoft.com/office/officeart/2005/8/layout/hProcess9"/>
    <dgm:cxn modelId="{4272B4BA-4440-45DF-9445-1853AEA9B504}" type="presParOf" srcId="{1540A477-7334-4C75-8EB2-AB54CE840C67}" destId="{BD5DBB16-C823-4A8B-B669-1F5E95FE00B7}" srcOrd="3" destOrd="0" presId="urn:microsoft.com/office/officeart/2005/8/layout/hProcess9"/>
    <dgm:cxn modelId="{20C64FB8-9FBF-4D87-A351-420D15B7F642}" type="presParOf" srcId="{1540A477-7334-4C75-8EB2-AB54CE840C67}" destId="{42D1698F-AF7A-418B-B469-D0B102F47E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0E1BF-55E8-49EF-8A6A-DD84599B8A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1AC005A-3A56-49B5-9593-37AF1111E4E4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Intake</a:t>
          </a:r>
        </a:p>
      </dgm:t>
    </dgm:pt>
    <dgm:pt modelId="{C1B62CFA-5DE0-497A-B34C-F0C0420135D6}" type="parTrans" cxnId="{E588D2F9-5885-4660-9B6C-3F35506FC3EB}">
      <dgm:prSet/>
      <dgm:spPr/>
      <dgm:t>
        <a:bodyPr/>
        <a:lstStyle/>
        <a:p>
          <a:endParaRPr lang="en-US"/>
        </a:p>
      </dgm:t>
    </dgm:pt>
    <dgm:pt modelId="{6845126B-A631-43CB-B12A-CB03BC27FD06}" type="sibTrans" cxnId="{E588D2F9-5885-4660-9B6C-3F35506FC3EB}">
      <dgm:prSet/>
      <dgm:spPr/>
      <dgm:t>
        <a:bodyPr/>
        <a:lstStyle/>
        <a:p>
          <a:endParaRPr lang="en-US"/>
        </a:p>
      </dgm:t>
    </dgm:pt>
    <dgm:pt modelId="{7FE1E429-763A-4BF5-B493-FFAC0D44F9BC}">
      <dgm:prSet phldrT="[Text]" custT="1"/>
      <dgm:spPr>
        <a:solidFill>
          <a:srgbClr val="7AC4B8"/>
        </a:solidFill>
      </dgm:spPr>
      <dgm:t>
        <a:bodyPr/>
        <a:lstStyle/>
        <a:p>
          <a:pPr rtl="0"/>
          <a:r>
            <a:rPr lang="en-US" sz="1600">
              <a:latin typeface="Arial"/>
            </a:rPr>
            <a:t> Medical Care</a:t>
          </a:r>
          <a:endParaRPr lang="en-US" sz="1600"/>
        </a:p>
      </dgm:t>
    </dgm:pt>
    <dgm:pt modelId="{EB6709A2-D0B8-47AA-AF13-71B4056E2830}" type="parTrans" cxnId="{ECFA35F9-A2E3-41C8-BC73-C20050A95561}">
      <dgm:prSet/>
      <dgm:spPr/>
      <dgm:t>
        <a:bodyPr/>
        <a:lstStyle/>
        <a:p>
          <a:endParaRPr lang="en-US"/>
        </a:p>
      </dgm:t>
    </dgm:pt>
    <dgm:pt modelId="{1DA5B867-EE63-4B3B-B02E-28C2E5D677F3}" type="sibTrans" cxnId="{ECFA35F9-A2E3-41C8-BC73-C20050A95561}">
      <dgm:prSet/>
      <dgm:spPr/>
      <dgm:t>
        <a:bodyPr/>
        <a:lstStyle/>
        <a:p>
          <a:endParaRPr lang="en-US"/>
        </a:p>
      </dgm:t>
    </dgm:pt>
    <dgm:pt modelId="{3602DBC3-43FB-4956-85EB-93E5EF82BBA7}">
      <dgm:prSet phldrT="[Text]" custT="1"/>
      <dgm:spPr>
        <a:solidFill>
          <a:srgbClr val="7AC4B8"/>
        </a:solidFill>
      </dgm:spPr>
      <dgm:t>
        <a:bodyPr/>
        <a:lstStyle/>
        <a:p>
          <a:pPr rtl="0"/>
          <a:r>
            <a:rPr lang="en-US" sz="1600"/>
            <a:t>Owner Surrender</a:t>
          </a:r>
          <a:r>
            <a:rPr lang="en-US" sz="1600">
              <a:latin typeface="Arial"/>
            </a:rPr>
            <a:t> </a:t>
          </a:r>
          <a:endParaRPr lang="en-US" sz="1600"/>
        </a:p>
      </dgm:t>
    </dgm:pt>
    <dgm:pt modelId="{B694C377-C560-4075-897B-1978960A2030}" type="parTrans" cxnId="{0AD7EA9D-15EF-4681-A498-6097E51BC74C}">
      <dgm:prSet/>
      <dgm:spPr/>
      <dgm:t>
        <a:bodyPr/>
        <a:lstStyle/>
        <a:p>
          <a:endParaRPr lang="en-US"/>
        </a:p>
      </dgm:t>
    </dgm:pt>
    <dgm:pt modelId="{515525F8-2040-4945-8646-31DB5A8542A7}" type="sibTrans" cxnId="{0AD7EA9D-15EF-4681-A498-6097E51BC74C}">
      <dgm:prSet/>
      <dgm:spPr/>
      <dgm:t>
        <a:bodyPr/>
        <a:lstStyle/>
        <a:p>
          <a:endParaRPr lang="en-US"/>
        </a:p>
      </dgm:t>
    </dgm:pt>
    <dgm:pt modelId="{ABE35833-9FB5-449D-BAA7-15BD5632B51F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Transfer</a:t>
          </a:r>
        </a:p>
      </dgm:t>
    </dgm:pt>
    <dgm:pt modelId="{44DA06EC-80F4-4CA6-AF46-0099CFCC978C}" type="parTrans" cxnId="{9685DD04-EF78-4591-BACD-77927D336F59}">
      <dgm:prSet/>
      <dgm:spPr/>
      <dgm:t>
        <a:bodyPr/>
        <a:lstStyle/>
        <a:p>
          <a:endParaRPr lang="en-US"/>
        </a:p>
      </dgm:t>
    </dgm:pt>
    <dgm:pt modelId="{F3A0A852-9838-44AF-B7F9-70F3AB914B7A}" type="sibTrans" cxnId="{9685DD04-EF78-4591-BACD-77927D336F59}">
      <dgm:prSet/>
      <dgm:spPr/>
      <dgm:t>
        <a:bodyPr/>
        <a:lstStyle/>
        <a:p>
          <a:endParaRPr lang="en-US"/>
        </a:p>
      </dgm:t>
    </dgm:pt>
    <dgm:pt modelId="{91AF5AF7-CE01-49A0-8E16-E69A70C04C46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Strays*</a:t>
          </a:r>
        </a:p>
      </dgm:t>
    </dgm:pt>
    <dgm:pt modelId="{9C62445E-3677-4FF9-8C07-25F21B3EC3C8}" type="parTrans" cxnId="{4CDED14E-D81B-4961-A9F3-222F9878F646}">
      <dgm:prSet/>
      <dgm:spPr/>
      <dgm:t>
        <a:bodyPr/>
        <a:lstStyle/>
        <a:p>
          <a:endParaRPr lang="en-US"/>
        </a:p>
      </dgm:t>
    </dgm:pt>
    <dgm:pt modelId="{2E782050-7326-4CCA-955C-7B991A78228B}" type="sibTrans" cxnId="{4CDED14E-D81B-4961-A9F3-222F9878F646}">
      <dgm:prSet/>
      <dgm:spPr/>
      <dgm:t>
        <a:bodyPr/>
        <a:lstStyle/>
        <a:p>
          <a:endParaRPr lang="en-US"/>
        </a:p>
      </dgm:t>
    </dgm:pt>
    <dgm:pt modelId="{5D242209-E56E-416C-B535-9F2AEE7C0675}">
      <dgm:prSet phldrT="[Text]" phldr="0" custT="1"/>
      <dgm:spPr>
        <a:solidFill>
          <a:srgbClr val="7AC4B8"/>
        </a:solidFill>
      </dgm:spPr>
      <dgm:t>
        <a:bodyPr/>
        <a:lstStyle/>
        <a:p>
          <a:pPr rtl="0"/>
          <a:r>
            <a:rPr lang="en-US" sz="1600">
              <a:latin typeface="Arial"/>
            </a:rPr>
            <a:t> Triage</a:t>
          </a:r>
          <a:endParaRPr lang="en-US" sz="1600"/>
        </a:p>
      </dgm:t>
    </dgm:pt>
    <dgm:pt modelId="{00E882E3-3B44-4D0E-8639-019191FFC73F}" type="parTrans" cxnId="{73DEE177-D4BC-487D-9A5B-E45B9BC1A157}">
      <dgm:prSet/>
      <dgm:spPr/>
      <dgm:t>
        <a:bodyPr/>
        <a:lstStyle/>
        <a:p>
          <a:endParaRPr lang="en-US"/>
        </a:p>
      </dgm:t>
    </dgm:pt>
    <dgm:pt modelId="{DB6455CC-1F25-4CF1-B6D8-AE6184732128}" type="sibTrans" cxnId="{73DEE177-D4BC-487D-9A5B-E45B9BC1A157}">
      <dgm:prSet/>
      <dgm:spPr/>
      <dgm:t>
        <a:bodyPr/>
        <a:lstStyle/>
        <a:p>
          <a:endParaRPr lang="en-US"/>
        </a:p>
      </dgm:t>
    </dgm:pt>
    <dgm:pt modelId="{3B9BEF5A-4153-4A51-9EDC-AC558B3283CA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Treatment Plans</a:t>
          </a:r>
        </a:p>
      </dgm:t>
    </dgm:pt>
    <dgm:pt modelId="{4CB994C2-44DC-4D09-A177-1B7E9417CD4D}" type="parTrans" cxnId="{73457FE1-BE1F-4581-B9DF-C404C386F59C}">
      <dgm:prSet/>
      <dgm:spPr/>
      <dgm:t>
        <a:bodyPr/>
        <a:lstStyle/>
        <a:p>
          <a:endParaRPr lang="en-US"/>
        </a:p>
      </dgm:t>
    </dgm:pt>
    <dgm:pt modelId="{5C60CE6C-383C-4BC6-9042-3D2A8D6DF9BC}" type="sibTrans" cxnId="{73457FE1-BE1F-4581-B9DF-C404C386F59C}">
      <dgm:prSet/>
      <dgm:spPr/>
      <dgm:t>
        <a:bodyPr/>
        <a:lstStyle/>
        <a:p>
          <a:endParaRPr lang="en-US"/>
        </a:p>
      </dgm:t>
    </dgm:pt>
    <dgm:pt modelId="{86677FAB-CAC3-4CFD-BC64-340BC18FC6DC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Outcome</a:t>
          </a:r>
        </a:p>
      </dgm:t>
    </dgm:pt>
    <dgm:pt modelId="{9B5B276B-4856-40D0-99FD-D08F484BB034}" type="parTrans" cxnId="{03FEFD93-5E13-4F27-8107-4DA3600D4B7D}">
      <dgm:prSet/>
      <dgm:spPr/>
      <dgm:t>
        <a:bodyPr/>
        <a:lstStyle/>
        <a:p>
          <a:endParaRPr lang="en-US"/>
        </a:p>
      </dgm:t>
    </dgm:pt>
    <dgm:pt modelId="{F975C235-7262-4C13-95F3-5DA56A954286}" type="sibTrans" cxnId="{03FEFD93-5E13-4F27-8107-4DA3600D4B7D}">
      <dgm:prSet/>
      <dgm:spPr/>
      <dgm:t>
        <a:bodyPr/>
        <a:lstStyle/>
        <a:p>
          <a:endParaRPr lang="en-US"/>
        </a:p>
      </dgm:t>
    </dgm:pt>
    <dgm:pt modelId="{ABB6B738-B4AC-4554-9DF5-0C9D0E542BB8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Adoption</a:t>
          </a:r>
        </a:p>
      </dgm:t>
    </dgm:pt>
    <dgm:pt modelId="{BE24851B-5C8B-490A-B3A4-C9CA3F064112}" type="parTrans" cxnId="{AB2A740C-E9B4-4E1D-B011-1564BDA47C2C}">
      <dgm:prSet/>
      <dgm:spPr/>
      <dgm:t>
        <a:bodyPr/>
        <a:lstStyle/>
        <a:p>
          <a:endParaRPr lang="en-US"/>
        </a:p>
      </dgm:t>
    </dgm:pt>
    <dgm:pt modelId="{1996DC42-9298-4AEA-A532-19299E417816}" type="sibTrans" cxnId="{AB2A740C-E9B4-4E1D-B011-1564BDA47C2C}">
      <dgm:prSet/>
      <dgm:spPr/>
      <dgm:t>
        <a:bodyPr/>
        <a:lstStyle/>
        <a:p>
          <a:endParaRPr lang="en-US"/>
        </a:p>
      </dgm:t>
    </dgm:pt>
    <dgm:pt modelId="{709F485D-68B6-480B-96F7-5E925D6F73DB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Return to Owner (RTO)</a:t>
          </a:r>
        </a:p>
      </dgm:t>
    </dgm:pt>
    <dgm:pt modelId="{FF07EBC0-7633-447C-881C-46EBAE8C95D1}" type="parTrans" cxnId="{E1CDEB64-8D18-4C41-B8A4-EF95A6957A10}">
      <dgm:prSet/>
      <dgm:spPr/>
      <dgm:t>
        <a:bodyPr/>
        <a:lstStyle/>
        <a:p>
          <a:endParaRPr lang="en-US"/>
        </a:p>
      </dgm:t>
    </dgm:pt>
    <dgm:pt modelId="{430C07A7-DD6B-40D1-9E1E-92BB5C46A7CA}" type="sibTrans" cxnId="{E1CDEB64-8D18-4C41-B8A4-EF95A6957A10}">
      <dgm:prSet/>
      <dgm:spPr/>
      <dgm:t>
        <a:bodyPr/>
        <a:lstStyle/>
        <a:p>
          <a:endParaRPr lang="en-US"/>
        </a:p>
      </dgm:t>
    </dgm:pt>
    <dgm:pt modelId="{9AB936BB-616F-4018-9180-FD4D5C2F64ED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Transfer</a:t>
          </a:r>
        </a:p>
      </dgm:t>
    </dgm:pt>
    <dgm:pt modelId="{512D157D-ADBD-45BE-A311-5913D3D89C3A}" type="parTrans" cxnId="{522A5B52-B469-4345-B5DA-555FD147D248}">
      <dgm:prSet/>
      <dgm:spPr/>
      <dgm:t>
        <a:bodyPr/>
        <a:lstStyle/>
        <a:p>
          <a:endParaRPr lang="en-US"/>
        </a:p>
      </dgm:t>
    </dgm:pt>
    <dgm:pt modelId="{84316056-3EFD-4E3E-BF15-34DD8F240F5A}" type="sibTrans" cxnId="{522A5B52-B469-4345-B5DA-555FD147D248}">
      <dgm:prSet/>
      <dgm:spPr/>
      <dgm:t>
        <a:bodyPr/>
        <a:lstStyle/>
        <a:p>
          <a:endParaRPr lang="en-US"/>
        </a:p>
      </dgm:t>
    </dgm:pt>
    <dgm:pt modelId="{83842C5E-32A1-4FC2-9D42-1DB1BF145D3D}">
      <dgm:prSet phldrT="[Text]" custT="1"/>
      <dgm:spPr>
        <a:solidFill>
          <a:srgbClr val="7AC4B8"/>
        </a:solidFill>
      </dgm:spPr>
      <dgm:t>
        <a:bodyPr/>
        <a:lstStyle/>
        <a:p>
          <a:r>
            <a:rPr lang="en-US" sz="1600"/>
            <a:t>Euthanasia</a:t>
          </a:r>
        </a:p>
      </dgm:t>
    </dgm:pt>
    <dgm:pt modelId="{A92ADEC6-F57A-46D8-90AB-9BE82EF80747}" type="parTrans" cxnId="{EF706FA3-BAF0-4A84-8E70-90CC75B5EC6B}">
      <dgm:prSet/>
      <dgm:spPr/>
      <dgm:t>
        <a:bodyPr/>
        <a:lstStyle/>
        <a:p>
          <a:endParaRPr lang="en-US"/>
        </a:p>
      </dgm:t>
    </dgm:pt>
    <dgm:pt modelId="{27FF7789-EAA0-4606-83BE-9A1F77577B23}" type="sibTrans" cxnId="{EF706FA3-BAF0-4A84-8E70-90CC75B5EC6B}">
      <dgm:prSet/>
      <dgm:spPr/>
      <dgm:t>
        <a:bodyPr/>
        <a:lstStyle/>
        <a:p>
          <a:endParaRPr lang="en-US"/>
        </a:p>
      </dgm:t>
    </dgm:pt>
    <dgm:pt modelId="{7635F581-3FFF-4F14-B8E8-7C530052F100}">
      <dgm:prSet phldrT="[Text]" custT="1"/>
      <dgm:spPr>
        <a:solidFill>
          <a:srgbClr val="7AC4B8"/>
        </a:solidFill>
      </dgm:spPr>
      <dgm:t>
        <a:bodyPr/>
        <a:lstStyle/>
        <a:p>
          <a:pPr rtl="0"/>
          <a:r>
            <a:rPr lang="en-US" sz="1600">
              <a:latin typeface="Arial"/>
            </a:rPr>
            <a:t> ICU </a:t>
          </a:r>
          <a:endParaRPr lang="en-US" sz="1400">
            <a:latin typeface="Arial"/>
          </a:endParaRPr>
        </a:p>
      </dgm:t>
    </dgm:pt>
    <dgm:pt modelId="{AD92DD80-2548-4E89-8818-ED770486106A}" type="parTrans" cxnId="{51F0DBD3-5157-4082-9AC6-AA4E9E108A94}">
      <dgm:prSet/>
      <dgm:spPr/>
      <dgm:t>
        <a:bodyPr/>
        <a:lstStyle/>
        <a:p>
          <a:endParaRPr lang="en-US"/>
        </a:p>
      </dgm:t>
    </dgm:pt>
    <dgm:pt modelId="{64DF3042-6E7C-4CBF-91D9-4C770A45FE0C}" type="sibTrans" cxnId="{51F0DBD3-5157-4082-9AC6-AA4E9E108A94}">
      <dgm:prSet/>
      <dgm:spPr/>
      <dgm:t>
        <a:bodyPr/>
        <a:lstStyle/>
        <a:p>
          <a:endParaRPr lang="en-US"/>
        </a:p>
      </dgm:t>
    </dgm:pt>
    <dgm:pt modelId="{7458EF1E-6557-4AD3-AF15-B7436D389267}">
      <dgm:prSet phldr="0"/>
      <dgm:spPr/>
      <dgm:t>
        <a:bodyPr/>
        <a:lstStyle/>
        <a:p>
          <a:pPr rtl="0"/>
          <a:endParaRPr lang="en-US"/>
        </a:p>
        <a:p>
          <a:pPr rtl="0"/>
          <a:endParaRPr lang="en-US">
            <a:latin typeface="Arial"/>
          </a:endParaRPr>
        </a:p>
      </dgm:t>
    </dgm:pt>
    <dgm:pt modelId="{CE25B5CF-FA2B-4822-874F-852DBC285830}" type="parTrans" cxnId="{0C420D02-237C-4017-8973-E47F9C6E4E82}">
      <dgm:prSet/>
      <dgm:spPr/>
    </dgm:pt>
    <dgm:pt modelId="{E69E0697-F80E-4D57-B35B-5FBFB14C51EF}" type="sibTrans" cxnId="{0C420D02-237C-4017-8973-E47F9C6E4E82}">
      <dgm:prSet/>
      <dgm:spPr/>
    </dgm:pt>
    <dgm:pt modelId="{67A93D5C-5818-41CF-A388-C75FEA35699B}">
      <dgm:prSet phldr="0"/>
      <dgm:spPr/>
      <dgm:t>
        <a:bodyPr/>
        <a:lstStyle/>
        <a:p>
          <a:r>
            <a:rPr lang="en-US" sz="1600">
              <a:latin typeface="Arial"/>
            </a:rPr>
            <a:t>Foster</a:t>
          </a:r>
          <a:r>
            <a:rPr lang="en-US" sz="1600"/>
            <a:t> Support</a:t>
          </a:r>
          <a:endParaRPr lang="en-US"/>
        </a:p>
      </dgm:t>
    </dgm:pt>
    <dgm:pt modelId="{10001CEB-C14F-42A7-85B2-33CCEEF874B4}" type="parTrans" cxnId="{6ED0C5B1-4634-4DB4-8650-BA9CA5B0E61F}">
      <dgm:prSet/>
      <dgm:spPr/>
    </dgm:pt>
    <dgm:pt modelId="{6822B0BE-DDA0-4100-AC14-583B6392965D}" type="sibTrans" cxnId="{6ED0C5B1-4634-4DB4-8650-BA9CA5B0E61F}">
      <dgm:prSet/>
      <dgm:spPr/>
    </dgm:pt>
    <dgm:pt modelId="{7054B3F9-404B-4A43-9D90-EDA0CE94B831}" type="pres">
      <dgm:prSet presAssocID="{DDE0E1BF-55E8-49EF-8A6A-DD84599B8A46}" presName="CompostProcess" presStyleCnt="0">
        <dgm:presLayoutVars>
          <dgm:dir/>
          <dgm:resizeHandles val="exact"/>
        </dgm:presLayoutVars>
      </dgm:prSet>
      <dgm:spPr/>
    </dgm:pt>
    <dgm:pt modelId="{CCD38AEA-44DD-4551-91EF-69E5BA0AB8FB}" type="pres">
      <dgm:prSet presAssocID="{DDE0E1BF-55E8-49EF-8A6A-DD84599B8A46}" presName="arrow" presStyleLbl="bgShp" presStyleIdx="0" presStyleCnt="1"/>
      <dgm:spPr>
        <a:solidFill>
          <a:srgbClr val="00728F"/>
        </a:solidFill>
      </dgm:spPr>
    </dgm:pt>
    <dgm:pt modelId="{1540A477-7334-4C75-8EB2-AB54CE840C67}" type="pres">
      <dgm:prSet presAssocID="{DDE0E1BF-55E8-49EF-8A6A-DD84599B8A46}" presName="linearProcess" presStyleCnt="0"/>
      <dgm:spPr/>
    </dgm:pt>
    <dgm:pt modelId="{BDCBB734-37E5-4DFF-8332-5BE914452E42}" type="pres">
      <dgm:prSet presAssocID="{D1AC005A-3A56-49B5-9593-37AF1111E4E4}" presName="textNode" presStyleLbl="node1" presStyleIdx="0" presStyleCnt="3">
        <dgm:presLayoutVars>
          <dgm:bulletEnabled val="1"/>
        </dgm:presLayoutVars>
      </dgm:prSet>
      <dgm:spPr/>
    </dgm:pt>
    <dgm:pt modelId="{C71398C9-C3BC-4E9C-807C-21F21113FC02}" type="pres">
      <dgm:prSet presAssocID="{6845126B-A631-43CB-B12A-CB03BC27FD06}" presName="sibTrans" presStyleCnt="0"/>
      <dgm:spPr/>
    </dgm:pt>
    <dgm:pt modelId="{E3345B39-D8D7-4686-AF52-DB121E801C64}" type="pres">
      <dgm:prSet presAssocID="{7FE1E429-763A-4BF5-B493-FFAC0D44F9BC}" presName="textNode" presStyleLbl="node1" presStyleIdx="1" presStyleCnt="3">
        <dgm:presLayoutVars>
          <dgm:bulletEnabled val="1"/>
        </dgm:presLayoutVars>
      </dgm:prSet>
      <dgm:spPr/>
    </dgm:pt>
    <dgm:pt modelId="{BD5DBB16-C823-4A8B-B669-1F5E95FE00B7}" type="pres">
      <dgm:prSet presAssocID="{1DA5B867-EE63-4B3B-B02E-28C2E5D677F3}" presName="sibTrans" presStyleCnt="0"/>
      <dgm:spPr/>
    </dgm:pt>
    <dgm:pt modelId="{42D1698F-AF7A-418B-B469-D0B102F47E46}" type="pres">
      <dgm:prSet presAssocID="{86677FAB-CAC3-4CFD-BC64-340BC18FC6D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C420D02-237C-4017-8973-E47F9C6E4E82}" srcId="{7FE1E429-763A-4BF5-B493-FFAC0D44F9BC}" destId="{7458EF1E-6557-4AD3-AF15-B7436D389267}" srcOrd="4" destOrd="0" parTransId="{CE25B5CF-FA2B-4822-874F-852DBC285830}" sibTransId="{E69E0697-F80E-4D57-B35B-5FBFB14C51EF}"/>
    <dgm:cxn modelId="{0E4CE602-4977-4DAC-9AA9-E23C0CFFA0B1}" type="presOf" srcId="{7635F581-3FFF-4F14-B8E8-7C530052F100}" destId="{E3345B39-D8D7-4686-AF52-DB121E801C64}" srcOrd="0" destOrd="3" presId="urn:microsoft.com/office/officeart/2005/8/layout/hProcess9"/>
    <dgm:cxn modelId="{9685DD04-EF78-4591-BACD-77927D336F59}" srcId="{D1AC005A-3A56-49B5-9593-37AF1111E4E4}" destId="{ABE35833-9FB5-449D-BAA7-15BD5632B51F}" srcOrd="1" destOrd="0" parTransId="{44DA06EC-80F4-4CA6-AF46-0099CFCC978C}" sibTransId="{F3A0A852-9838-44AF-B7F9-70F3AB914B7A}"/>
    <dgm:cxn modelId="{D5A34009-C839-47CE-88FC-9BB4EA21813A}" type="presOf" srcId="{709F485D-68B6-480B-96F7-5E925D6F73DB}" destId="{42D1698F-AF7A-418B-B469-D0B102F47E46}" srcOrd="0" destOrd="2" presId="urn:microsoft.com/office/officeart/2005/8/layout/hProcess9"/>
    <dgm:cxn modelId="{AB2A740C-E9B4-4E1D-B011-1564BDA47C2C}" srcId="{86677FAB-CAC3-4CFD-BC64-340BC18FC6DC}" destId="{ABB6B738-B4AC-4554-9DF5-0C9D0E542BB8}" srcOrd="0" destOrd="0" parTransId="{BE24851B-5C8B-490A-B3A4-C9CA3F064112}" sibTransId="{1996DC42-9298-4AEA-A532-19299E417816}"/>
    <dgm:cxn modelId="{C8EC0D0E-75F5-48B0-9C33-6656EFD16B38}" type="presOf" srcId="{5D242209-E56E-416C-B535-9F2AEE7C0675}" destId="{E3345B39-D8D7-4686-AF52-DB121E801C64}" srcOrd="0" destOrd="1" presId="urn:microsoft.com/office/officeart/2005/8/layout/hProcess9"/>
    <dgm:cxn modelId="{02A21F0F-923E-40F8-88BF-CBB503D9E390}" type="presOf" srcId="{83842C5E-32A1-4FC2-9D42-1DB1BF145D3D}" destId="{42D1698F-AF7A-418B-B469-D0B102F47E46}" srcOrd="0" destOrd="4" presId="urn:microsoft.com/office/officeart/2005/8/layout/hProcess9"/>
    <dgm:cxn modelId="{BC68E00F-D8EE-4A39-9D08-49FAEC094183}" type="presOf" srcId="{67A93D5C-5818-41CF-A388-C75FEA35699B}" destId="{E3345B39-D8D7-4686-AF52-DB121E801C64}" srcOrd="0" destOrd="4" presId="urn:microsoft.com/office/officeart/2005/8/layout/hProcess9"/>
    <dgm:cxn modelId="{F107B621-E133-4F7C-AE49-0F12F8BA8E9D}" type="presOf" srcId="{ABB6B738-B4AC-4554-9DF5-0C9D0E542BB8}" destId="{42D1698F-AF7A-418B-B469-D0B102F47E46}" srcOrd="0" destOrd="1" presId="urn:microsoft.com/office/officeart/2005/8/layout/hProcess9"/>
    <dgm:cxn modelId="{8A56C75D-179D-4886-ADE0-3A116F369C6E}" type="presOf" srcId="{7458EF1E-6557-4AD3-AF15-B7436D389267}" destId="{E3345B39-D8D7-4686-AF52-DB121E801C64}" srcOrd="0" destOrd="5" presId="urn:microsoft.com/office/officeart/2005/8/layout/hProcess9"/>
    <dgm:cxn modelId="{E1CDEB64-8D18-4C41-B8A4-EF95A6957A10}" srcId="{86677FAB-CAC3-4CFD-BC64-340BC18FC6DC}" destId="{709F485D-68B6-480B-96F7-5E925D6F73DB}" srcOrd="1" destOrd="0" parTransId="{FF07EBC0-7633-447C-881C-46EBAE8C95D1}" sibTransId="{430C07A7-DD6B-40D1-9E1E-92BB5C46A7CA}"/>
    <dgm:cxn modelId="{16B4CE6B-7838-4A21-8965-302A298D134C}" type="presOf" srcId="{91AF5AF7-CE01-49A0-8E16-E69A70C04C46}" destId="{BDCBB734-37E5-4DFF-8332-5BE914452E42}" srcOrd="0" destOrd="3" presId="urn:microsoft.com/office/officeart/2005/8/layout/hProcess9"/>
    <dgm:cxn modelId="{4CDED14E-D81B-4961-A9F3-222F9878F646}" srcId="{D1AC005A-3A56-49B5-9593-37AF1111E4E4}" destId="{91AF5AF7-CE01-49A0-8E16-E69A70C04C46}" srcOrd="2" destOrd="0" parTransId="{9C62445E-3677-4FF9-8C07-25F21B3EC3C8}" sibTransId="{2E782050-7326-4CCA-955C-7B991A78228B}"/>
    <dgm:cxn modelId="{522A5B52-B469-4345-B5DA-555FD147D248}" srcId="{86677FAB-CAC3-4CFD-BC64-340BC18FC6DC}" destId="{9AB936BB-616F-4018-9180-FD4D5C2F64ED}" srcOrd="2" destOrd="0" parTransId="{512D157D-ADBD-45BE-A311-5913D3D89C3A}" sibTransId="{84316056-3EFD-4E3E-BF15-34DD8F240F5A}"/>
    <dgm:cxn modelId="{1F134C73-D510-444F-ABE0-1B5409877227}" type="presOf" srcId="{3602DBC3-43FB-4956-85EB-93E5EF82BBA7}" destId="{BDCBB734-37E5-4DFF-8332-5BE914452E42}" srcOrd="0" destOrd="1" presId="urn:microsoft.com/office/officeart/2005/8/layout/hProcess9"/>
    <dgm:cxn modelId="{3CA4DC56-3A89-4701-841C-1498C7FEFA97}" type="presOf" srcId="{DDE0E1BF-55E8-49EF-8A6A-DD84599B8A46}" destId="{7054B3F9-404B-4A43-9D90-EDA0CE94B831}" srcOrd="0" destOrd="0" presId="urn:microsoft.com/office/officeart/2005/8/layout/hProcess9"/>
    <dgm:cxn modelId="{73DEE177-D4BC-487D-9A5B-E45B9BC1A157}" srcId="{7FE1E429-763A-4BF5-B493-FFAC0D44F9BC}" destId="{5D242209-E56E-416C-B535-9F2AEE7C0675}" srcOrd="0" destOrd="0" parTransId="{00E882E3-3B44-4D0E-8639-019191FFC73F}" sibTransId="{DB6455CC-1F25-4CF1-B6D8-AE6184732128}"/>
    <dgm:cxn modelId="{5CEF6459-94B6-4CEB-9A41-7100E297426C}" type="presOf" srcId="{ABE35833-9FB5-449D-BAA7-15BD5632B51F}" destId="{BDCBB734-37E5-4DFF-8332-5BE914452E42}" srcOrd="0" destOrd="2" presId="urn:microsoft.com/office/officeart/2005/8/layout/hProcess9"/>
    <dgm:cxn modelId="{C1E4E27A-6F15-4B3A-827C-507F08444BA7}" type="presOf" srcId="{D1AC005A-3A56-49B5-9593-37AF1111E4E4}" destId="{BDCBB734-37E5-4DFF-8332-5BE914452E42}" srcOrd="0" destOrd="0" presId="urn:microsoft.com/office/officeart/2005/8/layout/hProcess9"/>
    <dgm:cxn modelId="{3D68E58A-A630-4E55-9148-A6713E3F3C47}" type="presOf" srcId="{3B9BEF5A-4153-4A51-9EDC-AC558B3283CA}" destId="{E3345B39-D8D7-4686-AF52-DB121E801C64}" srcOrd="0" destOrd="2" presId="urn:microsoft.com/office/officeart/2005/8/layout/hProcess9"/>
    <dgm:cxn modelId="{03FEFD93-5E13-4F27-8107-4DA3600D4B7D}" srcId="{DDE0E1BF-55E8-49EF-8A6A-DD84599B8A46}" destId="{86677FAB-CAC3-4CFD-BC64-340BC18FC6DC}" srcOrd="2" destOrd="0" parTransId="{9B5B276B-4856-40D0-99FD-D08F484BB034}" sibTransId="{F975C235-7262-4C13-95F3-5DA56A954286}"/>
    <dgm:cxn modelId="{0AD7EA9D-15EF-4681-A498-6097E51BC74C}" srcId="{D1AC005A-3A56-49B5-9593-37AF1111E4E4}" destId="{3602DBC3-43FB-4956-85EB-93E5EF82BBA7}" srcOrd="0" destOrd="0" parTransId="{B694C377-C560-4075-897B-1978960A2030}" sibTransId="{515525F8-2040-4945-8646-31DB5A8542A7}"/>
    <dgm:cxn modelId="{EF706FA3-BAF0-4A84-8E70-90CC75B5EC6B}" srcId="{86677FAB-CAC3-4CFD-BC64-340BC18FC6DC}" destId="{83842C5E-32A1-4FC2-9D42-1DB1BF145D3D}" srcOrd="3" destOrd="0" parTransId="{A92ADEC6-F57A-46D8-90AB-9BE82EF80747}" sibTransId="{27FF7789-EAA0-4606-83BE-9A1F77577B23}"/>
    <dgm:cxn modelId="{6ED0C5B1-4634-4DB4-8650-BA9CA5B0E61F}" srcId="{7FE1E429-763A-4BF5-B493-FFAC0D44F9BC}" destId="{67A93D5C-5818-41CF-A388-C75FEA35699B}" srcOrd="3" destOrd="0" parTransId="{10001CEB-C14F-42A7-85B2-33CCEEF874B4}" sibTransId="{6822B0BE-DDA0-4100-AC14-583B6392965D}"/>
    <dgm:cxn modelId="{51F0DBD3-5157-4082-9AC6-AA4E9E108A94}" srcId="{7FE1E429-763A-4BF5-B493-FFAC0D44F9BC}" destId="{7635F581-3FFF-4F14-B8E8-7C530052F100}" srcOrd="2" destOrd="0" parTransId="{AD92DD80-2548-4E89-8818-ED770486106A}" sibTransId="{64DF3042-6E7C-4CBF-91D9-4C770A45FE0C}"/>
    <dgm:cxn modelId="{63816FD6-35B6-44AD-BA64-AAC5AFDB1DF2}" type="presOf" srcId="{86677FAB-CAC3-4CFD-BC64-340BC18FC6DC}" destId="{42D1698F-AF7A-418B-B469-D0B102F47E46}" srcOrd="0" destOrd="0" presId="urn:microsoft.com/office/officeart/2005/8/layout/hProcess9"/>
    <dgm:cxn modelId="{ED7CF7DB-6BD5-407C-B903-C93A628E6515}" type="presOf" srcId="{9AB936BB-616F-4018-9180-FD4D5C2F64ED}" destId="{42D1698F-AF7A-418B-B469-D0B102F47E46}" srcOrd="0" destOrd="3" presId="urn:microsoft.com/office/officeart/2005/8/layout/hProcess9"/>
    <dgm:cxn modelId="{73457FE1-BE1F-4581-B9DF-C404C386F59C}" srcId="{7FE1E429-763A-4BF5-B493-FFAC0D44F9BC}" destId="{3B9BEF5A-4153-4A51-9EDC-AC558B3283CA}" srcOrd="1" destOrd="0" parTransId="{4CB994C2-44DC-4D09-A177-1B7E9417CD4D}" sibTransId="{5C60CE6C-383C-4BC6-9042-3D2A8D6DF9BC}"/>
    <dgm:cxn modelId="{B08EAFF0-5A7C-4F96-AE62-9128D269AF64}" type="presOf" srcId="{7FE1E429-763A-4BF5-B493-FFAC0D44F9BC}" destId="{E3345B39-D8D7-4686-AF52-DB121E801C64}" srcOrd="0" destOrd="0" presId="urn:microsoft.com/office/officeart/2005/8/layout/hProcess9"/>
    <dgm:cxn modelId="{ECFA35F9-A2E3-41C8-BC73-C20050A95561}" srcId="{DDE0E1BF-55E8-49EF-8A6A-DD84599B8A46}" destId="{7FE1E429-763A-4BF5-B493-FFAC0D44F9BC}" srcOrd="1" destOrd="0" parTransId="{EB6709A2-D0B8-47AA-AF13-71B4056E2830}" sibTransId="{1DA5B867-EE63-4B3B-B02E-28C2E5D677F3}"/>
    <dgm:cxn modelId="{E588D2F9-5885-4660-9B6C-3F35506FC3EB}" srcId="{DDE0E1BF-55E8-49EF-8A6A-DD84599B8A46}" destId="{D1AC005A-3A56-49B5-9593-37AF1111E4E4}" srcOrd="0" destOrd="0" parTransId="{C1B62CFA-5DE0-497A-B34C-F0C0420135D6}" sibTransId="{6845126B-A631-43CB-B12A-CB03BC27FD06}"/>
    <dgm:cxn modelId="{CE1B7AD4-8E5D-4A84-8759-1D62DD6ECE71}" type="presParOf" srcId="{7054B3F9-404B-4A43-9D90-EDA0CE94B831}" destId="{CCD38AEA-44DD-4551-91EF-69E5BA0AB8FB}" srcOrd="0" destOrd="0" presId="urn:microsoft.com/office/officeart/2005/8/layout/hProcess9"/>
    <dgm:cxn modelId="{0E0D76AC-746B-47C5-978E-6EDAFA1388E7}" type="presParOf" srcId="{7054B3F9-404B-4A43-9D90-EDA0CE94B831}" destId="{1540A477-7334-4C75-8EB2-AB54CE840C67}" srcOrd="1" destOrd="0" presId="urn:microsoft.com/office/officeart/2005/8/layout/hProcess9"/>
    <dgm:cxn modelId="{E358947E-10B4-497D-BC54-029AFF821472}" type="presParOf" srcId="{1540A477-7334-4C75-8EB2-AB54CE840C67}" destId="{BDCBB734-37E5-4DFF-8332-5BE914452E42}" srcOrd="0" destOrd="0" presId="urn:microsoft.com/office/officeart/2005/8/layout/hProcess9"/>
    <dgm:cxn modelId="{21B69C33-2135-4482-B6FE-72935A6CDB1E}" type="presParOf" srcId="{1540A477-7334-4C75-8EB2-AB54CE840C67}" destId="{C71398C9-C3BC-4E9C-807C-21F21113FC02}" srcOrd="1" destOrd="0" presId="urn:microsoft.com/office/officeart/2005/8/layout/hProcess9"/>
    <dgm:cxn modelId="{B3D9024F-3E7A-4C50-BD9C-B19175F4BE5A}" type="presParOf" srcId="{1540A477-7334-4C75-8EB2-AB54CE840C67}" destId="{E3345B39-D8D7-4686-AF52-DB121E801C64}" srcOrd="2" destOrd="0" presId="urn:microsoft.com/office/officeart/2005/8/layout/hProcess9"/>
    <dgm:cxn modelId="{66D634EE-FA48-49B8-B97E-20F67935D60F}" type="presParOf" srcId="{1540A477-7334-4C75-8EB2-AB54CE840C67}" destId="{BD5DBB16-C823-4A8B-B669-1F5E95FE00B7}" srcOrd="3" destOrd="0" presId="urn:microsoft.com/office/officeart/2005/8/layout/hProcess9"/>
    <dgm:cxn modelId="{FA756BAE-DF8A-4BE9-952A-EE8D3635C57E}" type="presParOf" srcId="{1540A477-7334-4C75-8EB2-AB54CE840C67}" destId="{42D1698F-AF7A-418B-B469-D0B102F47E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8AEA-44DD-4551-91EF-69E5BA0AB8FB}">
      <dsp:nvSpPr>
        <dsp:cNvPr id="0" name=""/>
        <dsp:cNvSpPr/>
      </dsp:nvSpPr>
      <dsp:spPr>
        <a:xfrm>
          <a:off x="512877" y="0"/>
          <a:ext cx="5812617" cy="5086350"/>
        </a:xfrm>
        <a:prstGeom prst="rightArrow">
          <a:avLst/>
        </a:prstGeom>
        <a:solidFill>
          <a:srgbClr val="00728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BB734-37E5-4DFF-8332-5BE914452E42}">
      <dsp:nvSpPr>
        <dsp:cNvPr id="0" name=""/>
        <dsp:cNvSpPr/>
      </dsp:nvSpPr>
      <dsp:spPr>
        <a:xfrm>
          <a:off x="2243" y="1525904"/>
          <a:ext cx="2087636" cy="2034540"/>
        </a:xfrm>
        <a:prstGeom prst="roundRect">
          <a:avLst/>
        </a:prstGeom>
        <a:solidFill>
          <a:srgbClr val="7AC4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Intake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Owner Surrender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Transfer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Strays*</a:t>
          </a:r>
        </a:p>
      </dsp:txBody>
      <dsp:txXfrm>
        <a:off x="101561" y="1625222"/>
        <a:ext cx="1889000" cy="1835904"/>
      </dsp:txXfrm>
    </dsp:sp>
    <dsp:sp modelId="{E3345B39-D8D7-4686-AF52-DB121E801C64}">
      <dsp:nvSpPr>
        <dsp:cNvPr id="0" name=""/>
        <dsp:cNvSpPr/>
      </dsp:nvSpPr>
      <dsp:spPr>
        <a:xfrm>
          <a:off x="2375368" y="1525904"/>
          <a:ext cx="2087636" cy="2034540"/>
        </a:xfrm>
        <a:prstGeom prst="roundRect">
          <a:avLst/>
        </a:prstGeom>
        <a:solidFill>
          <a:srgbClr val="7AC4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Medical/Behavior Care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Intake Assessment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Surgery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Treatment Plans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Enrichment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Foster Support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2474686" y="1625222"/>
        <a:ext cx="1889000" cy="1835904"/>
      </dsp:txXfrm>
    </dsp:sp>
    <dsp:sp modelId="{42D1698F-AF7A-418B-B469-D0B102F47E46}">
      <dsp:nvSpPr>
        <dsp:cNvPr id="0" name=""/>
        <dsp:cNvSpPr/>
      </dsp:nvSpPr>
      <dsp:spPr>
        <a:xfrm>
          <a:off x="4748493" y="1525904"/>
          <a:ext cx="2087636" cy="2034540"/>
        </a:xfrm>
        <a:prstGeom prst="roundRect">
          <a:avLst/>
        </a:prstGeom>
        <a:solidFill>
          <a:srgbClr val="7AC4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Outcome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Adoption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Return to Owner (RTO)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Transfer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Euthanasia</a:t>
          </a:r>
        </a:p>
      </dsp:txBody>
      <dsp:txXfrm>
        <a:off x="4847811" y="1625222"/>
        <a:ext cx="1889000" cy="1835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8AEA-44DD-4551-91EF-69E5BA0AB8FB}">
      <dsp:nvSpPr>
        <dsp:cNvPr id="0" name=""/>
        <dsp:cNvSpPr/>
      </dsp:nvSpPr>
      <dsp:spPr>
        <a:xfrm>
          <a:off x="512877" y="0"/>
          <a:ext cx="5812617" cy="5086350"/>
        </a:xfrm>
        <a:prstGeom prst="rightArrow">
          <a:avLst/>
        </a:prstGeom>
        <a:solidFill>
          <a:srgbClr val="00728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BB734-37E5-4DFF-8332-5BE914452E42}">
      <dsp:nvSpPr>
        <dsp:cNvPr id="0" name=""/>
        <dsp:cNvSpPr/>
      </dsp:nvSpPr>
      <dsp:spPr>
        <a:xfrm>
          <a:off x="0" y="1525904"/>
          <a:ext cx="2051511" cy="2034540"/>
        </a:xfrm>
        <a:prstGeom prst="roundRect">
          <a:avLst/>
        </a:prstGeom>
        <a:solidFill>
          <a:srgbClr val="7AC4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Intake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Owner Surrender</a:t>
          </a:r>
          <a:r>
            <a:rPr lang="en-US" sz="1600" kern="1200">
              <a:latin typeface="Arial"/>
            </a:rPr>
            <a:t> 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Transfer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Strays*</a:t>
          </a:r>
        </a:p>
      </dsp:txBody>
      <dsp:txXfrm>
        <a:off x="99318" y="1625222"/>
        <a:ext cx="1852875" cy="1835904"/>
      </dsp:txXfrm>
    </dsp:sp>
    <dsp:sp modelId="{E3345B39-D8D7-4686-AF52-DB121E801C64}">
      <dsp:nvSpPr>
        <dsp:cNvPr id="0" name=""/>
        <dsp:cNvSpPr/>
      </dsp:nvSpPr>
      <dsp:spPr>
        <a:xfrm>
          <a:off x="2393430" y="1525904"/>
          <a:ext cx="2051511" cy="2034540"/>
        </a:xfrm>
        <a:prstGeom prst="roundRect">
          <a:avLst/>
        </a:prstGeom>
        <a:solidFill>
          <a:srgbClr val="7AC4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/>
            </a:rPr>
            <a:t> Medical Care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/>
            </a:rPr>
            <a:t> Triage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Treatment Plans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/>
            </a:rPr>
            <a:t> ICU </a:t>
          </a:r>
          <a:endParaRPr lang="en-US" sz="1400" kern="1200">
            <a:latin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" kern="1200">
              <a:latin typeface="Arial"/>
            </a:rPr>
            <a:t>Foster</a:t>
          </a:r>
          <a:r>
            <a:rPr lang="en-US" sz="100" kern="1200"/>
            <a:t> Support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>
            <a:latin typeface="Arial"/>
          </a:endParaRPr>
        </a:p>
      </dsp:txBody>
      <dsp:txXfrm>
        <a:off x="2492748" y="1625222"/>
        <a:ext cx="1852875" cy="1835904"/>
      </dsp:txXfrm>
    </dsp:sp>
    <dsp:sp modelId="{42D1698F-AF7A-418B-B469-D0B102F47E46}">
      <dsp:nvSpPr>
        <dsp:cNvPr id="0" name=""/>
        <dsp:cNvSpPr/>
      </dsp:nvSpPr>
      <dsp:spPr>
        <a:xfrm>
          <a:off x="4786861" y="1525904"/>
          <a:ext cx="2051511" cy="2034540"/>
        </a:xfrm>
        <a:prstGeom prst="roundRect">
          <a:avLst/>
        </a:prstGeom>
        <a:solidFill>
          <a:srgbClr val="7AC4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Outcome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Adoption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Return to Owner (RTO)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Transfer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Euthanasia</a:t>
          </a:r>
        </a:p>
      </dsp:txBody>
      <dsp:txXfrm>
        <a:off x="4886179" y="1625222"/>
        <a:ext cx="1852875" cy="183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3E4A16-CDF4-40BD-8B27-A2B799907A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1F12A-3B56-49A0-91C5-B895FBA8C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FFAC-09CA-4401-9B29-4D189967520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E5920-E16F-4DD9-B296-5F39A8B8CB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4033A-8ECE-4E65-9FEB-F1E51709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62AF2-2161-403C-8836-5A055B0D5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26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22E6D-A159-4149-B654-89CA6E6C5C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3FE6-30A2-47F4-AECA-906D03D3E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6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7302" y="0"/>
            <a:ext cx="8664698" cy="686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-1"/>
            <a:ext cx="8319830" cy="6862455"/>
            <a:chOff x="0" y="-1"/>
            <a:chExt cx="8319830" cy="6862455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CED1B715-BB85-49DC-AFAA-2A2A6608C787}"/>
                </a:ext>
              </a:extLst>
            </p:cNvPr>
            <p:cNvSpPr/>
            <p:nvPr userDrawn="1"/>
          </p:nvSpPr>
          <p:spPr>
            <a:xfrm flipH="1" flipV="1">
              <a:off x="2210797" y="-1"/>
              <a:ext cx="6109033" cy="6862453"/>
            </a:xfrm>
            <a:custGeom>
              <a:avLst/>
              <a:gdLst>
                <a:gd name="connsiteX0" fmla="*/ 3667166 w 6117286"/>
                <a:gd name="connsiteY0" fmla="*/ 0 h 6883778"/>
                <a:gd name="connsiteX1" fmla="*/ 0 w 6117286"/>
                <a:gd name="connsiteY1" fmla="*/ 6883779 h 6883778"/>
                <a:gd name="connsiteX2" fmla="*/ 6117287 w 6117286"/>
                <a:gd name="connsiteY2" fmla="*/ 6883779 h 6883778"/>
                <a:gd name="connsiteX3" fmla="*/ 6117287 w 6117286"/>
                <a:gd name="connsiteY3" fmla="*/ 0 h 688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7286" h="6883778">
                  <a:moveTo>
                    <a:pt x="3667166" y="0"/>
                  </a:moveTo>
                  <a:lnTo>
                    <a:pt x="0" y="6883779"/>
                  </a:lnTo>
                  <a:lnTo>
                    <a:pt x="6117287" y="6883779"/>
                  </a:lnTo>
                  <a:lnTo>
                    <a:pt x="6117287" y="0"/>
                  </a:lnTo>
                  <a:close/>
                </a:path>
              </a:pathLst>
            </a:custGeom>
            <a:solidFill>
              <a:schemeClr val="bg1"/>
            </a:solidFill>
            <a:ln w="10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35609C-022F-46B9-BF98-0135B249EC8A}"/>
                </a:ext>
              </a:extLst>
            </p:cNvPr>
            <p:cNvSpPr/>
            <p:nvPr userDrawn="1"/>
          </p:nvSpPr>
          <p:spPr>
            <a:xfrm flipV="1">
              <a:off x="0" y="0"/>
              <a:ext cx="3401600" cy="6862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2094191"/>
            <a:ext cx="5457749" cy="4385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800" b="1" i="0" spc="0" baseline="0">
                <a:solidFill>
                  <a:schemeClr val="accent5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Subhead or date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963213"/>
            <a:ext cx="5457749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600" b="1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3" y="5553409"/>
            <a:ext cx="1803819" cy="7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2562"/>
            <a:ext cx="8120418" cy="259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70841E-118C-4099-B1F6-DCFDB87C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4" y="554757"/>
            <a:ext cx="6838289" cy="506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6838710" cy="4344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-10396" r="35328" b="-7830"/>
          <a:stretch/>
        </p:blipFill>
        <p:spPr>
          <a:xfrm>
            <a:off x="-13649" y="5751369"/>
            <a:ext cx="8134067" cy="96890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29014" y="0"/>
            <a:ext cx="4062985" cy="6858000"/>
          </a:xfrm>
          <a:solidFill>
            <a:srgbClr val="F7F7F7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407878"/>
          </a:xfrm>
          <a:solidFill>
            <a:srgbClr val="F7F7F7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3" y="4714515"/>
            <a:ext cx="11001374" cy="109943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636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E8A4-CFC1-411F-8B8A-1096D793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807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66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 l="12175" r="2834" b="-8360"/>
          <a:stretch>
            <a:fillRect/>
          </a:stretch>
        </p:blipFill>
        <p:spPr bwMode="auto">
          <a:xfrm>
            <a:off x="306918" y="5832476"/>
            <a:ext cx="115993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46117" y="6448426"/>
            <a:ext cx="2844800" cy="365125"/>
          </a:xfrm>
        </p:spPr>
        <p:txBody>
          <a:bodyPr/>
          <a:lstStyle>
            <a:lvl1pPr>
              <a:defRPr>
                <a:solidFill>
                  <a:srgbClr val="007891"/>
                </a:solidFill>
              </a:defRPr>
            </a:lvl1pPr>
          </a:lstStyle>
          <a:p>
            <a:pPr>
              <a:defRPr/>
            </a:pPr>
            <a:fld id="{104483C2-4993-4827-AC5D-ECA95528F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482189" y="0"/>
            <a:ext cx="7709811" cy="68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0" y="-1"/>
            <a:ext cx="8319830" cy="6862455"/>
            <a:chOff x="0" y="-1"/>
            <a:chExt cx="8319830" cy="6862455"/>
          </a:xfrm>
        </p:grpSpPr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CED1B715-BB85-49DC-AFAA-2A2A6608C787}"/>
                </a:ext>
              </a:extLst>
            </p:cNvPr>
            <p:cNvSpPr/>
            <p:nvPr userDrawn="1"/>
          </p:nvSpPr>
          <p:spPr>
            <a:xfrm flipH="1" flipV="1">
              <a:off x="2210797" y="-1"/>
              <a:ext cx="6109033" cy="6862453"/>
            </a:xfrm>
            <a:custGeom>
              <a:avLst/>
              <a:gdLst>
                <a:gd name="connsiteX0" fmla="*/ 3667166 w 6117286"/>
                <a:gd name="connsiteY0" fmla="*/ 0 h 6883778"/>
                <a:gd name="connsiteX1" fmla="*/ 0 w 6117286"/>
                <a:gd name="connsiteY1" fmla="*/ 6883779 h 6883778"/>
                <a:gd name="connsiteX2" fmla="*/ 6117287 w 6117286"/>
                <a:gd name="connsiteY2" fmla="*/ 6883779 h 6883778"/>
                <a:gd name="connsiteX3" fmla="*/ 6117287 w 6117286"/>
                <a:gd name="connsiteY3" fmla="*/ 0 h 688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7286" h="6883778">
                  <a:moveTo>
                    <a:pt x="3667166" y="0"/>
                  </a:moveTo>
                  <a:lnTo>
                    <a:pt x="0" y="6883779"/>
                  </a:lnTo>
                  <a:lnTo>
                    <a:pt x="6117287" y="6883779"/>
                  </a:lnTo>
                  <a:lnTo>
                    <a:pt x="6117287" y="0"/>
                  </a:lnTo>
                  <a:close/>
                </a:path>
              </a:pathLst>
            </a:custGeom>
            <a:solidFill>
              <a:schemeClr val="bg1"/>
            </a:solidFill>
            <a:ln w="10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35609C-022F-46B9-BF98-0135B249EC8A}"/>
                </a:ext>
              </a:extLst>
            </p:cNvPr>
            <p:cNvSpPr/>
            <p:nvPr userDrawn="1"/>
          </p:nvSpPr>
          <p:spPr>
            <a:xfrm flipV="1">
              <a:off x="0" y="0"/>
              <a:ext cx="3401600" cy="6862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2094191"/>
            <a:ext cx="5457749" cy="4385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800" b="1" i="0" spc="0" baseline="0">
                <a:solidFill>
                  <a:schemeClr val="accent5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Subhead or date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963213"/>
            <a:ext cx="5457749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600" b="1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3" y="5553409"/>
            <a:ext cx="1803819" cy="7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775"/>
          <a:stretch/>
        </p:blipFill>
        <p:spPr bwMode="auto">
          <a:xfrm flipH="1">
            <a:off x="1919537" y="0"/>
            <a:ext cx="10272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-1"/>
            <a:ext cx="8319830" cy="6862455"/>
            <a:chOff x="0" y="-1"/>
            <a:chExt cx="8319830" cy="6862455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CED1B715-BB85-49DC-AFAA-2A2A6608C787}"/>
                </a:ext>
              </a:extLst>
            </p:cNvPr>
            <p:cNvSpPr/>
            <p:nvPr userDrawn="1"/>
          </p:nvSpPr>
          <p:spPr>
            <a:xfrm flipH="1" flipV="1">
              <a:off x="2210797" y="-1"/>
              <a:ext cx="6109033" cy="6862453"/>
            </a:xfrm>
            <a:custGeom>
              <a:avLst/>
              <a:gdLst>
                <a:gd name="connsiteX0" fmla="*/ 3667166 w 6117286"/>
                <a:gd name="connsiteY0" fmla="*/ 0 h 6883778"/>
                <a:gd name="connsiteX1" fmla="*/ 0 w 6117286"/>
                <a:gd name="connsiteY1" fmla="*/ 6883779 h 6883778"/>
                <a:gd name="connsiteX2" fmla="*/ 6117287 w 6117286"/>
                <a:gd name="connsiteY2" fmla="*/ 6883779 h 6883778"/>
                <a:gd name="connsiteX3" fmla="*/ 6117287 w 6117286"/>
                <a:gd name="connsiteY3" fmla="*/ 0 h 688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7286" h="6883778">
                  <a:moveTo>
                    <a:pt x="3667166" y="0"/>
                  </a:moveTo>
                  <a:lnTo>
                    <a:pt x="0" y="6883779"/>
                  </a:lnTo>
                  <a:lnTo>
                    <a:pt x="6117287" y="6883779"/>
                  </a:lnTo>
                  <a:lnTo>
                    <a:pt x="6117287" y="0"/>
                  </a:lnTo>
                  <a:close/>
                </a:path>
              </a:pathLst>
            </a:custGeom>
            <a:solidFill>
              <a:schemeClr val="bg1"/>
            </a:solidFill>
            <a:ln w="10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35609C-022F-46B9-BF98-0135B249EC8A}"/>
                </a:ext>
              </a:extLst>
            </p:cNvPr>
            <p:cNvSpPr/>
            <p:nvPr userDrawn="1"/>
          </p:nvSpPr>
          <p:spPr>
            <a:xfrm flipV="1">
              <a:off x="0" y="0"/>
              <a:ext cx="3401600" cy="6862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2094191"/>
            <a:ext cx="5457749" cy="4385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800" b="1" i="0" spc="0" baseline="0">
                <a:solidFill>
                  <a:schemeClr val="accent5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Subhead or date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963213"/>
            <a:ext cx="5457749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600" b="1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3" y="5553409"/>
            <a:ext cx="1803819" cy="7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70841E-118C-4099-B1F6-DCFDB87C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5" y="554757"/>
            <a:ext cx="11001072" cy="506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1001374" cy="4344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54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70841E-118C-4099-B1F6-DCFDB87C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5" y="554757"/>
            <a:ext cx="11001072" cy="506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5354548" cy="4344137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3C259D2-92F4-42A8-BC75-DF254BC24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2139" y="1301751"/>
            <a:ext cx="5354548" cy="434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3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4B72FD-77F8-4675-942D-642C51FFB2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3600619"/>
            <a:ext cx="5654042" cy="4385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800" b="1" i="0" spc="0" baseline="0">
                <a:solidFill>
                  <a:schemeClr val="accent5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2469641"/>
            <a:ext cx="5654042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6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Sample Divider Slide</a:t>
            </a:r>
            <a:br>
              <a:rPr lang="en-US"/>
            </a:br>
            <a:r>
              <a:rPr lang="en-US"/>
              <a:t>Lorem Ipsum Dolor Sit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4" y="588659"/>
            <a:ext cx="1605666" cy="646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r="35435"/>
          <a:stretch/>
        </p:blipFill>
        <p:spPr>
          <a:xfrm>
            <a:off x="-16042" y="5433774"/>
            <a:ext cx="12224084" cy="10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2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4B72FD-77F8-4675-942D-642C51FFB2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3600619"/>
            <a:ext cx="5654042" cy="4385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800" b="1" i="0" spc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2469641"/>
            <a:ext cx="5654042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6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Sample Divider Slide</a:t>
            </a:r>
            <a:br>
              <a:rPr lang="en-US"/>
            </a:br>
            <a:r>
              <a:rPr lang="en-US"/>
              <a:t>Lorem Ipsum Dolor Sit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r="35435"/>
          <a:stretch/>
        </p:blipFill>
        <p:spPr>
          <a:xfrm>
            <a:off x="-16042" y="5433774"/>
            <a:ext cx="12224084" cy="1090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4" y="588659"/>
            <a:ext cx="1605666" cy="6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4B72FD-77F8-4675-942D-642C51FFB2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3600619"/>
            <a:ext cx="5654042" cy="4385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800" b="1" i="0" spc="0" baseline="0">
                <a:solidFill>
                  <a:schemeClr val="accent5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2469641"/>
            <a:ext cx="5654042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600" b="1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Sample Divider Slide</a:t>
            </a:r>
            <a:br>
              <a:rPr lang="en-US"/>
            </a:br>
            <a:r>
              <a:rPr lang="en-US"/>
              <a:t>Lorem Ipsum Dolor Sit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6" y="588659"/>
            <a:ext cx="1604602" cy="646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35489"/>
          <a:stretch/>
        </p:blipFill>
        <p:spPr>
          <a:xfrm>
            <a:off x="-32084" y="5433774"/>
            <a:ext cx="12224084" cy="10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70841E-118C-4099-B1F6-DCFDB87C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5" y="554757"/>
            <a:ext cx="4908370" cy="506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4908672" cy="4344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32562"/>
            <a:ext cx="6206836" cy="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 t="-10396" r="34916" b="-7830"/>
          <a:stretch/>
        </p:blipFill>
        <p:spPr>
          <a:xfrm>
            <a:off x="-13649" y="5751369"/>
            <a:ext cx="6223379" cy="96890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06836" y="0"/>
            <a:ext cx="5985164" cy="6858000"/>
          </a:xfrm>
          <a:solidFill>
            <a:srgbClr val="F7F7F7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-10396" r="35475" b="-7830"/>
          <a:stretch/>
        </p:blipFill>
        <p:spPr>
          <a:xfrm>
            <a:off x="-10633" y="5751369"/>
            <a:ext cx="12198084" cy="968908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06020D0-1CDF-4FE3-8E7C-6722D8FC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4" y="554757"/>
            <a:ext cx="11000770" cy="506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CEC34-5C87-4BD6-97D4-830D168E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615" y="1301750"/>
            <a:ext cx="11000769" cy="4344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D0D2B4DA-3308-4B79-905F-4CA863F3C9C8}"/>
              </a:ext>
            </a:extLst>
          </p:cNvPr>
          <p:cNvSpPr txBox="1">
            <a:spLocks/>
          </p:cNvSpPr>
          <p:nvPr userDrawn="1"/>
        </p:nvSpPr>
        <p:spPr>
          <a:xfrm>
            <a:off x="694745" y="6151184"/>
            <a:ext cx="231588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B8C55-BBFC-41A0-9235-E7B00C6BCE84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683" r:id="rId4"/>
    <p:sldLayoutId id="2147483708" r:id="rId5"/>
    <p:sldLayoutId id="2147483707" r:id="rId6"/>
    <p:sldLayoutId id="2147483721" r:id="rId7"/>
    <p:sldLayoutId id="2147483722" r:id="rId8"/>
    <p:sldLayoutId id="2147483711" r:id="rId9"/>
    <p:sldLayoutId id="2147483718" r:id="rId10"/>
    <p:sldLayoutId id="2147483712" r:id="rId11"/>
    <p:sldLayoutId id="2147483713" r:id="rId12"/>
    <p:sldLayoutId id="2147483676" r:id="rId13"/>
  </p:sldLayoutIdLst>
  <p:hf sldNum="0" hdr="0" dt="0"/>
  <p:txStyles>
    <p:titleStyle>
      <a:lvl1pPr marL="0" algn="l" defTabSz="914400" rtl="0" eaLnBrk="1" latinLnBrk="0" hangingPunct="1">
        <a:lnSpc>
          <a:spcPct val="95000"/>
        </a:lnSpc>
        <a:spcBef>
          <a:spcPct val="0"/>
        </a:spcBef>
        <a:buNone/>
        <a:defRPr lang="en-US" sz="2600" b="1" kern="1200" spc="0" baseline="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1700" b="1" kern="1200" spc="0" baseline="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600" b="0" kern="1200" spc="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600" kern="1200" spc="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5760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lang="en-US" sz="1600" kern="1200" spc="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73088" indent="-200025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lang="en-US" sz="1600" kern="1200" spc="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742950" indent="-1714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348" userDrawn="1">
          <p15:clr>
            <a:srgbClr val="F26B43"/>
          </p15:clr>
        </p15:guide>
        <p15:guide id="3" orient="horz" pos="668" userDrawn="1">
          <p15:clr>
            <a:srgbClr val="F26B43"/>
          </p15:clr>
        </p15:guide>
        <p15:guide id="4" orient="horz" pos="869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pos="374" userDrawn="1">
          <p15:clr>
            <a:srgbClr val="F26B43"/>
          </p15:clr>
        </p15:guide>
        <p15:guide id="7" pos="7308" userDrawn="1">
          <p15:clr>
            <a:srgbClr val="F26B43"/>
          </p15:clr>
        </p15:guide>
        <p15:guide id="8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D42-1149-4865-9AA4-5A58E8AAB24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DC0C-8319-4181-9C9A-78CF133A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eattlehumane-my.sharepoint.com/:w:/r/personal/krystal_seattlehumane_org/Documents/Microsoft%20Teams%20Chat%20Files/Pathway%20Medical%20and%20Behavioral%20stats.docx?d=w5b8d7a22be844b96835f56a67a8f1fc5&amp;csf=1&amp;web=1&amp;e=r6esI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C95CDC-F5FD-41BB-AC72-2D9E4EC93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251" y="2094191"/>
            <a:ext cx="5457749" cy="93038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ea typeface="+mn-lt"/>
                <a:cs typeface="+mn-lt"/>
              </a:rPr>
              <a:t>Jess Charlton, Emily Keegans</a:t>
            </a:r>
            <a:r>
              <a:rPr lang="en-US">
                <a:cs typeface="Arial"/>
              </a:rPr>
              <a:t>, Loralee Greco</a:t>
            </a:r>
            <a:endParaRPr lang="en-US" b="0">
              <a:ea typeface="+mn-lt"/>
              <a:cs typeface="+mn-lt"/>
            </a:endParaRPr>
          </a:p>
          <a:p>
            <a:endParaRPr lang="en-US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5D0DA-2772-4599-9308-4CA1C81E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Active Pathway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Seattle Humane Data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313" y="947582"/>
            <a:ext cx="6443404" cy="5052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>
                <a:cs typeface="Arial"/>
              </a:rPr>
              <a:t>Compiled and analyzed by Dr Krystal Price, Seattle Humane Senior DVM</a:t>
            </a:r>
          </a:p>
          <a:p>
            <a:pPr lvl="1"/>
            <a:r>
              <a:rPr lang="en-US" sz="2000" i="1"/>
              <a:t>Considering capacity and resources are not unlimited: Who should be the priority for additional support?</a:t>
            </a:r>
            <a:endParaRPr lang="en-US" sz="2000" i="1">
              <a:cs typeface="Arial"/>
            </a:endParaRPr>
          </a:p>
          <a:p>
            <a:pPr lvl="2"/>
            <a:r>
              <a:rPr lang="en-US" sz="1800"/>
              <a:t>Dogs with higher level of behavior needs (purple/red handling level) had 3 – 4 times higher LOS than green/blue level dogs.</a:t>
            </a:r>
            <a:endParaRPr lang="en-US" sz="1800">
              <a:cs typeface="Arial"/>
            </a:endParaRPr>
          </a:p>
          <a:p>
            <a:pPr lvl="3"/>
            <a:r>
              <a:rPr lang="en-US" sz="1800"/>
              <a:t>Within this group: 60 pounds or larger = 5 times higher LOS; Returns = 5 times higher LOS. Red collar = higher likelihood of behavioral euthanasia</a:t>
            </a:r>
            <a:endParaRPr lang="en-US" sz="1800">
              <a:cs typeface="Arial"/>
            </a:endParaRPr>
          </a:p>
          <a:p>
            <a:pPr lvl="2"/>
            <a:r>
              <a:rPr lang="en-US" sz="1800">
                <a:cs typeface="Arial"/>
              </a:rPr>
              <a:t>Cats and dogs </a:t>
            </a:r>
            <a:r>
              <a:rPr lang="en-US" sz="1800">
                <a:ea typeface="+mn-lt"/>
                <a:cs typeface="+mn-lt"/>
              </a:rPr>
              <a:t>with a medical or behavioral consultation before adoption</a:t>
            </a:r>
            <a:endParaRPr lang="en-US" sz="1800">
              <a:cs typeface="Arial"/>
            </a:endParaRPr>
          </a:p>
          <a:p>
            <a:pPr lvl="2"/>
            <a:r>
              <a:rPr lang="en-US" sz="1800">
                <a:cs typeface="Arial"/>
              </a:rPr>
              <a:t>Dogs on Behavior Medication (for shelter stress or for generalized fear or anxiety)</a:t>
            </a:r>
          </a:p>
          <a:p>
            <a:pPr lvl="2"/>
            <a:endParaRPr lang="en-US">
              <a:cs typeface="Arial"/>
            </a:endParaRPr>
          </a:p>
          <a:p>
            <a:pPr marL="572770" lvl="4"/>
            <a:endParaRPr lang="en-US">
              <a:cs typeface="Arial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9596" y="0"/>
            <a:ext cx="4772404" cy="5473522"/>
          </a:xfrm>
        </p:spPr>
      </p:pic>
    </p:spTree>
    <p:extLst>
      <p:ext uri="{BB962C8B-B14F-4D97-AF65-F5344CB8AC3E}">
        <p14:creationId xmlns:p14="http://schemas.microsoft.com/office/powerpoint/2010/main" val="216109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/>
              <a:t>Active Pathway Eligibility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9830B-AC84-40F1-8627-FCD4E4B0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1001374" cy="49923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Enrollment</a:t>
            </a:r>
            <a:endParaRPr lang="en-US"/>
          </a:p>
          <a:p>
            <a:pPr lvl="1"/>
            <a:r>
              <a:rPr lang="en-US" sz="1800" b="1">
                <a:ea typeface="+mn-lt"/>
                <a:cs typeface="+mn-lt"/>
              </a:rPr>
              <a:t>Animals who are statistically likely to have a high LOS based on SH data (applies to adult animals)</a:t>
            </a:r>
            <a:endParaRPr lang="en-US" sz="1800" b="1">
              <a:cs typeface="Arial"/>
            </a:endParaRPr>
          </a:p>
          <a:p>
            <a:pPr lvl="3"/>
            <a:r>
              <a:rPr lang="en-US" sz="1800">
                <a:ea typeface="+mn-lt"/>
                <a:cs typeface="+mn-lt"/>
              </a:rPr>
              <a:t>Purple Handling Level dogs who are large (≥ 60 pounds)</a:t>
            </a:r>
            <a:endParaRPr lang="en-US" sz="1800">
              <a:cs typeface="Arial"/>
            </a:endParaRPr>
          </a:p>
          <a:p>
            <a:pPr lvl="3"/>
            <a:r>
              <a:rPr lang="en-US" sz="1800">
                <a:ea typeface="+mn-lt"/>
                <a:cs typeface="+mn-lt"/>
              </a:rPr>
              <a:t>Purple Handling Level dogs who are returns</a:t>
            </a:r>
            <a:endParaRPr lang="en-US" sz="1800">
              <a:cs typeface="Arial"/>
            </a:endParaRPr>
          </a:p>
          <a:p>
            <a:pPr lvl="3"/>
            <a:r>
              <a:rPr lang="en-US" sz="1800">
                <a:ea typeface="+mn-lt"/>
                <a:cs typeface="+mn-lt"/>
              </a:rPr>
              <a:t>Any Red handling Level</a:t>
            </a:r>
            <a:endParaRPr lang="en-US" sz="1800">
              <a:cs typeface="Arial"/>
            </a:endParaRPr>
          </a:p>
          <a:p>
            <a:pPr lvl="3"/>
            <a:r>
              <a:rPr lang="en-US" sz="1800">
                <a:ea typeface="+mn-lt"/>
                <a:cs typeface="+mn-lt"/>
              </a:rPr>
              <a:t>Any Yellow Handling Level</a:t>
            </a:r>
            <a:endParaRPr lang="en-US" sz="1800">
              <a:cs typeface="Arial"/>
            </a:endParaRPr>
          </a:p>
          <a:p>
            <a:pPr lvl="3"/>
            <a:r>
              <a:rPr lang="en-US" sz="1800">
                <a:ea typeface="+mn-lt"/>
                <a:cs typeface="+mn-lt"/>
              </a:rPr>
              <a:t>Dogs on Behavior Medication</a:t>
            </a:r>
            <a:endParaRPr lang="en-US" sz="1800">
              <a:cs typeface="Arial"/>
            </a:endParaRPr>
          </a:p>
          <a:p>
            <a:pPr lvl="3"/>
            <a:r>
              <a:rPr lang="en-US" sz="1800">
                <a:ea typeface="+mn-lt"/>
                <a:cs typeface="+mn-lt"/>
              </a:rPr>
              <a:t>Adult animals with Medical or Behavior Consultations required before adoption</a:t>
            </a:r>
            <a:endParaRPr lang="en-US" sz="1800">
              <a:cs typeface="Arial"/>
            </a:endParaRPr>
          </a:p>
          <a:p>
            <a:pPr lvl="3"/>
            <a:r>
              <a:rPr lang="en-US" sz="1800">
                <a:ea typeface="+mn-lt"/>
                <a:cs typeface="+mn-lt"/>
              </a:rPr>
              <a:t>Adult animals on Bite Quarantine</a:t>
            </a:r>
            <a:endParaRPr lang="en-US" sz="1800">
              <a:cs typeface="Arial"/>
            </a:endParaRPr>
          </a:p>
          <a:p>
            <a:pPr marL="0" lvl="2" indent="0">
              <a:buClr>
                <a:srgbClr val="00728F"/>
              </a:buClr>
              <a:buNone/>
            </a:pPr>
            <a:r>
              <a:rPr lang="en-US" sz="1800" b="1">
                <a:ea typeface="+mn-lt"/>
                <a:cs typeface="+mn-lt"/>
              </a:rPr>
              <a:t>Animals who have/reach a high LOS without a reasonable explanation such as medical treatment, underage, or SPOT (temporary foster—Supporting Pet Owners in Transition) program enrollment.</a:t>
            </a:r>
          </a:p>
          <a:p>
            <a:pPr lvl="3">
              <a:buClr>
                <a:srgbClr val="00728F"/>
              </a:buClr>
            </a:pPr>
            <a:r>
              <a:rPr lang="en-US" sz="1800">
                <a:ea typeface="+mn-lt"/>
                <a:cs typeface="+mn-lt"/>
              </a:rPr>
              <a:t>LOS on a visually available stage greater than 21 days</a:t>
            </a:r>
            <a:endParaRPr lang="en-US" sz="1800">
              <a:solidFill>
                <a:srgbClr val="4D4D4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90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9830B-AC84-40F1-8627-FCD4E4B0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1001374" cy="4565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Data</a:t>
            </a:r>
          </a:p>
          <a:p>
            <a:pPr lvl="1"/>
            <a:r>
              <a:rPr lang="en-US"/>
              <a:t>Here's the link I found to Price's data: </a:t>
            </a:r>
            <a:r>
              <a:rPr lang="en-US">
                <a:ea typeface="+mn-lt"/>
                <a:cs typeface="+mn-lt"/>
                <a:hlinkClick r:id="rId2"/>
              </a:rPr>
              <a:t>Pathway Medical and Behavioral stats.docx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65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10D173-FE29-442F-9D3B-CB69D66F6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251" y="3600619"/>
            <a:ext cx="5654042" cy="404598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By Loralee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58F8D-F099-49B5-B0A3-44EE6834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Pathway Process</a:t>
            </a:r>
          </a:p>
        </p:txBody>
      </p:sp>
    </p:spTree>
    <p:extLst>
      <p:ext uri="{BB962C8B-B14F-4D97-AF65-F5344CB8AC3E}">
        <p14:creationId xmlns:p14="http://schemas.microsoft.com/office/powerpoint/2010/main" val="213983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313" y="4549415"/>
            <a:ext cx="11001374" cy="123913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b="1">
                <a:cs typeface="Arial"/>
              </a:rPr>
              <a:t>Intake Assessment *</a:t>
            </a:r>
            <a:r>
              <a:rPr lang="en-US">
                <a:cs typeface="Arial"/>
              </a:rPr>
              <a:t>SOP will be shared</a:t>
            </a:r>
            <a:endParaRPr lang="en-US" b="1"/>
          </a:p>
          <a:p>
            <a:pPr lvl="1"/>
            <a:r>
              <a:rPr lang="en-US" b="1">
                <a:cs typeface="Arial"/>
              </a:rPr>
              <a:t>Handling level assignment *</a:t>
            </a:r>
            <a:r>
              <a:rPr lang="en-US">
                <a:cs typeface="Arial"/>
              </a:rPr>
              <a:t>SOP will be shared</a:t>
            </a:r>
            <a:endParaRPr lang="en-US"/>
          </a:p>
          <a:p>
            <a:pPr lvl="1"/>
            <a:r>
              <a:rPr lang="en-US" b="1"/>
              <a:t>Holds and Daily Rounds</a:t>
            </a:r>
            <a:endParaRPr lang="en-US">
              <a:cs typeface="Arial"/>
            </a:endParaRPr>
          </a:p>
          <a:p>
            <a:pPr lvl="1"/>
            <a:r>
              <a:rPr lang="en-US" b="1"/>
              <a:t>Active</a:t>
            </a:r>
            <a:r>
              <a:rPr lang="en-US" b="1">
                <a:ea typeface="+mn-lt"/>
                <a:cs typeface="+mn-lt"/>
              </a:rPr>
              <a:t> Pathway Matrix </a:t>
            </a:r>
            <a:r>
              <a:rPr lang="en-US">
                <a:ea typeface="+mn-lt"/>
                <a:cs typeface="+mn-lt"/>
              </a:rPr>
              <a:t>*Copy will be shared</a:t>
            </a:r>
            <a:endParaRPr lang="en-US"/>
          </a:p>
          <a:p>
            <a:pPr lvl="1"/>
            <a:r>
              <a:rPr lang="en-US" b="1">
                <a:ea typeface="+mn-lt"/>
                <a:cs typeface="+mn-lt"/>
              </a:rPr>
              <a:t>Animals of Concern Meeting </a:t>
            </a:r>
            <a:r>
              <a:rPr lang="en-US">
                <a:ea typeface="+mn-lt"/>
                <a:cs typeface="+mn-lt"/>
              </a:rPr>
              <a:t>*SOP will be shared</a:t>
            </a:r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49315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>
                <a:cs typeface="Arial"/>
              </a:rPr>
              <a:t>Rounds Example (holds, tracking)</a:t>
            </a: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53554E85-26E4-7CDE-BF24-1FD098888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" r="-302" b="1176"/>
          <a:stretch/>
        </p:blipFill>
        <p:spPr>
          <a:xfrm>
            <a:off x="316465" y="1149413"/>
            <a:ext cx="6305563" cy="1602969"/>
          </a:xfrm>
          <a:prstGeom prst="rect">
            <a:avLst/>
          </a:prstGeom>
        </p:spPr>
      </p:pic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935E6045-382C-11A1-BF5F-0274370A8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1"/>
          <a:stretch/>
        </p:blipFill>
        <p:spPr>
          <a:xfrm>
            <a:off x="5000625" y="2781683"/>
            <a:ext cx="5410200" cy="35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4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>
                <a:cs typeface="Arial"/>
              </a:rPr>
              <a:t>Daily Rounds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9830B-AC84-40F1-8627-FCD4E4B0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0504790" cy="4565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In-person / Shelter Rounds</a:t>
            </a:r>
          </a:p>
          <a:p>
            <a:pPr lvl="1"/>
            <a:r>
              <a:rPr lang="en-US"/>
              <a:t>"What does this pet need today?" </a:t>
            </a:r>
            <a:endParaRPr lang="en-US">
              <a:cs typeface="Arial"/>
            </a:endParaRPr>
          </a:p>
          <a:p>
            <a:pPr lvl="2"/>
            <a:r>
              <a:rPr lang="en-US"/>
              <a:t>APC reviews on-campus updates over past 24 hours that may need to be addressed by the team</a:t>
            </a:r>
            <a:endParaRPr lang="en-US">
              <a:cs typeface="Arial"/>
            </a:endParaRPr>
          </a:p>
          <a:p>
            <a:pPr lvl="3"/>
            <a:r>
              <a:rPr lang="en-US"/>
              <a:t>Holds, Monitoring Sheets, Exercise Notes, Staff/Volunteer concerns</a:t>
            </a:r>
            <a:endParaRPr lang="en-US">
              <a:cs typeface="Arial"/>
            </a:endParaRPr>
          </a:p>
          <a:p>
            <a:pPr lvl="2"/>
            <a:r>
              <a:rPr lang="en-US"/>
              <a:t>Each Ops teams represented</a:t>
            </a:r>
          </a:p>
          <a:p>
            <a:pPr lvl="3"/>
            <a:r>
              <a:rPr lang="en-US"/>
              <a:t>DVMs, Foster, Adoptions, Behavior, Intakes, Shelter Care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Foster </a:t>
            </a:r>
            <a:r>
              <a:rPr lang="en-US">
                <a:ea typeface="+mn-lt"/>
                <a:cs typeface="+mn-lt"/>
              </a:rPr>
              <a:t>Rounds</a:t>
            </a:r>
            <a:endParaRPr lang="en-US" b="0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APC reviews holds for pets in Foster to see if any action is needed</a:t>
            </a:r>
          </a:p>
          <a:p>
            <a:pPr lvl="2">
              <a:buClr>
                <a:srgbClr val="00728F"/>
              </a:buClr>
            </a:pPr>
            <a:r>
              <a:rPr lang="en-US">
                <a:cs typeface="Arial"/>
              </a:rPr>
              <a:t>i.e. change stage, request to bring back to campus</a:t>
            </a:r>
            <a:endParaRPr lang="en-US"/>
          </a:p>
          <a:p>
            <a:r>
              <a:rPr lang="en-US">
                <a:cs typeface="Arial"/>
              </a:rPr>
              <a:t>Email Rounds</a:t>
            </a:r>
            <a:endParaRPr lang="en-US" b="0">
              <a:ea typeface="+mn-lt"/>
              <a:cs typeface="+mn-lt"/>
            </a:endParaRPr>
          </a:p>
          <a:p>
            <a:pPr lvl="1"/>
            <a:r>
              <a:rPr lang="en-US">
                <a:cs typeface="Arial"/>
              </a:rPr>
              <a:t>Includes who was present during Shelter Rounds and any additional questions or updates that need to be addressed today</a:t>
            </a:r>
            <a:endParaRPr lang="en-US"/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67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>
                <a:cs typeface="Arial"/>
              </a:rPr>
              <a:t>Rounds Example (holds, tracking)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302E3EDA-1435-5324-E283-3D8F79CB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527429"/>
            <a:ext cx="10993120" cy="1100582"/>
          </a:xfrm>
          <a:prstGeom prst="rect">
            <a:avLst/>
          </a:prstGeom>
        </p:spPr>
      </p:pic>
      <p:pic>
        <p:nvPicPr>
          <p:cNvPr id="8" name="Picture 8" descr="Text, application&#10;&#10;Description automatically generated">
            <a:extLst>
              <a:ext uri="{FF2B5EF4-FFF2-40B4-BE49-F238E27FC236}">
                <a16:creationId xmlns:a16="http://schemas.microsoft.com/office/drawing/2014/main" id="{D65D0E1F-0881-050F-5FBD-55CE662A7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2634615"/>
            <a:ext cx="10993120" cy="19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>
                <a:cs typeface="Arial"/>
              </a:rPr>
              <a:t>Rounds Example (holds, tracking)</a:t>
            </a:r>
          </a:p>
        </p:txBody>
      </p:sp>
      <p:pic>
        <p:nvPicPr>
          <p:cNvPr id="6" name="Picture 6" descr="Text, application&#10;&#10;Description automatically generated">
            <a:extLst>
              <a:ext uri="{FF2B5EF4-FFF2-40B4-BE49-F238E27FC236}">
                <a16:creationId xmlns:a16="http://schemas.microsoft.com/office/drawing/2014/main" id="{08DA29BE-C8A7-19BE-8F44-08531CA2D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1" y="1465379"/>
            <a:ext cx="10843364" cy="39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3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>
                <a:cs typeface="Arial"/>
              </a:rPr>
              <a:t>Active Pathway Matrix</a:t>
            </a:r>
            <a:endParaRPr lang="en-US"/>
          </a:p>
        </p:txBody>
      </p:sp>
      <p:pic>
        <p:nvPicPr>
          <p:cNvPr id="2" name="Picture 2" descr="Chart, treemap chart&#10;&#10;Description automatically generated">
            <a:extLst>
              <a:ext uri="{FF2B5EF4-FFF2-40B4-BE49-F238E27FC236}">
                <a16:creationId xmlns:a16="http://schemas.microsoft.com/office/drawing/2014/main" id="{DC9C927F-F9B4-B358-7E7A-1263A7CA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1063068"/>
            <a:ext cx="7467600" cy="53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6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/>
              <a:t>About 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9830B-AC84-40F1-8627-FCD4E4B0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1001374" cy="4565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Jess Charlton (they/them) – Intake Director</a:t>
            </a:r>
          </a:p>
          <a:p>
            <a:pPr lvl="1"/>
            <a:r>
              <a:rPr lang="en-US"/>
              <a:t>9 years at Seattle Humane (Cat Program, Pet Resource Center, Community Outreach, Intakes), 12 years in animal sheltering (Operation Catnip, PAWS) </a:t>
            </a:r>
            <a:endParaRPr lang="en-US">
              <a:cs typeface="Arial"/>
            </a:endParaRPr>
          </a:p>
          <a:p>
            <a:pPr lvl="2"/>
            <a:r>
              <a:rPr lang="en-US"/>
              <a:t>Oversees owner surrender, temporary foster care, end of life program, and lifesaver transfer programs. </a:t>
            </a:r>
            <a:endParaRPr lang="en-US">
              <a:cs typeface="Arial"/>
            </a:endParaRPr>
          </a:p>
          <a:p>
            <a:r>
              <a:rPr lang="en-US">
                <a:ea typeface="+mn-lt"/>
                <a:cs typeface="+mn-lt"/>
              </a:rPr>
              <a:t>Emily Keegans – Chief of Animal Behavior</a:t>
            </a:r>
            <a:endParaRPr lang="en-US" b="0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20 years at Seattle Humane (adoption and intake adviser, dog training class instructor, behavior program)</a:t>
            </a:r>
          </a:p>
          <a:p>
            <a:pPr lvl="2">
              <a:buClr>
                <a:srgbClr val="00728F"/>
              </a:buCl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Oversees shelter dog behavior program and public dog training class program. </a:t>
            </a:r>
          </a:p>
          <a:p>
            <a:r>
              <a:rPr lang="en-US">
                <a:solidFill>
                  <a:srgbClr val="79C4B7"/>
                </a:solidFill>
                <a:ea typeface="+mn-lt"/>
                <a:cs typeface="+mn-lt"/>
              </a:rPr>
              <a:t>Loralee Greco (she/they) – Animal Pathway Coordinator (APC)</a:t>
            </a:r>
            <a:endParaRPr lang="en-US" b="0">
              <a:solidFill>
                <a:srgbClr val="79C4B7"/>
              </a:solidFill>
              <a:ea typeface="+mn-lt"/>
              <a:cs typeface="+mn-lt"/>
            </a:endParaRPr>
          </a:p>
          <a:p>
            <a:pPr lvl="1"/>
            <a:r>
              <a:rPr lang="en-US">
                <a:solidFill>
                  <a:srgbClr val="4D4D4F"/>
                </a:solidFill>
                <a:cs typeface="Arial"/>
              </a:rPr>
              <a:t>3 years at Seattle Humane, 6 years in animal welfare</a:t>
            </a:r>
          </a:p>
          <a:p>
            <a:pPr lvl="2">
              <a:buClr>
                <a:srgbClr val="00728F"/>
              </a:buCl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Leads daily Rounds, coordinates between teams to address animals' needs, leads Animals of Concern meeting</a:t>
            </a:r>
          </a:p>
        </p:txBody>
      </p:sp>
    </p:spTree>
    <p:extLst>
      <p:ext uri="{BB962C8B-B14F-4D97-AF65-F5344CB8AC3E}">
        <p14:creationId xmlns:p14="http://schemas.microsoft.com/office/powerpoint/2010/main" val="163356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>
                <a:cs typeface="Arial"/>
              </a:rPr>
              <a:t>Active Pathway Matrix</a:t>
            </a:r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085A1C12-70E1-DBE6-68E6-677A431BA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" t="1181" r="1978" b="3740"/>
          <a:stretch/>
        </p:blipFill>
        <p:spPr>
          <a:xfrm>
            <a:off x="4244940" y="1356246"/>
            <a:ext cx="3693821" cy="41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4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/>
              <a:t>Animals of Concern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9830B-AC84-40F1-8627-FCD4E4B0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1001374" cy="4565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Red</a:t>
            </a:r>
            <a:r>
              <a:rPr lang="en-US">
                <a:ea typeface="+mn-lt"/>
                <a:cs typeface="+mn-lt"/>
              </a:rPr>
              <a:t>/Yellow/BQ</a:t>
            </a:r>
            <a:endParaRPr lang="en-US">
              <a:cs typeface="Arial"/>
            </a:endParaRPr>
          </a:p>
          <a:p>
            <a:pPr lvl="1"/>
            <a:r>
              <a:rPr lang="en-US">
                <a:ea typeface="+mn-lt"/>
                <a:cs typeface="+mn-lt"/>
              </a:rPr>
              <a:t>Goal: FYI for all teams, verify if stable / unstable, identify and assign tasks if unstable</a:t>
            </a:r>
            <a:endParaRPr lang="en-US">
              <a:cs typeface="Arial"/>
            </a:endParaRPr>
          </a:p>
          <a:p>
            <a:pPr lvl="2"/>
            <a:r>
              <a:rPr lang="en-US" err="1">
                <a:ea typeface="+mn-lt"/>
                <a:cs typeface="+mn-lt"/>
              </a:rPr>
              <a:t>Nebuso</a:t>
            </a:r>
            <a:r>
              <a:rPr lang="en-US">
                <a:ea typeface="+mn-lt"/>
                <a:cs typeface="+mn-lt"/>
              </a:rPr>
              <a:t> – BQ thru 10/12</a:t>
            </a:r>
          </a:p>
          <a:p>
            <a:pPr lvl="3"/>
            <a:r>
              <a:rPr lang="en-US">
                <a:ea typeface="+mn-lt"/>
                <a:cs typeface="+mn-lt"/>
              </a:rPr>
              <a:t>Puppy play bite, BR cleared</a:t>
            </a:r>
          </a:p>
          <a:p>
            <a:r>
              <a:rPr lang="en-US">
                <a:ea typeface="+mn-lt"/>
                <a:cs typeface="+mn-lt"/>
              </a:rPr>
              <a:t>Possible Medical NACs</a:t>
            </a:r>
            <a:endParaRPr lang="en-US" b="0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Goal: FYI for all teams</a:t>
            </a:r>
          </a:p>
          <a:p>
            <a:pPr lvl="2">
              <a:buClr>
                <a:srgbClr val="00728F"/>
              </a:buClr>
            </a:pPr>
            <a:r>
              <a:rPr lang="en-US">
                <a:ea typeface="+mn-lt"/>
                <a:cs typeface="+mn-lt"/>
              </a:rPr>
              <a:t>Fluffy – not responding to treatment, recheck tomorrow</a:t>
            </a:r>
          </a:p>
          <a:p>
            <a:pPr>
              <a:buClr>
                <a:srgbClr val="00728F"/>
              </a:buClr>
            </a:pPr>
            <a:r>
              <a:rPr lang="en-US">
                <a:ea typeface="+mn-lt"/>
                <a:cs typeface="+mn-lt"/>
              </a:rPr>
              <a:t>Unstable (SPOT or on Active Pathway)</a:t>
            </a:r>
          </a:p>
          <a:p>
            <a:pPr lvl="1"/>
            <a:r>
              <a:rPr lang="en-US">
                <a:ea typeface="+mn-lt"/>
                <a:cs typeface="+mn-lt"/>
              </a:rPr>
              <a:t>Goal: identify unstable pets and what is needed to get them stable, assign discrete tasks and assign to specific team or person</a:t>
            </a:r>
            <a:endParaRPr lang="en-US"/>
          </a:p>
          <a:p>
            <a:pPr lvl="2">
              <a:buClr>
                <a:srgbClr val="00728F"/>
              </a:buClr>
            </a:pPr>
            <a:r>
              <a:rPr lang="en-US">
                <a:cs typeface="Arial"/>
              </a:rPr>
              <a:t>Tuna – SPOT cat on campus for 2 weeks</a:t>
            </a:r>
          </a:p>
          <a:p>
            <a:pPr lvl="3">
              <a:buClr>
                <a:srgbClr val="00728F"/>
              </a:buClr>
            </a:pPr>
            <a:r>
              <a:rPr lang="en-US">
                <a:cs typeface="Arial"/>
              </a:rPr>
              <a:t>Foster to send targeted emails to FPs</a:t>
            </a:r>
          </a:p>
        </p:txBody>
      </p:sp>
    </p:spTree>
    <p:extLst>
      <p:ext uri="{BB962C8B-B14F-4D97-AF65-F5344CB8AC3E}">
        <p14:creationId xmlns:p14="http://schemas.microsoft.com/office/powerpoint/2010/main" val="348879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/>
              <a:t>Animals of Concern meeting (continued)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9830B-AC84-40F1-8627-FCD4E4B0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1001374" cy="4565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Week 3+ on Active Pathway</a:t>
            </a:r>
            <a:endParaRPr lang="en-US">
              <a:cs typeface="Arial"/>
            </a:endParaRPr>
          </a:p>
          <a:p>
            <a:pPr lvl="1"/>
            <a:r>
              <a:rPr lang="en-US">
                <a:ea typeface="+mn-lt"/>
                <a:cs typeface="+mn-lt"/>
              </a:rPr>
              <a:t>Goal: discuss biggest barrier that is holding them back, come up with 2 ideas that would have biggest impact, break up ideas into discrete tasks and assign to specific team or person</a:t>
            </a:r>
            <a:endParaRPr lang="en-US">
              <a:cs typeface="Arial"/>
            </a:endParaRPr>
          </a:p>
          <a:p>
            <a:pPr lvl="2"/>
            <a:r>
              <a:rPr lang="en-US">
                <a:ea typeface="+mn-lt"/>
                <a:cs typeface="+mn-lt"/>
              </a:rPr>
              <a:t>Weasley</a:t>
            </a:r>
          </a:p>
          <a:p>
            <a:pPr lvl="3"/>
            <a:r>
              <a:rPr lang="en-US">
                <a:ea typeface="+mn-lt"/>
                <a:cs typeface="+mn-lt"/>
              </a:rPr>
              <a:t>Biggest barrier – dog reactivity and on-campus behavior</a:t>
            </a:r>
            <a:endParaRPr lang="en-US"/>
          </a:p>
          <a:p>
            <a:pPr lvl="3">
              <a:buClr>
                <a:srgbClr val="00728F"/>
              </a:buClr>
            </a:pPr>
            <a:r>
              <a:rPr lang="en-US">
                <a:solidFill>
                  <a:srgbClr val="4D4D4F"/>
                </a:solidFill>
                <a:ea typeface="+mn-lt"/>
                <a:cs typeface="+mn-lt"/>
              </a:rPr>
              <a:t>Beh planning dog-to-dog intro offsite, trying for Friday morning before he returns to campus</a:t>
            </a:r>
          </a:p>
          <a:p>
            <a:pPr lvl="3">
              <a:buClr>
                <a:srgbClr val="00728F"/>
              </a:buClr>
            </a:pPr>
            <a:r>
              <a:rPr lang="en-US">
                <a:solidFill>
                  <a:srgbClr val="4D4D4F"/>
                </a:solidFill>
                <a:ea typeface="+mn-lt"/>
                <a:cs typeface="+mn-lt"/>
              </a:rPr>
              <a:t>APC – update </a:t>
            </a:r>
            <a:r>
              <a:rPr lang="en-US" err="1">
                <a:solidFill>
                  <a:srgbClr val="4D4D4F"/>
                </a:solidFill>
                <a:ea typeface="+mn-lt"/>
                <a:cs typeface="+mn-lt"/>
              </a:rPr>
              <a:t>Petango</a:t>
            </a:r>
            <a:r>
              <a:rPr lang="en-US">
                <a:solidFill>
                  <a:srgbClr val="4D4D4F"/>
                </a:solidFill>
                <a:ea typeface="+mn-lt"/>
                <a:cs typeface="+mn-lt"/>
              </a:rPr>
              <a:t> (want to promote that he's a great dog in a home environment)</a:t>
            </a:r>
          </a:p>
          <a:p>
            <a:pPr>
              <a:buClr>
                <a:srgbClr val="00728F"/>
              </a:buClr>
            </a:pPr>
            <a:r>
              <a:rPr lang="en-US">
                <a:ea typeface="+mn-lt"/>
                <a:cs typeface="+mn-lt"/>
              </a:rPr>
              <a:t>Other Topics</a:t>
            </a:r>
            <a:endParaRPr lang="en-US" b="0">
              <a:ea typeface="+mn-lt"/>
              <a:cs typeface="+mn-lt"/>
            </a:endParaRPr>
          </a:p>
          <a:p>
            <a:pPr lvl="1">
              <a:buClr>
                <a:srgbClr val="00728F"/>
              </a:buClr>
            </a:pPr>
            <a:r>
              <a:rPr lang="en-US">
                <a:cs typeface="Arial"/>
              </a:rPr>
              <a:t>Goal: </a:t>
            </a:r>
            <a:r>
              <a:rPr lang="en-US">
                <a:ea typeface="+mn-lt"/>
                <a:cs typeface="+mn-lt"/>
              </a:rPr>
              <a:t>bring up ideas for APM/AoC process changes to relay to WG, etc</a:t>
            </a:r>
          </a:p>
          <a:p>
            <a:pPr lvl="2">
              <a:buClr>
                <a:srgbClr val="00728F"/>
              </a:buClr>
            </a:pPr>
            <a:r>
              <a:rPr lang="en-US">
                <a:cs typeface="Arial"/>
              </a:rPr>
              <a:t>Shelter Care working on updates for Active Pathway Matrix tasks for Week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54038"/>
            <a:ext cx="11001375" cy="508000"/>
          </a:xfrm>
        </p:spPr>
        <p:txBody>
          <a:bodyPr/>
          <a:lstStyle/>
          <a:p>
            <a:r>
              <a:rPr lang="en-US"/>
              <a:t>Active Pathway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9830B-AC84-40F1-8627-FCD4E4B0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1001374" cy="48053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Week 4</a:t>
            </a:r>
          </a:p>
          <a:p>
            <a:pPr lvl="1"/>
            <a:r>
              <a:rPr lang="en-US" sz="1400">
                <a:solidFill>
                  <a:srgbClr val="4D4D4F"/>
                </a:solidFill>
              </a:rPr>
              <a:t>Start</a:t>
            </a:r>
            <a:r>
              <a:rPr lang="en-US" sz="1400">
                <a:solidFill>
                  <a:srgbClr val="4D4D4F"/>
                </a:solidFill>
                <a:ea typeface="+mn-lt"/>
                <a:cs typeface="+mn-lt"/>
              </a:rPr>
              <a:t>: Monday, [10/3/22]</a:t>
            </a:r>
            <a:endParaRPr lang="en-US" sz="1400">
              <a:solidFill>
                <a:srgbClr val="4D4D4F"/>
              </a:solidFill>
              <a:cs typeface="Arial"/>
            </a:endParaRPr>
          </a:p>
          <a:p>
            <a:pPr lvl="2"/>
            <a:r>
              <a:rPr lang="en-US" sz="1400">
                <a:ea typeface="+mn-lt"/>
                <a:cs typeface="+mn-lt"/>
              </a:rPr>
              <a:t>VS: 10/5 added medical condition memo for possible retained deciduous tooth, added back "priority" to dental hold. LR</a:t>
            </a:r>
          </a:p>
          <a:p>
            <a:pPr lvl="2"/>
            <a:r>
              <a:rPr lang="en-US" sz="1400">
                <a:ea typeface="+mn-lt"/>
                <a:cs typeface="+mn-lt"/>
              </a:rPr>
              <a:t>ADP: 10/2 we need to make an updated video once available.  MS to work with KS. MS</a:t>
            </a:r>
          </a:p>
          <a:p>
            <a:pPr lvl="2"/>
            <a:r>
              <a:rPr lang="en-US" sz="1400">
                <a:ea typeface="+mn-lt"/>
                <a:cs typeface="+mn-lt"/>
              </a:rPr>
              <a:t>MKT: completed</a:t>
            </a:r>
          </a:p>
          <a:p>
            <a:pPr lvl="2"/>
            <a:r>
              <a:rPr lang="en-US" sz="1400">
                <a:ea typeface="+mn-lt"/>
                <a:cs typeface="+mn-lt"/>
              </a:rPr>
              <a:t>SC: completed with exception of decorating kennel. Assigning for next week. LG</a:t>
            </a:r>
          </a:p>
          <a:p>
            <a:pPr lvl="2"/>
            <a:r>
              <a:rPr lang="en-US" sz="1400">
                <a:ea typeface="+mn-lt"/>
                <a:cs typeface="+mn-lt"/>
              </a:rPr>
              <a:t>BEH:10/3 completed video w/ Mel. 10/9 completed. KMS</a:t>
            </a:r>
          </a:p>
          <a:p>
            <a:pPr lvl="2"/>
            <a:r>
              <a:rPr lang="en-US" sz="1400">
                <a:ea typeface="+mn-lt"/>
                <a:cs typeface="+mn-lt"/>
              </a:rPr>
              <a:t>FOS: staying OC per APC ACS 10/9 </a:t>
            </a:r>
          </a:p>
          <a:p>
            <a:pPr lvl="2"/>
            <a:r>
              <a:rPr lang="en-US" sz="1400">
                <a:ea typeface="+mn-lt"/>
                <a:cs typeface="+mn-lt"/>
              </a:rPr>
              <a:t>INT: n/a</a:t>
            </a:r>
          </a:p>
          <a:p>
            <a:pPr lvl="1"/>
            <a:r>
              <a:rPr lang="en-US" sz="1400">
                <a:ea typeface="+mn-lt"/>
                <a:cs typeface="+mn-lt"/>
              </a:rPr>
              <a:t>Ends: Sunday, [10/9/22]</a:t>
            </a:r>
          </a:p>
          <a:p>
            <a:pPr lvl="1"/>
            <a:r>
              <a:rPr lang="en-US" sz="1400">
                <a:ea typeface="+mn-lt"/>
                <a:cs typeface="+mn-lt"/>
              </a:rPr>
              <a:t>Active Pathway Meeting Notes:</a:t>
            </a:r>
            <a:endParaRPr lang="en-US" sz="1400">
              <a:cs typeface="Arial"/>
            </a:endParaRPr>
          </a:p>
          <a:p>
            <a:pPr lvl="2">
              <a:buClr>
                <a:srgbClr val="00728F"/>
              </a:buClr>
            </a:pPr>
            <a:r>
              <a:rPr lang="en-US" sz="1400">
                <a:ea typeface="+mn-lt"/>
                <a:cs typeface="+mn-lt"/>
              </a:rPr>
              <a:t>Biggest Barrier – main behavior issue on campus is DDR, in the home there was DDR and also RG/mouthy, higher energy</a:t>
            </a:r>
            <a:endParaRPr lang="en-US" sz="1400">
              <a:cs typeface="Arial"/>
            </a:endParaRPr>
          </a:p>
          <a:p>
            <a:pPr lvl="2">
              <a:buClr>
                <a:srgbClr val="00728F"/>
              </a:buClr>
            </a:pPr>
            <a:r>
              <a:rPr lang="en-US" sz="1400">
                <a:ea typeface="+mn-lt"/>
                <a:cs typeface="+mn-lt"/>
              </a:rPr>
              <a:t>APC to refresh pics and </a:t>
            </a:r>
            <a:r>
              <a:rPr lang="en-US" sz="1400" err="1">
                <a:ea typeface="+mn-lt"/>
                <a:cs typeface="+mn-lt"/>
              </a:rPr>
              <a:t>Petango</a:t>
            </a:r>
            <a:r>
              <a:rPr lang="en-US" sz="1400">
                <a:ea typeface="+mn-lt"/>
                <a:cs typeface="+mn-lt"/>
              </a:rPr>
              <a:t> (recent return, newly Available again)</a:t>
            </a:r>
            <a:endParaRPr lang="en-US" sz="1400">
              <a:cs typeface="Arial"/>
            </a:endParaRPr>
          </a:p>
          <a:p>
            <a:pPr lvl="2">
              <a:buClr>
                <a:srgbClr val="00728F"/>
              </a:buClr>
            </a:pPr>
            <a:r>
              <a:rPr lang="en-US" sz="1400">
                <a:ea typeface="+mn-lt"/>
                <a:cs typeface="+mn-lt"/>
              </a:rPr>
              <a:t>Beh to upload new play date videos when they happen</a:t>
            </a:r>
            <a:endParaRPr lang="en-US" sz="1400">
              <a:cs typeface="Arial"/>
            </a:endParaRPr>
          </a:p>
          <a:p>
            <a:pPr lvl="3">
              <a:buClr>
                <a:srgbClr val="00728F"/>
              </a:buClr>
            </a:pPr>
            <a:endParaRPr lang="en-US">
              <a:solidFill>
                <a:srgbClr val="4D4D4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49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C95CDC-F5FD-41BB-AC72-2D9E4EC93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251" y="2094191"/>
            <a:ext cx="5457749" cy="198195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Jess: jessicac</a:t>
            </a:r>
            <a:r>
              <a:rPr lang="en-US">
                <a:ea typeface="+mn-lt"/>
                <a:cs typeface="+mn-lt"/>
              </a:rPr>
              <a:t>@seattlehumane.org</a:t>
            </a:r>
            <a:endParaRPr lang="en-US" b="0">
              <a:ea typeface="+mn-lt"/>
              <a:cs typeface="+mn-lt"/>
            </a:endParaRPr>
          </a:p>
          <a:p>
            <a:r>
              <a:rPr lang="en-US">
                <a:cs typeface="Arial"/>
              </a:rPr>
              <a:t>Emily: emily</a:t>
            </a:r>
            <a:r>
              <a:rPr lang="en-US">
                <a:ea typeface="+mn-lt"/>
                <a:cs typeface="+mn-lt"/>
              </a:rPr>
              <a:t>@seattlehumane.org</a:t>
            </a:r>
            <a:endParaRPr lang="en-US" b="0">
              <a:ea typeface="+mn-lt"/>
              <a:cs typeface="+mn-lt"/>
            </a:endParaRPr>
          </a:p>
          <a:p>
            <a:r>
              <a:rPr lang="en-US">
                <a:cs typeface="Arial"/>
              </a:rPr>
              <a:t>Loralee: loralee@seattlehumane.org</a:t>
            </a:r>
            <a:endParaRPr lang="en-US" err="1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5D0DA-2772-4599-9308-4CA1C81E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4537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10D173-FE29-442F-9D3B-CB69D66F6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251" y="3600619"/>
            <a:ext cx="5654042" cy="404598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By Jess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58F8D-F099-49B5-B0A3-44EE6834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History, Intakes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10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6ED65-6C97-48FA-94ED-8144E0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223838"/>
            <a:ext cx="11001375" cy="508000"/>
          </a:xfrm>
        </p:spPr>
        <p:txBody>
          <a:bodyPr/>
          <a:lstStyle/>
          <a:p>
            <a:r>
              <a:rPr lang="en-US">
                <a:cs typeface="Arial"/>
              </a:rPr>
              <a:t>Intake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9830B-AC84-40F1-8627-FCD4E4B0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933451"/>
            <a:ext cx="11090274" cy="50863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Managed intake system</a:t>
            </a:r>
          </a:p>
          <a:p>
            <a:pPr lvl="1"/>
            <a:r>
              <a:rPr lang="en-US">
                <a:cs typeface="Arial"/>
              </a:rPr>
              <a:t>Seattle Humane is 125 years old. Historically, we were an open admission municipal shelter, then a non-profit with government contracts. Currently, we are a private non-profit without contracts. Countless changes to systems over the past 7 years. Emphasis now on making data driven decisions and lowest hanging fruit. </a:t>
            </a:r>
          </a:p>
          <a:p>
            <a:pPr lvl="2"/>
            <a:r>
              <a:rPr lang="en-US"/>
              <a:t>Expected to see 4,500 animals come through our system this year. Now expecting around 7,000. </a:t>
            </a:r>
            <a:endParaRPr lang="en-US">
              <a:cs typeface="Arial"/>
            </a:endParaRPr>
          </a:p>
          <a:p>
            <a:pPr lvl="2">
              <a:buClr>
                <a:srgbClr val="00728F"/>
              </a:buClr>
            </a:pPr>
            <a:r>
              <a:rPr lang="en-US">
                <a:solidFill>
                  <a:srgbClr val="4D4D4F"/>
                </a:solidFill>
                <a:cs typeface="Arial"/>
              </a:rPr>
              <a:t>Appointment based system for intakes is utilized. This allows us to accept emergencies and walk-ins as needed. Community members contact us via email, phone, text, or face to face. Consent based pet retention is our #1 priority. </a:t>
            </a:r>
            <a:endParaRPr lang="en-US">
              <a:solidFill>
                <a:srgbClr val="4D4D4F"/>
              </a:solidFill>
            </a:endParaRPr>
          </a:p>
          <a:p>
            <a:r>
              <a:rPr lang="en-US"/>
              <a:t>Pre-intake to placement goals</a:t>
            </a:r>
            <a:endParaRPr lang="en-US">
              <a:cs typeface="Arial"/>
            </a:endParaRPr>
          </a:p>
          <a:p>
            <a:pPr lvl="6"/>
            <a:r>
              <a:rPr lang="en-US"/>
              <a:t>Gather information on pets and place in the system as inactive. Evaluate diversion options. Evaluate transfer commitments and weekly goals. Tools: weekly team meeting, daily huddle, teams channels, </a:t>
            </a:r>
            <a:r>
              <a:rPr lang="en-US" err="1"/>
              <a:t>Petpoint</a:t>
            </a:r>
            <a:r>
              <a:rPr lang="en-US"/>
              <a:t>, Excel</a:t>
            </a:r>
            <a:endParaRPr lang="en-US">
              <a:cs typeface="Arial"/>
            </a:endParaRPr>
          </a:p>
          <a:p>
            <a:pPr lvl="6"/>
            <a:r>
              <a:rPr lang="en-US"/>
              <a:t>Utilize behavior and medical approval channels to prepare teams for specific pet needs and pathways. </a:t>
            </a:r>
            <a:endParaRPr lang="en-US">
              <a:cs typeface="Arial"/>
            </a:endParaRPr>
          </a:p>
          <a:p>
            <a:pPr lvl="6"/>
            <a:r>
              <a:rPr lang="en-US"/>
              <a:t>Complete intake assessments (inclusive of medical and behavioral components) on arrival. Assign handling level, adoption recommendations, and holds as needed to determine next steps by end of day. </a:t>
            </a:r>
            <a:endParaRPr lang="en-US">
              <a:cs typeface="Arial"/>
            </a:endParaRPr>
          </a:p>
          <a:p>
            <a:pPr lvl="6"/>
            <a:r>
              <a:rPr lang="en-US">
                <a:cs typeface="Arial"/>
              </a:rPr>
              <a:t>Pathways for typical dog, typical cat, neonates, pets with behavior concerns, pets with medical concerns, SPOT pets</a:t>
            </a:r>
          </a:p>
        </p:txBody>
      </p:sp>
    </p:spTree>
    <p:extLst>
      <p:ext uri="{BB962C8B-B14F-4D97-AF65-F5344CB8AC3E}">
        <p14:creationId xmlns:p14="http://schemas.microsoft.com/office/powerpoint/2010/main" val="173383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Animal 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>
              <a:solidFill>
                <a:srgbClr val="79C4B7"/>
              </a:solidFill>
              <a:cs typeface="Arial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C0ADE1-CFE7-9681-2CCD-6CACCADEF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014328"/>
              </p:ext>
            </p:extLst>
          </p:nvPr>
        </p:nvGraphicFramePr>
        <p:xfrm>
          <a:off x="538018" y="981940"/>
          <a:ext cx="6838373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13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9D34-7A54-894D-F820-E81E99DE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Kitten emergency pathway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1B33-8C89-427B-2543-BA4BAFD46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7" name="Picture 407">
            <a:extLst>
              <a:ext uri="{FF2B5EF4-FFF2-40B4-BE49-F238E27FC236}">
                <a16:creationId xmlns:a16="http://schemas.microsoft.com/office/drawing/2014/main" id="{0DF6DE7D-ABA8-CAFA-89AD-B8E69B6797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978" r="10978"/>
          <a:stretch/>
        </p:blipFill>
        <p:spPr>
          <a:xfrm>
            <a:off x="8555544" y="1060450"/>
            <a:ext cx="3209925" cy="4483100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414DBB6-D07D-49FB-6FE1-4C5A1DBB2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526860"/>
              </p:ext>
            </p:extLst>
          </p:nvPr>
        </p:nvGraphicFramePr>
        <p:xfrm>
          <a:off x="538018" y="981940"/>
          <a:ext cx="6838373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480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C57E3-B191-4E53-8F56-90AE5AD7F5E4}"/>
              </a:ext>
            </a:extLst>
          </p:cNvPr>
          <p:cNvSpPr txBox="1"/>
          <p:nvPr/>
        </p:nvSpPr>
        <p:spPr>
          <a:xfrm>
            <a:off x="-5750" y="-5750"/>
            <a:ext cx="122035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Emergencies</a:t>
            </a:r>
            <a:endParaRPr lang="en-US" sz="60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CB5CF-01F6-4672-8364-FBADA864922A}"/>
              </a:ext>
            </a:extLst>
          </p:cNvPr>
          <p:cNvSpPr txBox="1"/>
          <p:nvPr/>
        </p:nvSpPr>
        <p:spPr>
          <a:xfrm>
            <a:off x="3441956" y="1965768"/>
            <a:ext cx="5172635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/>
              <a:t>Assess the kitten</a:t>
            </a:r>
          </a:p>
          <a:p>
            <a:pPr marL="342900" indent="-342900">
              <a:buAutoNum type="arabicPeriod"/>
            </a:pPr>
            <a:r>
              <a:rPr lang="en-US" sz="2400">
                <a:cs typeface="Calibri"/>
              </a:rPr>
              <a:t>Alert a DVM</a:t>
            </a:r>
          </a:p>
          <a:p>
            <a:pPr marL="342900" indent="-342900">
              <a:buAutoNum type="arabicPeriod"/>
            </a:pPr>
            <a:r>
              <a:rPr lang="en-US" sz="2400">
                <a:cs typeface="Calibri"/>
              </a:rPr>
              <a:t>Gather &amp; begin to administer heat support (SnuggleSafe in microwave, Bair Hugger, fleece bedding)</a:t>
            </a:r>
          </a:p>
          <a:p>
            <a:pPr marL="342900" indent="-342900">
              <a:buAutoNum type="arabicPeriod"/>
            </a:pPr>
            <a:r>
              <a:rPr lang="en-US" sz="2400">
                <a:cs typeface="Calibri"/>
              </a:rPr>
              <a:t>Gather glucometer and </a:t>
            </a:r>
            <a:r>
              <a:rPr lang="en-US" sz="2400" err="1">
                <a:cs typeface="Calibri"/>
              </a:rPr>
              <a:t>karo</a:t>
            </a:r>
            <a:endParaRPr lang="en-US" sz="24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400">
                <a:cs typeface="Calibri"/>
              </a:rPr>
              <a:t>Take temp*</a:t>
            </a:r>
          </a:p>
          <a:p>
            <a:pPr marL="342900" indent="-342900">
              <a:buAutoNum type="arabicPeriod"/>
            </a:pPr>
            <a:r>
              <a:rPr lang="en-US" sz="2400">
                <a:cs typeface="Calibri"/>
              </a:rPr>
              <a:t>Take BG and administer </a:t>
            </a:r>
            <a:r>
              <a:rPr lang="en-US" sz="2400" err="1">
                <a:cs typeface="Calibri"/>
              </a:rPr>
              <a:t>karo</a:t>
            </a:r>
            <a:r>
              <a:rPr lang="en-US" sz="2400">
                <a:cs typeface="Calibri"/>
              </a:rPr>
              <a:t> if warranted*</a:t>
            </a:r>
          </a:p>
          <a:p>
            <a:pPr marL="342900" indent="-342900">
              <a:buAutoNum type="arabicPeriod"/>
            </a:pPr>
            <a:r>
              <a:rPr lang="en-US" sz="2400">
                <a:cs typeface="Calibri"/>
              </a:rPr>
              <a:t>Gather IVC supplies (and place)</a:t>
            </a:r>
          </a:p>
          <a:p>
            <a:pPr marL="342900" indent="-342900">
              <a:buAutoNum type="arabicPeriod"/>
            </a:pPr>
            <a:r>
              <a:rPr lang="en-US" sz="2400">
                <a:cs typeface="Calibri"/>
              </a:rPr>
              <a:t>Repeat steps 4 and 5 every 5-10 minutes until stable</a:t>
            </a: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326B6-B048-43AC-B9E6-33C0D330EEDF}"/>
              </a:ext>
            </a:extLst>
          </p:cNvPr>
          <p:cNvSpPr txBox="1"/>
          <p:nvPr/>
        </p:nvSpPr>
        <p:spPr>
          <a:xfrm>
            <a:off x="1012522" y="1072342"/>
            <a:ext cx="10031505" cy="83099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What steps do you take when a kitten arrives at SH and appears to be hypothermic, hypoglycemic, or extremely lethargic?</a:t>
            </a:r>
            <a:endParaRPr lang="en-US" sz="2400">
              <a:cs typeface="Calibri"/>
            </a:endParaRPr>
          </a:p>
        </p:txBody>
      </p:sp>
      <p:pic>
        <p:nvPicPr>
          <p:cNvPr id="7" name="Picture 7" descr="Bedtime Teodor the Cat">
            <a:extLst>
              <a:ext uri="{FF2B5EF4-FFF2-40B4-BE49-F238E27FC236}">
                <a16:creationId xmlns:a16="http://schemas.microsoft.com/office/drawing/2014/main" id="{F98A8BB0-5B24-4E39-B65A-275F01815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462130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10D173-FE29-442F-9D3B-CB69D66F6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251" y="3600619"/>
            <a:ext cx="5654042" cy="404598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By Emily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58F8D-F099-49B5-B0A3-44EE6834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Data, Handling Levels</a:t>
            </a:r>
          </a:p>
        </p:txBody>
      </p:sp>
    </p:spTree>
    <p:extLst>
      <p:ext uri="{BB962C8B-B14F-4D97-AF65-F5344CB8AC3E}">
        <p14:creationId xmlns:p14="http://schemas.microsoft.com/office/powerpoint/2010/main" val="415037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E84C-044B-F9DA-F37E-05995DC0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5DCF5-564D-C83E-3977-E23E04E9E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0D9CE1-963B-E665-B8AC-36A4C3A02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84983"/>
              </p:ext>
            </p:extLst>
          </p:nvPr>
        </p:nvGraphicFramePr>
        <p:xfrm>
          <a:off x="365760" y="203200"/>
          <a:ext cx="11597695" cy="6440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968">
                  <a:extLst>
                    <a:ext uri="{9D8B030D-6E8A-4147-A177-3AD203B41FA5}">
                      <a16:colId xmlns:a16="http://schemas.microsoft.com/office/drawing/2014/main" val="58704852"/>
                    </a:ext>
                  </a:extLst>
                </a:gridCol>
                <a:gridCol w="2951110">
                  <a:extLst>
                    <a:ext uri="{9D8B030D-6E8A-4147-A177-3AD203B41FA5}">
                      <a16:colId xmlns:a16="http://schemas.microsoft.com/office/drawing/2014/main" val="2919981178"/>
                    </a:ext>
                  </a:extLst>
                </a:gridCol>
                <a:gridCol w="2319539">
                  <a:extLst>
                    <a:ext uri="{9D8B030D-6E8A-4147-A177-3AD203B41FA5}">
                      <a16:colId xmlns:a16="http://schemas.microsoft.com/office/drawing/2014/main" val="3939738846"/>
                    </a:ext>
                  </a:extLst>
                </a:gridCol>
                <a:gridCol w="2319539">
                  <a:extLst>
                    <a:ext uri="{9D8B030D-6E8A-4147-A177-3AD203B41FA5}">
                      <a16:colId xmlns:a16="http://schemas.microsoft.com/office/drawing/2014/main" val="3369528328"/>
                    </a:ext>
                  </a:extLst>
                </a:gridCol>
                <a:gridCol w="2319539">
                  <a:extLst>
                    <a:ext uri="{9D8B030D-6E8A-4147-A177-3AD203B41FA5}">
                      <a16:colId xmlns:a16="http://schemas.microsoft.com/office/drawing/2014/main" val="1482548712"/>
                    </a:ext>
                  </a:extLst>
                </a:gridCol>
              </a:tblGrid>
              <a:tr h="598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/>
                        <a:t>Blue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/>
                        <a:t>Purple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/>
                        <a:t>Red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89164"/>
                  </a:ext>
                </a:extLst>
              </a:tr>
              <a:tr h="28234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1"/>
                          </a:solidFill>
                        </a:rPr>
                        <a:t>Definition</a:t>
                      </a:r>
                    </a:p>
                  </a:txBody>
                  <a:tcPr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latin typeface="Arial"/>
                        </a:rPr>
                        <a:t>Beginner/Novice level handler. </a:t>
                      </a:r>
                      <a:endParaRPr lang="en-US" b="1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All volunteers and staff </a:t>
                      </a:r>
                      <a:r>
                        <a:rPr lang="en-US" sz="1800" b="1" i="0" u="none" strike="noStrike" noProof="0">
                          <a:latin typeface="Arial"/>
                        </a:rPr>
                        <a:t>with dog handling training</a:t>
                      </a:r>
                      <a:r>
                        <a:rPr lang="en-US" sz="1800" b="0" i="0" u="none" strike="noStrike" noProof="0">
                          <a:latin typeface="Arial"/>
                        </a:rPr>
                        <a:t> should be able to handle this dog.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latin typeface="Arial"/>
                        </a:rPr>
                        <a:t>Intermediate level handler. </a:t>
                      </a:r>
                      <a:endParaRPr lang="en-US" b="1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  Behavior(s) exhibited requires a higher level of competency than green dogs.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latin typeface="Arial"/>
                        </a:rPr>
                        <a:t>High-intermediate level handlers. </a:t>
                      </a:r>
                      <a:endParaRPr lang="en-US" b="1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 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Behavior(s) exhibited requires a higher degree of competency than blue level dogs.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latin typeface="Arial"/>
                        </a:rPr>
                        <a:t>Advanced level handlers. </a:t>
                      </a:r>
                      <a:endParaRPr lang="en-US" b="1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  </a:t>
                      </a:r>
                      <a:endParaRPr lang="en-US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Behavior(s) exhibited requires a very high degree of competency. </a:t>
                      </a:r>
                      <a:endParaRPr lang="en-US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On Bite Quarantine</a:t>
                      </a:r>
                      <a:endParaRPr lang="en-US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800" b="0" i="0" u="none" strike="noStrike" noProof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22385"/>
                  </a:ext>
                </a:extLst>
              </a:tr>
              <a:tr h="3007534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1"/>
                          </a:solidFill>
                        </a:rPr>
                        <a:t>Behavior Towards </a:t>
                      </a:r>
                    </a:p>
                    <a:p>
                      <a:pPr lvl="0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</a:rPr>
                        <a:t>People</a:t>
                      </a:r>
                    </a:p>
                  </a:txBody>
                  <a:tcPr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Within 24hrs of arrival to shelter dog can be approached and handled easily (minimal changes to human body language need to be made, responds to standard treats) 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  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Displays affiliative behavior. 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Shy/Fearful: </a:t>
                      </a:r>
                      <a:endParaRPr lang="en-US" sz="16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Requires moderate changes to handler/human body language</a:t>
                      </a:r>
                      <a:endParaRPr lang="en-US" sz="16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May need some coaxing/treats, but generally able to walk on leash through shelter and outdoors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Shy/Fearful: </a:t>
                      </a:r>
                      <a:endParaRPr lang="en-US" sz="16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Does not warm up within 20 minutes</a:t>
                      </a:r>
                      <a:endParaRPr lang="en-US" sz="16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Mild to Moderate threat displays (low growl, lip curls, air snaps)</a:t>
                      </a:r>
                      <a:endParaRPr lang="en-US" sz="16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Backs away during threat display(s)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Moderate to Severe threat displays (lunging and snapping, growling, snarling, tense body, barking)</a:t>
                      </a:r>
                      <a:endParaRPr lang="en-US" sz="16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Does not back away during threat display(s)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8106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5F92DBB-AE21-1132-BD84-5FF31D0C8AC9}"/>
              </a:ext>
            </a:extLst>
          </p:cNvPr>
          <p:cNvSpPr/>
          <p:nvPr/>
        </p:nvSpPr>
        <p:spPr>
          <a:xfrm>
            <a:off x="7710152" y="5086080"/>
            <a:ext cx="3887273" cy="1365162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>
                    <a:lumMod val="50000"/>
                  </a:schemeClr>
                </a:solidFill>
                <a:cs typeface="Arial"/>
              </a:rPr>
              <a:t>Yellow – Behavior Staff </a:t>
            </a:r>
            <a:endParaRPr lang="en-US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eattle Humane">
      <a:dk1>
        <a:srgbClr val="4D4D4F"/>
      </a:dk1>
      <a:lt1>
        <a:srgbClr val="FFFFFF"/>
      </a:lt1>
      <a:dk2>
        <a:srgbClr val="000000"/>
      </a:dk2>
      <a:lt2>
        <a:srgbClr val="EDEDED"/>
      </a:lt2>
      <a:accent1>
        <a:srgbClr val="00728F"/>
      </a:accent1>
      <a:accent2>
        <a:srgbClr val="EE3524"/>
      </a:accent2>
      <a:accent3>
        <a:srgbClr val="082544"/>
      </a:accent3>
      <a:accent4>
        <a:srgbClr val="77C043"/>
      </a:accent4>
      <a:accent5>
        <a:srgbClr val="79C4B7"/>
      </a:accent5>
      <a:accent6>
        <a:srgbClr val="939598"/>
      </a:accent6>
      <a:hlink>
        <a:srgbClr val="00728F"/>
      </a:hlink>
      <a:folHlink>
        <a:srgbClr val="939598"/>
      </a:folHlink>
    </a:clrScheme>
    <a:fontScheme name="Proc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GP003_OFFICEROIConvergencyPPT_20210107_2a.potx" id="{6E85601B-0F21-4B3E-9B9B-DB980E96EBF0}" vid="{2088CF3D-BBC5-449D-A76D-3705243EB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C9ED879B169245840670C8D7CD732D" ma:contentTypeVersion="16" ma:contentTypeDescription="Create a new document." ma:contentTypeScope="" ma:versionID="8031242cd7be10705401645bc9a1a9b5">
  <xsd:schema xmlns:xsd="http://www.w3.org/2001/XMLSchema" xmlns:xs="http://www.w3.org/2001/XMLSchema" xmlns:p="http://schemas.microsoft.com/office/2006/metadata/properties" xmlns:ns2="4e11a6e0-5e21-4440-81f5-513f89fbfbad" xmlns:ns3="caa070b2-a5e3-49f0-a031-806e4b06416c" targetNamespace="http://schemas.microsoft.com/office/2006/metadata/properties" ma:root="true" ma:fieldsID="7e1bdb73ebbef9b09b498d28f8bef086" ns2:_="" ns3:_="">
    <xsd:import namespace="4e11a6e0-5e21-4440-81f5-513f89fbfbad"/>
    <xsd:import namespace="caa070b2-a5e3-49f0-a031-806e4b06416c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1a6e0-5e21-4440-81f5-513f89fbfbad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1" ma:internalName="HideFromDelve">
      <xsd:simpleType>
        <xsd:restriction base="dms:Boolean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028e51-ceba-404a-8232-1b2fe6ca0a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70b2-a5e3-49f0-a031-806e4b06416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0c71df-07dc-4b5f-939f-3096f56b747d}" ma:internalName="TaxCatchAll" ma:showField="CatchAllData" ma:web="caa070b2-a5e3-49f0-a031-806e4b0641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4e11a6e0-5e21-4440-81f5-513f89fbfbad">true</HideFromDelve>
    <TaxCatchAll xmlns="caa070b2-a5e3-49f0-a031-806e4b06416c" xsi:nil="true"/>
    <lcf76f155ced4ddcb4097134ff3c332f xmlns="4e11a6e0-5e21-4440-81f5-513f89fbfb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2F33B6-D92A-4C50-B3FD-96353FB4E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ED55FA-0912-44E4-A775-6435379B7C1A}">
  <ds:schemaRefs>
    <ds:schemaRef ds:uri="4e11a6e0-5e21-4440-81f5-513f89fbfbad"/>
    <ds:schemaRef ds:uri="caa070b2-a5e3-49f0-a031-806e4b0641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6DC72A-77B4-4DBB-95A7-18602DFE50BE}">
  <ds:schemaRefs>
    <ds:schemaRef ds:uri="4e11a6e0-5e21-4440-81f5-513f89fbfbad"/>
    <ds:schemaRef ds:uri="caa070b2-a5e3-49f0-a031-806e4b0641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ConvergencyPPTTemplate07Jan21x</Template>
  <Application>Microsoft Office PowerPoint</Application>
  <PresentationFormat>Widescreen</PresentationFormat>
  <Slides>24</Slides>
  <Notes>0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Active Pathway</vt:lpstr>
      <vt:lpstr>About Us</vt:lpstr>
      <vt:lpstr>History, Intakes</vt:lpstr>
      <vt:lpstr>Intake </vt:lpstr>
      <vt:lpstr>Animal Flow</vt:lpstr>
      <vt:lpstr>Kitten emergency pathway</vt:lpstr>
      <vt:lpstr>PowerPoint Presentation</vt:lpstr>
      <vt:lpstr>Data, Handling Levels</vt:lpstr>
      <vt:lpstr>PowerPoint Presentation</vt:lpstr>
      <vt:lpstr>Seattle Humane Data Review</vt:lpstr>
      <vt:lpstr>Active Pathway Eligibility</vt:lpstr>
      <vt:lpstr>Data</vt:lpstr>
      <vt:lpstr>Active Pathway Process</vt:lpstr>
      <vt:lpstr>PowerPoint Presentation</vt:lpstr>
      <vt:lpstr>Rounds Example (holds, tracking)</vt:lpstr>
      <vt:lpstr>Daily Rounds</vt:lpstr>
      <vt:lpstr>Rounds Example (holds, tracking)</vt:lpstr>
      <vt:lpstr>Rounds Example (holds, tracking)</vt:lpstr>
      <vt:lpstr>Active Pathway Matrix</vt:lpstr>
      <vt:lpstr>Active Pathway Matrix</vt:lpstr>
      <vt:lpstr>Animals of Concern meeting</vt:lpstr>
      <vt:lpstr>Animals of Concern meeting (continued)</vt:lpstr>
      <vt:lpstr>Active Pathway memo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Slide</dc:title>
  <dc:creator>Runyon Colie</dc:creator>
  <cp:revision>1</cp:revision>
  <dcterms:created xsi:type="dcterms:W3CDTF">2021-01-20T17:22:28Z</dcterms:created>
  <dcterms:modified xsi:type="dcterms:W3CDTF">2022-10-13T20:11:54Z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0x010100BDC9ED879B169245840670C8D7CD732D</vt:lpwstr>
  </property>
</Properties>
</file>