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7" r:id="rId4"/>
    <p:sldId id="261" r:id="rId5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/>
    <p:restoredTop sz="95988"/>
  </p:normalViewPr>
  <p:slideViewPr>
    <p:cSldViewPr snapToGrid="0" snapToObjects="1">
      <p:cViewPr varScale="1">
        <p:scale>
          <a:sx n="112" d="100"/>
          <a:sy n="112" d="100"/>
        </p:scale>
        <p:origin x="1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F292-D26A-CA4F-9A39-921FB8EB08A4}" type="datetimeFigureOut">
              <a:rPr lang="en-US" smtClean="0"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0BA7-F6BA-C449-A73E-FF3A73098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2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F292-D26A-CA4F-9A39-921FB8EB08A4}" type="datetimeFigureOut">
              <a:rPr lang="en-US" smtClean="0"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0BA7-F6BA-C449-A73E-FF3A73098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F292-D26A-CA4F-9A39-921FB8EB08A4}" type="datetimeFigureOut">
              <a:rPr lang="en-US" smtClean="0"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0BA7-F6BA-C449-A73E-FF3A73098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6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F292-D26A-CA4F-9A39-921FB8EB08A4}" type="datetimeFigureOut">
              <a:rPr lang="en-US" smtClean="0"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0BA7-F6BA-C449-A73E-FF3A73098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9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F292-D26A-CA4F-9A39-921FB8EB08A4}" type="datetimeFigureOut">
              <a:rPr lang="en-US" smtClean="0"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0BA7-F6BA-C449-A73E-FF3A73098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8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F292-D26A-CA4F-9A39-921FB8EB08A4}" type="datetimeFigureOut">
              <a:rPr lang="en-US" smtClean="0"/>
              <a:t>4/5/23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0BA7-F6BA-C449-A73E-FF3A73098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7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F292-D26A-CA4F-9A39-921FB8EB08A4}" type="datetimeFigureOut">
              <a:rPr lang="en-US" smtClean="0"/>
              <a:t>4/5/23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0BA7-F6BA-C449-A73E-FF3A73098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5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F292-D26A-CA4F-9A39-921FB8EB08A4}" type="datetimeFigureOut">
              <a:rPr lang="en-US" smtClean="0"/>
              <a:t>4/5/23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0BA7-F6BA-C449-A73E-FF3A73098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9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F292-D26A-CA4F-9A39-921FB8EB08A4}" type="datetimeFigureOut">
              <a:rPr lang="en-US" smtClean="0"/>
              <a:t>4/5/23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0BA7-F6BA-C449-A73E-FF3A73098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5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F292-D26A-CA4F-9A39-921FB8EB08A4}" type="datetimeFigureOut">
              <a:rPr lang="en-US" smtClean="0"/>
              <a:t>4/5/23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0BA7-F6BA-C449-A73E-FF3A73098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7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F292-D26A-CA4F-9A39-921FB8EB08A4}" type="datetimeFigureOut">
              <a:rPr lang="en-US" smtClean="0"/>
              <a:t>4/5/23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0BA7-F6BA-C449-A73E-FF3A73098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5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7F292-D26A-CA4F-9A39-921FB8EB08A4}" type="datetimeFigureOut">
              <a:rPr lang="en-US" smtClean="0"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A0BA7-F6BA-C449-A73E-FF3A73098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8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5" Type="http://schemas.microsoft.com/office/2007/relationships/hdphoto" Target="../media/hdphoto3.wdp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6CF77CF5-4B53-3B42-B8EA-2F6FC34657EE}"/>
              </a:ext>
            </a:extLst>
          </p:cNvPr>
          <p:cNvGrpSpPr/>
          <p:nvPr/>
        </p:nvGrpSpPr>
        <p:grpSpPr>
          <a:xfrm>
            <a:off x="-790303" y="622110"/>
            <a:ext cx="5111932" cy="2561215"/>
            <a:chOff x="-616132" y="660956"/>
            <a:chExt cx="5111932" cy="256121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72D7AF5-30E3-274D-86E3-077E3FBBBF9B}"/>
                </a:ext>
              </a:extLst>
            </p:cNvPr>
            <p:cNvSpPr txBox="1"/>
            <p:nvPr/>
          </p:nvSpPr>
          <p:spPr>
            <a:xfrm>
              <a:off x="794657" y="676829"/>
              <a:ext cx="34615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HUMANE TRAPPING IN PROGRESS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8DDF92F-9F60-BF48-B7CB-86548585B113}"/>
                </a:ext>
              </a:extLst>
            </p:cNvPr>
            <p:cNvSpPr txBox="1"/>
            <p:nvPr/>
          </p:nvSpPr>
          <p:spPr>
            <a:xfrm>
              <a:off x="614625" y="1030288"/>
              <a:ext cx="3772318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/>
                <a:t>Members of your community are caring for the cats through Trap-Neuter-Return (TNR). We are taking the cats to get spayed or neutered, vaccinated, and ear tipped (the universal symbol of a neutered and vaccinated cat). We then return healthy, adult community cats –also called feral cats – to their outdoor home.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8F03A62-03E6-0440-A6E8-593C2FBC5D20}"/>
                </a:ext>
              </a:extLst>
            </p:cNvPr>
            <p:cNvSpPr txBox="1"/>
            <p:nvPr/>
          </p:nvSpPr>
          <p:spPr>
            <a:xfrm>
              <a:off x="522514" y="1936949"/>
              <a:ext cx="39732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C00000"/>
                  </a:solidFill>
                </a:rPr>
                <a:t>WE WILL NOT HARM ANY TRAPPED ANIMAL!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7103C8C-B8B5-2943-99BA-D237907C8BFE}"/>
                </a:ext>
              </a:extLst>
            </p:cNvPr>
            <p:cNvSpPr txBox="1"/>
            <p:nvPr/>
          </p:nvSpPr>
          <p:spPr>
            <a:xfrm>
              <a:off x="522514" y="2205615"/>
              <a:ext cx="39732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Please do not remove the trap from this location or release an animal from the trap without authorization. Fully </a:t>
              </a:r>
            </a:p>
            <a:p>
              <a:pPr algn="ctr"/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cover trap with a towel to keep calm.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753FE32-EF33-EF41-83A0-19F7F9D419E6}"/>
                </a:ext>
              </a:extLst>
            </p:cNvPr>
            <p:cNvSpPr txBox="1"/>
            <p:nvPr/>
          </p:nvSpPr>
          <p:spPr>
            <a:xfrm>
              <a:off x="-616132" y="2906326"/>
              <a:ext cx="3973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For questions contact: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F256F19-4E4D-4D4D-A725-ABA9A45E6798}"/>
                </a:ext>
              </a:extLst>
            </p:cNvPr>
            <p:cNvSpPr/>
            <p:nvPr/>
          </p:nvSpPr>
          <p:spPr>
            <a:xfrm>
              <a:off x="522514" y="660956"/>
              <a:ext cx="3973286" cy="256121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365B7386-CC03-92A1-F3CF-978695D314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50" b="99748" l="315" r="89924">
                        <a14:foregroundMark x1="20970" y1="63350" x2="13602" y2="63287"/>
                        <a14:foregroundMark x1="13602" y1="63287" x2="10453" y2="71977"/>
                        <a14:foregroundMark x1="10453" y1="71977" x2="14610" y2="81486"/>
                        <a14:foregroundMark x1="14610" y1="81486" x2="28778" y2="88980"/>
                        <a14:foregroundMark x1="28778" y1="88980" x2="39169" y2="82179"/>
                        <a14:foregroundMark x1="39169" y1="82179" x2="40113" y2="74307"/>
                        <a14:foregroundMark x1="40113" y1="74307" x2="30416" y2="68262"/>
                        <a14:foregroundMark x1="30416" y1="68262" x2="20781" y2="67506"/>
                        <a14:foregroundMark x1="20781" y1="67506" x2="19018" y2="64987"/>
                        <a14:foregroundMark x1="58671" y1="59716" x2="58411" y2="57379"/>
                        <a14:foregroundMark x1="61650" y1="86524" x2="59976" y2="71461"/>
                        <a14:foregroundMark x1="57772" y1="56034" x2="51322" y2="50630"/>
                        <a14:foregroundMark x1="42102" y1="55349" x2="41167" y2="55828"/>
                        <a14:foregroundMark x1="51322" y1="50630" x2="50489" y2="51056"/>
                        <a14:foregroundMark x1="14443" y1="50734" x2="13946" y2="50142"/>
                        <a14:foregroundMark x1="780" y1="56235" x2="315" y2="56486"/>
                        <a14:foregroundMark x1="3486" y1="54770" x2="1358" y2="55922"/>
                        <a14:foregroundMark x1="7606" y1="52541" x2="5693" y2="53576"/>
                        <a14:foregroundMark x1="12906" y1="49673" x2="10946" y2="50734"/>
                        <a14:foregroundMark x1="56333" y1="70699" x2="55793" y2="56549"/>
                        <a14:foregroundMark x1="56490" y1="74792" x2="56384" y2="72012"/>
                        <a14:foregroundMark x1="57431" y1="99433" x2="56506" y2="75212"/>
                        <a14:foregroundMark x1="27610" y1="62116" x2="25189" y2="62594"/>
                        <a14:foregroundMark x1="38286" y1="60007" x2="33313" y2="60989"/>
                        <a14:foregroundMark x1="55793" y1="56549" x2="39177" y2="59831"/>
                        <a14:foregroundMark x1="17559" y1="57057" x2="14169" y2="54597"/>
                        <a14:foregroundMark x1="25189" y1="62594" x2="19412" y2="58402"/>
                        <a14:foregroundMark x1="14169" y1="54597" x2="4786" y2="95844"/>
                        <a14:foregroundMark x1="4786" y1="95844" x2="11335" y2="99748"/>
                        <a14:foregroundMark x1="15743" y1="65176" x2="14169" y2="78715"/>
                        <a14:foregroundMark x1="14169" y1="78715" x2="31234" y2="87846"/>
                        <a14:foregroundMark x1="31234" y1="87846" x2="40113" y2="78967"/>
                        <a14:foregroundMark x1="40113" y1="78967" x2="31612" y2="69773"/>
                        <a14:foregroundMark x1="31612" y1="69773" x2="16310" y2="66877"/>
                        <a14:foregroundMark x1="16310" y1="66877" x2="13287" y2="67380"/>
                        <a14:foregroundMark x1="51385" y1="58564" x2="39149" y2="58802"/>
                        <a14:foregroundMark x1="35811" y1="62905" x2="30479" y2="71285"/>
                        <a14:foregroundMark x1="37907" y1="59611" x2="36954" y2="61108"/>
                        <a14:foregroundMark x1="30479" y1="71285" x2="44647" y2="81864"/>
                        <a14:foregroundMark x1="44647" y1="81864" x2="61461" y2="84887"/>
                        <a14:foregroundMark x1="61461" y1="84887" x2="59647" y2="71626"/>
                        <a14:foregroundMark x1="57623" y1="64640" x2="46977" y2="56486"/>
                        <a14:foregroundMark x1="46977" y1="56486" x2="46411" y2="58312"/>
                        <a14:foregroundMark x1="56108" y1="71758" x2="56108" y2="70466"/>
                        <a14:foregroundMark x1="56108" y1="83123" x2="56108" y2="71954"/>
                        <a14:foregroundMark x1="56108" y1="70466" x2="49937" y2="59257"/>
                        <a14:foregroundMark x1="38398" y1="60123" x2="34005" y2="60453"/>
                        <a14:foregroundMark x1="49937" y1="59257" x2="39385" y2="60049"/>
                        <a14:foregroundMark x1="35451" y1="62893" x2="44899" y2="78841"/>
                        <a14:foregroundMark x1="34005" y1="60453" x2="34343" y2="61023"/>
                        <a14:foregroundMark x1="44899" y1="78841" x2="57620" y2="77330"/>
                        <a14:foregroundMark x1="57620" y1="77330" x2="53904" y2="88854"/>
                        <a14:foregroundMark x1="53904" y1="88854" x2="46411" y2="79597"/>
                        <a14:foregroundMark x1="46411" y1="79597" x2="46411" y2="79282"/>
                        <a14:foregroundMark x1="56927" y1="98048" x2="51826" y2="82620"/>
                        <a14:foregroundMark x1="51826" y1="82620" x2="34635" y2="85642"/>
                        <a14:foregroundMark x1="34635" y1="85642" x2="37909" y2="97922"/>
                        <a14:foregroundMark x1="37909" y1="97922" x2="60139" y2="99370"/>
                        <a14:foregroundMark x1="60139" y1="99370" x2="50693" y2="87343"/>
                        <a14:foregroundMark x1="50693" y1="87343" x2="49748" y2="87594"/>
                        <a14:foregroundMark x1="36209" y1="85642" x2="11209" y2="81486"/>
                        <a14:foregroundMark x1="11209" y1="81486" x2="10327" y2="94270"/>
                        <a14:foregroundMark x1="10327" y1="94270" x2="26071" y2="96599"/>
                        <a14:foregroundMark x1="26071" y1="96599" x2="22733" y2="84446"/>
                        <a14:foregroundMark x1="22733" y1="84446" x2="20970" y2="83690"/>
                        <a14:backgroundMark x1="819" y1="6612" x2="2708" y2="19899"/>
                        <a14:backgroundMark x1="2708" y1="19899" x2="15680" y2="32116"/>
                        <a14:backgroundMark x1="15680" y1="32116" x2="49181" y2="37469"/>
                        <a14:backgroundMark x1="49181" y1="37469" x2="49748" y2="23678"/>
                        <a14:backgroundMark x1="49748" y1="23678" x2="43640" y2="11020"/>
                        <a14:backgroundMark x1="43640" y1="11020" x2="37594" y2="9698"/>
                        <a14:backgroundMark x1="56108" y1="37846" x2="36713" y2="54093"/>
                        <a14:backgroundMark x1="36713" y1="54093" x2="6045" y2="45907"/>
                        <a14:backgroundMark x1="6045" y1="45907" x2="252" y2="47544"/>
                        <a14:backgroundMark x1="56360" y1="50567" x2="64169" y2="67003"/>
                        <a14:backgroundMark x1="64169" y1="67003" x2="65491" y2="94144"/>
                        <a14:backgroundMark x1="65491" y1="94144" x2="82116" y2="95655"/>
                        <a14:backgroundMark x1="82116" y1="95655" x2="90302" y2="80290"/>
                        <a14:backgroundMark x1="90302" y1="80290" x2="85390" y2="62406"/>
                        <a14:backgroundMark x1="85390" y1="62406" x2="73615" y2="51071"/>
                        <a14:backgroundMark x1="73615" y1="51071" x2="56612" y2="51637"/>
                        <a14:backgroundMark x1="50567" y1="51134" x2="40806" y2="57431"/>
                        <a14:backgroundMark x1="40806" y1="57431" x2="29471" y2="59950"/>
                        <a14:backgroundMark x1="29471" y1="59950" x2="16940" y2="51637"/>
                        <a14:backgroundMark x1="16940" y1="51637" x2="4723" y2="51637"/>
                        <a14:backgroundMark x1="4723" y1="51637" x2="2393" y2="96096"/>
                        <a14:backgroundMark x1="2393" y1="96096" x2="882" y2="50441"/>
                        <a14:backgroundMark x1="882" y1="50441" x2="12217" y2="48237"/>
                        <a14:backgroundMark x1="12217" y1="48237" x2="25189" y2="54093"/>
                        <a14:backgroundMark x1="25189" y1="54093" x2="38980" y2="54471"/>
                        <a14:backgroundMark x1="38980" y1="54471" x2="52771" y2="45277"/>
                        <a14:backgroundMark x1="52771" y1="45277" x2="52771" y2="45277"/>
                        <a14:backgroundMark x1="32305" y1="53589" x2="21411" y2="57431"/>
                        <a14:backgroundMark x1="21411" y1="57431" x2="11335" y2="49559"/>
                        <a14:backgroundMark x1="11335" y1="49559" x2="25000" y2="47103"/>
                        <a14:backgroundMark x1="25000" y1="47103" x2="37909" y2="50000"/>
                        <a14:backgroundMark x1="37909" y1="50000" x2="28904" y2="59446"/>
                        <a14:backgroundMark x1="28904" y1="59446" x2="22355" y2="54156"/>
                        <a14:backgroundMark x1="60202" y1="58564" x2="60202" y2="70970"/>
                        <a14:backgroundMark x1="60202" y1="70970" x2="59824" y2="59446"/>
                        <a14:backgroundMark x1="59824" y1="59446" x2="57116" y2="72166"/>
                        <a14:backgroundMark x1="57116" y1="72166" x2="63287" y2="69081"/>
                        <a14:backgroundMark x1="1637" y1="52204" x2="2204" y2="49433"/>
                        <a14:backgroundMark x1="17947" y1="56612" x2="29345" y2="61776"/>
                        <a14:backgroundMark x1="29345" y1="61776" x2="40869" y2="62154"/>
                        <a14:backgroundMark x1="40869" y1="62154" x2="35327" y2="56360"/>
                        <a14:backgroundMark x1="23174" y1="57746" x2="35076" y2="59005"/>
                        <a14:backgroundMark x1="35076" y1="59005" x2="41184" y2="55793"/>
                        <a14:backgroundMark x1="57179" y1="71537" x2="57431" y2="73741"/>
                        <a14:backgroundMark x1="58564" y1="70970" x2="57431" y2="75441"/>
                        <a14:backgroundMark x1="57431" y1="61335" x2="59698" y2="62406"/>
                      </a14:backgroundRemoval>
                    </a14:imgEffect>
                  </a14:imgLayer>
                </a14:imgProps>
              </a:ext>
            </a:extLst>
          </a:blip>
          <a:srcRect t="49724" r="37017"/>
          <a:stretch/>
        </p:blipFill>
        <p:spPr>
          <a:xfrm>
            <a:off x="3474720" y="2548890"/>
            <a:ext cx="801858" cy="640080"/>
          </a:xfrm>
          <a:prstGeom prst="rect">
            <a:avLst/>
          </a:prstGeom>
          <a:effectLst/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491D5D99-BDD0-E52B-7C6A-19D83553B905}"/>
              </a:ext>
            </a:extLst>
          </p:cNvPr>
          <p:cNvGrpSpPr/>
          <p:nvPr/>
        </p:nvGrpSpPr>
        <p:grpSpPr>
          <a:xfrm>
            <a:off x="3686991" y="627553"/>
            <a:ext cx="5032466" cy="2566828"/>
            <a:chOff x="-536666" y="660956"/>
            <a:chExt cx="5032466" cy="256682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FE9161E-DD24-7960-1ABC-76180B8E1D92}"/>
                </a:ext>
              </a:extLst>
            </p:cNvPr>
            <p:cNvSpPr txBox="1"/>
            <p:nvPr/>
          </p:nvSpPr>
          <p:spPr>
            <a:xfrm>
              <a:off x="794657" y="676829"/>
              <a:ext cx="34615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HUMANE TRAPPING IN PROGRESS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7562BF9-77A2-8E4B-DAB4-848C33649937}"/>
                </a:ext>
              </a:extLst>
            </p:cNvPr>
            <p:cNvSpPr txBox="1"/>
            <p:nvPr/>
          </p:nvSpPr>
          <p:spPr>
            <a:xfrm>
              <a:off x="614625" y="1030288"/>
              <a:ext cx="3772318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/>
                <a:t>Members of your community are caring for the cats through Trap-Neuter-Return (TNR). We are taking the cats to get spayed or neutered, vaccinated, and ear tipped (the universal symbol of a neutered and vaccinated cat). We then return healthy, adult community cats –also called feral cats – to their outdoor home.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C8DD786-BB53-D84F-5B44-A08D7D302005}"/>
                </a:ext>
              </a:extLst>
            </p:cNvPr>
            <p:cNvSpPr txBox="1"/>
            <p:nvPr/>
          </p:nvSpPr>
          <p:spPr>
            <a:xfrm>
              <a:off x="522514" y="1936949"/>
              <a:ext cx="39732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C00000"/>
                  </a:solidFill>
                </a:rPr>
                <a:t>WE WILL NOT HARM ANY TRAPPED ANIMAL!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56BD622-D3F2-BC14-2520-824F321D0173}"/>
                </a:ext>
              </a:extLst>
            </p:cNvPr>
            <p:cNvSpPr txBox="1"/>
            <p:nvPr/>
          </p:nvSpPr>
          <p:spPr>
            <a:xfrm>
              <a:off x="522514" y="2205615"/>
              <a:ext cx="39732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Please do not remove the trap from this location or release an animal from the trap without authorization. Fully </a:t>
              </a:r>
            </a:p>
            <a:p>
              <a:pPr algn="ctr"/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cover trap with a towel to keep calm.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946562C-ECCF-089A-76A1-105E5C28AC82}"/>
                </a:ext>
              </a:extLst>
            </p:cNvPr>
            <p:cNvSpPr txBox="1"/>
            <p:nvPr/>
          </p:nvSpPr>
          <p:spPr>
            <a:xfrm>
              <a:off x="-536666" y="2950785"/>
              <a:ext cx="3973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For questions contact: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2565509-5F16-977A-7B07-E9FCD66E94C1}"/>
                </a:ext>
              </a:extLst>
            </p:cNvPr>
            <p:cNvSpPr/>
            <p:nvPr/>
          </p:nvSpPr>
          <p:spPr>
            <a:xfrm>
              <a:off x="522514" y="660956"/>
              <a:ext cx="3973286" cy="256121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1" name="Picture 40">
            <a:extLst>
              <a:ext uri="{FF2B5EF4-FFF2-40B4-BE49-F238E27FC236}">
                <a16:creationId xmlns:a16="http://schemas.microsoft.com/office/drawing/2014/main" id="{28F54A91-9454-C225-96BC-F97FB7F75E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50" b="99748" l="315" r="89924">
                        <a14:foregroundMark x1="20970" y1="63350" x2="13602" y2="63287"/>
                        <a14:foregroundMark x1="13602" y1="63287" x2="10453" y2="71977"/>
                        <a14:foregroundMark x1="10453" y1="71977" x2="14610" y2="81486"/>
                        <a14:foregroundMark x1="14610" y1="81486" x2="28778" y2="88980"/>
                        <a14:foregroundMark x1="28778" y1="88980" x2="39169" y2="82179"/>
                        <a14:foregroundMark x1="39169" y1="82179" x2="40113" y2="74307"/>
                        <a14:foregroundMark x1="40113" y1="74307" x2="30416" y2="68262"/>
                        <a14:foregroundMark x1="30416" y1="68262" x2="20781" y2="67506"/>
                        <a14:foregroundMark x1="20781" y1="67506" x2="19018" y2="64987"/>
                        <a14:foregroundMark x1="58671" y1="59716" x2="58411" y2="57379"/>
                        <a14:foregroundMark x1="61650" y1="86524" x2="59976" y2="71461"/>
                        <a14:foregroundMark x1="57772" y1="56034" x2="51322" y2="50630"/>
                        <a14:foregroundMark x1="42102" y1="55349" x2="41167" y2="55828"/>
                        <a14:foregroundMark x1="51322" y1="50630" x2="50489" y2="51056"/>
                        <a14:foregroundMark x1="14443" y1="50734" x2="13946" y2="50142"/>
                        <a14:foregroundMark x1="780" y1="56235" x2="315" y2="56486"/>
                        <a14:foregroundMark x1="3486" y1="54770" x2="1358" y2="55922"/>
                        <a14:foregroundMark x1="7606" y1="52541" x2="5693" y2="53576"/>
                        <a14:foregroundMark x1="12906" y1="49673" x2="10946" y2="50734"/>
                        <a14:foregroundMark x1="56333" y1="70699" x2="55793" y2="56549"/>
                        <a14:foregroundMark x1="56490" y1="74792" x2="56384" y2="72012"/>
                        <a14:foregroundMark x1="57431" y1="99433" x2="56506" y2="75212"/>
                        <a14:foregroundMark x1="27610" y1="62116" x2="25189" y2="62594"/>
                        <a14:foregroundMark x1="38286" y1="60007" x2="33313" y2="60989"/>
                        <a14:foregroundMark x1="55793" y1="56549" x2="39177" y2="59831"/>
                        <a14:foregroundMark x1="17559" y1="57057" x2="14169" y2="54597"/>
                        <a14:foregroundMark x1="25189" y1="62594" x2="19412" y2="58402"/>
                        <a14:foregroundMark x1="14169" y1="54597" x2="4786" y2="95844"/>
                        <a14:foregroundMark x1="4786" y1="95844" x2="11335" y2="99748"/>
                        <a14:foregroundMark x1="15743" y1="65176" x2="14169" y2="78715"/>
                        <a14:foregroundMark x1="14169" y1="78715" x2="31234" y2="87846"/>
                        <a14:foregroundMark x1="31234" y1="87846" x2="40113" y2="78967"/>
                        <a14:foregroundMark x1="40113" y1="78967" x2="31612" y2="69773"/>
                        <a14:foregroundMark x1="31612" y1="69773" x2="16310" y2="66877"/>
                        <a14:foregroundMark x1="16310" y1="66877" x2="13287" y2="67380"/>
                        <a14:foregroundMark x1="51385" y1="58564" x2="39149" y2="58802"/>
                        <a14:foregroundMark x1="35811" y1="62905" x2="30479" y2="71285"/>
                        <a14:foregroundMark x1="37907" y1="59611" x2="36954" y2="61108"/>
                        <a14:foregroundMark x1="30479" y1="71285" x2="44647" y2="81864"/>
                        <a14:foregroundMark x1="44647" y1="81864" x2="61461" y2="84887"/>
                        <a14:foregroundMark x1="61461" y1="84887" x2="59647" y2="71626"/>
                        <a14:foregroundMark x1="57623" y1="64640" x2="46977" y2="56486"/>
                        <a14:foregroundMark x1="46977" y1="56486" x2="46411" y2="58312"/>
                        <a14:foregroundMark x1="56108" y1="71758" x2="56108" y2="70466"/>
                        <a14:foregroundMark x1="56108" y1="83123" x2="56108" y2="71954"/>
                        <a14:foregroundMark x1="56108" y1="70466" x2="49937" y2="59257"/>
                        <a14:foregroundMark x1="38398" y1="60123" x2="34005" y2="60453"/>
                        <a14:foregroundMark x1="49937" y1="59257" x2="39385" y2="60049"/>
                        <a14:foregroundMark x1="35451" y1="62893" x2="44899" y2="78841"/>
                        <a14:foregroundMark x1="34005" y1="60453" x2="34343" y2="61023"/>
                        <a14:foregroundMark x1="44899" y1="78841" x2="57620" y2="77330"/>
                        <a14:foregroundMark x1="57620" y1="77330" x2="53904" y2="88854"/>
                        <a14:foregroundMark x1="53904" y1="88854" x2="46411" y2="79597"/>
                        <a14:foregroundMark x1="46411" y1="79597" x2="46411" y2="79282"/>
                        <a14:foregroundMark x1="56927" y1="98048" x2="51826" y2="82620"/>
                        <a14:foregroundMark x1="51826" y1="82620" x2="34635" y2="85642"/>
                        <a14:foregroundMark x1="34635" y1="85642" x2="37909" y2="97922"/>
                        <a14:foregroundMark x1="37909" y1="97922" x2="60139" y2="99370"/>
                        <a14:foregroundMark x1="60139" y1="99370" x2="50693" y2="87343"/>
                        <a14:foregroundMark x1="50693" y1="87343" x2="49748" y2="87594"/>
                        <a14:foregroundMark x1="36209" y1="85642" x2="11209" y2="81486"/>
                        <a14:foregroundMark x1="11209" y1="81486" x2="10327" y2="94270"/>
                        <a14:foregroundMark x1="10327" y1="94270" x2="26071" y2="96599"/>
                        <a14:foregroundMark x1="26071" y1="96599" x2="22733" y2="84446"/>
                        <a14:foregroundMark x1="22733" y1="84446" x2="20970" y2="83690"/>
                        <a14:backgroundMark x1="819" y1="6612" x2="2708" y2="19899"/>
                        <a14:backgroundMark x1="2708" y1="19899" x2="15680" y2="32116"/>
                        <a14:backgroundMark x1="15680" y1="32116" x2="49181" y2="37469"/>
                        <a14:backgroundMark x1="49181" y1="37469" x2="49748" y2="23678"/>
                        <a14:backgroundMark x1="49748" y1="23678" x2="43640" y2="11020"/>
                        <a14:backgroundMark x1="43640" y1="11020" x2="37594" y2="9698"/>
                        <a14:backgroundMark x1="56108" y1="37846" x2="36713" y2="54093"/>
                        <a14:backgroundMark x1="36713" y1="54093" x2="6045" y2="45907"/>
                        <a14:backgroundMark x1="6045" y1="45907" x2="252" y2="47544"/>
                        <a14:backgroundMark x1="56360" y1="50567" x2="64169" y2="67003"/>
                        <a14:backgroundMark x1="64169" y1="67003" x2="65491" y2="94144"/>
                        <a14:backgroundMark x1="65491" y1="94144" x2="82116" y2="95655"/>
                        <a14:backgroundMark x1="82116" y1="95655" x2="90302" y2="80290"/>
                        <a14:backgroundMark x1="90302" y1="80290" x2="85390" y2="62406"/>
                        <a14:backgroundMark x1="85390" y1="62406" x2="73615" y2="51071"/>
                        <a14:backgroundMark x1="73615" y1="51071" x2="56612" y2="51637"/>
                        <a14:backgroundMark x1="50567" y1="51134" x2="40806" y2="57431"/>
                        <a14:backgroundMark x1="40806" y1="57431" x2="29471" y2="59950"/>
                        <a14:backgroundMark x1="29471" y1="59950" x2="16940" y2="51637"/>
                        <a14:backgroundMark x1="16940" y1="51637" x2="4723" y2="51637"/>
                        <a14:backgroundMark x1="4723" y1="51637" x2="2393" y2="96096"/>
                        <a14:backgroundMark x1="2393" y1="96096" x2="882" y2="50441"/>
                        <a14:backgroundMark x1="882" y1="50441" x2="12217" y2="48237"/>
                        <a14:backgroundMark x1="12217" y1="48237" x2="25189" y2="54093"/>
                        <a14:backgroundMark x1="25189" y1="54093" x2="38980" y2="54471"/>
                        <a14:backgroundMark x1="38980" y1="54471" x2="52771" y2="45277"/>
                        <a14:backgroundMark x1="52771" y1="45277" x2="52771" y2="45277"/>
                        <a14:backgroundMark x1="32305" y1="53589" x2="21411" y2="57431"/>
                        <a14:backgroundMark x1="21411" y1="57431" x2="11335" y2="49559"/>
                        <a14:backgroundMark x1="11335" y1="49559" x2="25000" y2="47103"/>
                        <a14:backgroundMark x1="25000" y1="47103" x2="37909" y2="50000"/>
                        <a14:backgroundMark x1="37909" y1="50000" x2="28904" y2="59446"/>
                        <a14:backgroundMark x1="28904" y1="59446" x2="22355" y2="54156"/>
                        <a14:backgroundMark x1="60202" y1="58564" x2="60202" y2="70970"/>
                        <a14:backgroundMark x1="60202" y1="70970" x2="59824" y2="59446"/>
                        <a14:backgroundMark x1="59824" y1="59446" x2="57116" y2="72166"/>
                        <a14:backgroundMark x1="57116" y1="72166" x2="63287" y2="69081"/>
                        <a14:backgroundMark x1="1637" y1="52204" x2="2204" y2="49433"/>
                        <a14:backgroundMark x1="17947" y1="56612" x2="29345" y2="61776"/>
                        <a14:backgroundMark x1="29345" y1="61776" x2="40869" y2="62154"/>
                        <a14:backgroundMark x1="40869" y1="62154" x2="35327" y2="56360"/>
                        <a14:backgroundMark x1="23174" y1="57746" x2="35076" y2="59005"/>
                        <a14:backgroundMark x1="35076" y1="59005" x2="41184" y2="55793"/>
                        <a14:backgroundMark x1="57179" y1="71537" x2="57431" y2="73741"/>
                        <a14:backgroundMark x1="58564" y1="70970" x2="57431" y2="75441"/>
                        <a14:backgroundMark x1="57431" y1="61335" x2="59698" y2="62406"/>
                      </a14:backgroundRemoval>
                    </a14:imgEffect>
                  </a14:imgLayer>
                </a14:imgProps>
              </a:ext>
            </a:extLst>
          </a:blip>
          <a:srcRect t="49724" r="37017"/>
          <a:stretch/>
        </p:blipFill>
        <p:spPr>
          <a:xfrm>
            <a:off x="7872548" y="2554333"/>
            <a:ext cx="801858" cy="640080"/>
          </a:xfrm>
          <a:prstGeom prst="rect">
            <a:avLst/>
          </a:prstGeom>
          <a:effectLst/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1681DBD7-BA50-BCF5-B53F-9A50C9A44316}"/>
              </a:ext>
            </a:extLst>
          </p:cNvPr>
          <p:cNvGrpSpPr/>
          <p:nvPr/>
        </p:nvGrpSpPr>
        <p:grpSpPr>
          <a:xfrm>
            <a:off x="-801858" y="3686438"/>
            <a:ext cx="5118045" cy="2567630"/>
            <a:chOff x="-622245" y="660956"/>
            <a:chExt cx="5118045" cy="256763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9C35DAE-03E6-DC61-9674-AB742536235C}"/>
                </a:ext>
              </a:extLst>
            </p:cNvPr>
            <p:cNvSpPr txBox="1"/>
            <p:nvPr/>
          </p:nvSpPr>
          <p:spPr>
            <a:xfrm>
              <a:off x="794657" y="676829"/>
              <a:ext cx="34615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HUMANE TRAPPING IN PROGRESS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A597FC-B7CA-E608-07D5-F148A4FD4502}"/>
                </a:ext>
              </a:extLst>
            </p:cNvPr>
            <p:cNvSpPr txBox="1"/>
            <p:nvPr/>
          </p:nvSpPr>
          <p:spPr>
            <a:xfrm>
              <a:off x="614625" y="1030288"/>
              <a:ext cx="3772318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/>
                <a:t>Members of your community are caring for the cats through Trap-Neuter-Return (TNR). We are taking the cats to get spayed or neutered, vaccinated, and ear tipped (the universal symbol of a neutered and vaccinated cat). We then return healthy, adult community cats –also called feral cats – to their outdoor home.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F2A7544-39BD-2B15-833B-8343844CFF75}"/>
                </a:ext>
              </a:extLst>
            </p:cNvPr>
            <p:cNvSpPr txBox="1"/>
            <p:nvPr/>
          </p:nvSpPr>
          <p:spPr>
            <a:xfrm>
              <a:off x="522514" y="1936949"/>
              <a:ext cx="39732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C00000"/>
                  </a:solidFill>
                </a:rPr>
                <a:t>WE WILL NOT HARM ANY TRAPPED ANIMAL!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B415467-E145-D39D-E269-9D96BA565E9F}"/>
                </a:ext>
              </a:extLst>
            </p:cNvPr>
            <p:cNvSpPr txBox="1"/>
            <p:nvPr/>
          </p:nvSpPr>
          <p:spPr>
            <a:xfrm>
              <a:off x="522514" y="2205615"/>
              <a:ext cx="39732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Please do not remove the trap from this location or release an animal from the trap without authorization. Fully </a:t>
              </a:r>
            </a:p>
            <a:p>
              <a:pPr algn="ctr"/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cover trap with a towel to keep calm.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FFAC367-2DA8-1A95-4A8D-EC2F377A7D2F}"/>
                </a:ext>
              </a:extLst>
            </p:cNvPr>
            <p:cNvSpPr txBox="1"/>
            <p:nvPr/>
          </p:nvSpPr>
          <p:spPr>
            <a:xfrm>
              <a:off x="-622245" y="2951587"/>
              <a:ext cx="3973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For questions contact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DF52D0B-A7CD-1669-B0FB-3274EE4B8867}"/>
                </a:ext>
              </a:extLst>
            </p:cNvPr>
            <p:cNvSpPr/>
            <p:nvPr/>
          </p:nvSpPr>
          <p:spPr>
            <a:xfrm>
              <a:off x="522514" y="660956"/>
              <a:ext cx="3973286" cy="256121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D33D8407-DF77-78CC-DECA-9E493D20E0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50" b="99748" l="315" r="89924">
                        <a14:foregroundMark x1="20970" y1="63350" x2="13602" y2="63287"/>
                        <a14:foregroundMark x1="13602" y1="63287" x2="10453" y2="71977"/>
                        <a14:foregroundMark x1="10453" y1="71977" x2="14610" y2="81486"/>
                        <a14:foregroundMark x1="14610" y1="81486" x2="28778" y2="88980"/>
                        <a14:foregroundMark x1="28778" y1="88980" x2="39169" y2="82179"/>
                        <a14:foregroundMark x1="39169" y1="82179" x2="40113" y2="74307"/>
                        <a14:foregroundMark x1="40113" y1="74307" x2="30416" y2="68262"/>
                        <a14:foregroundMark x1="30416" y1="68262" x2="20781" y2="67506"/>
                        <a14:foregroundMark x1="20781" y1="67506" x2="19018" y2="64987"/>
                        <a14:foregroundMark x1="58671" y1="59716" x2="58411" y2="57379"/>
                        <a14:foregroundMark x1="61650" y1="86524" x2="59976" y2="71461"/>
                        <a14:foregroundMark x1="57772" y1="56034" x2="51322" y2="50630"/>
                        <a14:foregroundMark x1="42102" y1="55349" x2="41167" y2="55828"/>
                        <a14:foregroundMark x1="51322" y1="50630" x2="50489" y2="51056"/>
                        <a14:foregroundMark x1="14443" y1="50734" x2="13946" y2="50142"/>
                        <a14:foregroundMark x1="780" y1="56235" x2="315" y2="56486"/>
                        <a14:foregroundMark x1="3486" y1="54770" x2="1358" y2="55922"/>
                        <a14:foregroundMark x1="7606" y1="52541" x2="5693" y2="53576"/>
                        <a14:foregroundMark x1="12906" y1="49673" x2="10946" y2="50734"/>
                        <a14:foregroundMark x1="56333" y1="70699" x2="55793" y2="56549"/>
                        <a14:foregroundMark x1="56490" y1="74792" x2="56384" y2="72012"/>
                        <a14:foregroundMark x1="57431" y1="99433" x2="56506" y2="75212"/>
                        <a14:foregroundMark x1="27610" y1="62116" x2="25189" y2="62594"/>
                        <a14:foregroundMark x1="38286" y1="60007" x2="33313" y2="60989"/>
                        <a14:foregroundMark x1="55793" y1="56549" x2="39177" y2="59831"/>
                        <a14:foregroundMark x1="17559" y1="57057" x2="14169" y2="54597"/>
                        <a14:foregroundMark x1="25189" y1="62594" x2="19412" y2="58402"/>
                        <a14:foregroundMark x1="14169" y1="54597" x2="4786" y2="95844"/>
                        <a14:foregroundMark x1="4786" y1="95844" x2="11335" y2="99748"/>
                        <a14:foregroundMark x1="15743" y1="65176" x2="14169" y2="78715"/>
                        <a14:foregroundMark x1="14169" y1="78715" x2="31234" y2="87846"/>
                        <a14:foregroundMark x1="31234" y1="87846" x2="40113" y2="78967"/>
                        <a14:foregroundMark x1="40113" y1="78967" x2="31612" y2="69773"/>
                        <a14:foregroundMark x1="31612" y1="69773" x2="16310" y2="66877"/>
                        <a14:foregroundMark x1="16310" y1="66877" x2="13287" y2="67380"/>
                        <a14:foregroundMark x1="51385" y1="58564" x2="39149" y2="58802"/>
                        <a14:foregroundMark x1="35811" y1="62905" x2="30479" y2="71285"/>
                        <a14:foregroundMark x1="37907" y1="59611" x2="36954" y2="61108"/>
                        <a14:foregroundMark x1="30479" y1="71285" x2="44647" y2="81864"/>
                        <a14:foregroundMark x1="44647" y1="81864" x2="61461" y2="84887"/>
                        <a14:foregroundMark x1="61461" y1="84887" x2="59647" y2="71626"/>
                        <a14:foregroundMark x1="57623" y1="64640" x2="46977" y2="56486"/>
                        <a14:foregroundMark x1="46977" y1="56486" x2="46411" y2="58312"/>
                        <a14:foregroundMark x1="56108" y1="71758" x2="56108" y2="70466"/>
                        <a14:foregroundMark x1="56108" y1="83123" x2="56108" y2="71954"/>
                        <a14:foregroundMark x1="56108" y1="70466" x2="49937" y2="59257"/>
                        <a14:foregroundMark x1="38398" y1="60123" x2="34005" y2="60453"/>
                        <a14:foregroundMark x1="49937" y1="59257" x2="39385" y2="60049"/>
                        <a14:foregroundMark x1="35451" y1="62893" x2="44899" y2="78841"/>
                        <a14:foregroundMark x1="34005" y1="60453" x2="34343" y2="61023"/>
                        <a14:foregroundMark x1="44899" y1="78841" x2="57620" y2="77330"/>
                        <a14:foregroundMark x1="57620" y1="77330" x2="53904" y2="88854"/>
                        <a14:foregroundMark x1="53904" y1="88854" x2="46411" y2="79597"/>
                        <a14:foregroundMark x1="46411" y1="79597" x2="46411" y2="79282"/>
                        <a14:foregroundMark x1="56927" y1="98048" x2="51826" y2="82620"/>
                        <a14:foregroundMark x1="51826" y1="82620" x2="34635" y2="85642"/>
                        <a14:foregroundMark x1="34635" y1="85642" x2="37909" y2="97922"/>
                        <a14:foregroundMark x1="37909" y1="97922" x2="60139" y2="99370"/>
                        <a14:foregroundMark x1="60139" y1="99370" x2="50693" y2="87343"/>
                        <a14:foregroundMark x1="50693" y1="87343" x2="49748" y2="87594"/>
                        <a14:foregroundMark x1="36209" y1="85642" x2="11209" y2="81486"/>
                        <a14:foregroundMark x1="11209" y1="81486" x2="10327" y2="94270"/>
                        <a14:foregroundMark x1="10327" y1="94270" x2="26071" y2="96599"/>
                        <a14:foregroundMark x1="26071" y1="96599" x2="22733" y2="84446"/>
                        <a14:foregroundMark x1="22733" y1="84446" x2="20970" y2="83690"/>
                        <a14:backgroundMark x1="819" y1="6612" x2="2708" y2="19899"/>
                        <a14:backgroundMark x1="2708" y1="19899" x2="15680" y2="32116"/>
                        <a14:backgroundMark x1="15680" y1="32116" x2="49181" y2="37469"/>
                        <a14:backgroundMark x1="49181" y1="37469" x2="49748" y2="23678"/>
                        <a14:backgroundMark x1="49748" y1="23678" x2="43640" y2="11020"/>
                        <a14:backgroundMark x1="43640" y1="11020" x2="37594" y2="9698"/>
                        <a14:backgroundMark x1="56108" y1="37846" x2="36713" y2="54093"/>
                        <a14:backgroundMark x1="36713" y1="54093" x2="6045" y2="45907"/>
                        <a14:backgroundMark x1="6045" y1="45907" x2="252" y2="47544"/>
                        <a14:backgroundMark x1="56360" y1="50567" x2="64169" y2="67003"/>
                        <a14:backgroundMark x1="64169" y1="67003" x2="65491" y2="94144"/>
                        <a14:backgroundMark x1="65491" y1="94144" x2="82116" y2="95655"/>
                        <a14:backgroundMark x1="82116" y1="95655" x2="90302" y2="80290"/>
                        <a14:backgroundMark x1="90302" y1="80290" x2="85390" y2="62406"/>
                        <a14:backgroundMark x1="85390" y1="62406" x2="73615" y2="51071"/>
                        <a14:backgroundMark x1="73615" y1="51071" x2="56612" y2="51637"/>
                        <a14:backgroundMark x1="50567" y1="51134" x2="40806" y2="57431"/>
                        <a14:backgroundMark x1="40806" y1="57431" x2="29471" y2="59950"/>
                        <a14:backgroundMark x1="29471" y1="59950" x2="16940" y2="51637"/>
                        <a14:backgroundMark x1="16940" y1="51637" x2="4723" y2="51637"/>
                        <a14:backgroundMark x1="4723" y1="51637" x2="2393" y2="96096"/>
                        <a14:backgroundMark x1="2393" y1="96096" x2="882" y2="50441"/>
                        <a14:backgroundMark x1="882" y1="50441" x2="12217" y2="48237"/>
                        <a14:backgroundMark x1="12217" y1="48237" x2="25189" y2="54093"/>
                        <a14:backgroundMark x1="25189" y1="54093" x2="38980" y2="54471"/>
                        <a14:backgroundMark x1="38980" y1="54471" x2="52771" y2="45277"/>
                        <a14:backgroundMark x1="52771" y1="45277" x2="52771" y2="45277"/>
                        <a14:backgroundMark x1="32305" y1="53589" x2="21411" y2="57431"/>
                        <a14:backgroundMark x1="21411" y1="57431" x2="11335" y2="49559"/>
                        <a14:backgroundMark x1="11335" y1="49559" x2="25000" y2="47103"/>
                        <a14:backgroundMark x1="25000" y1="47103" x2="37909" y2="50000"/>
                        <a14:backgroundMark x1="37909" y1="50000" x2="28904" y2="59446"/>
                        <a14:backgroundMark x1="28904" y1="59446" x2="22355" y2="54156"/>
                        <a14:backgroundMark x1="60202" y1="58564" x2="60202" y2="70970"/>
                        <a14:backgroundMark x1="60202" y1="70970" x2="59824" y2="59446"/>
                        <a14:backgroundMark x1="59824" y1="59446" x2="57116" y2="72166"/>
                        <a14:backgroundMark x1="57116" y1="72166" x2="63287" y2="69081"/>
                        <a14:backgroundMark x1="1637" y1="52204" x2="2204" y2="49433"/>
                        <a14:backgroundMark x1="17947" y1="56612" x2="29345" y2="61776"/>
                        <a14:backgroundMark x1="29345" y1="61776" x2="40869" y2="62154"/>
                        <a14:backgroundMark x1="40869" y1="62154" x2="35327" y2="56360"/>
                        <a14:backgroundMark x1="23174" y1="57746" x2="35076" y2="59005"/>
                        <a14:backgroundMark x1="35076" y1="59005" x2="41184" y2="55793"/>
                        <a14:backgroundMark x1="57179" y1="71537" x2="57431" y2="73741"/>
                        <a14:backgroundMark x1="58564" y1="70970" x2="57431" y2="75441"/>
                        <a14:backgroundMark x1="57431" y1="61335" x2="59698" y2="62406"/>
                      </a14:backgroundRemoval>
                    </a14:imgEffect>
                  </a14:imgLayer>
                </a14:imgProps>
              </a:ext>
            </a:extLst>
          </a:blip>
          <a:srcRect t="49724" r="37017"/>
          <a:stretch/>
        </p:blipFill>
        <p:spPr>
          <a:xfrm>
            <a:off x="3469278" y="5613218"/>
            <a:ext cx="801858" cy="640080"/>
          </a:xfrm>
          <a:prstGeom prst="rect">
            <a:avLst/>
          </a:prstGeom>
          <a:effectLst/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59B1D712-152B-5018-7E1A-390CDF4FEBE8}"/>
              </a:ext>
            </a:extLst>
          </p:cNvPr>
          <p:cNvGrpSpPr/>
          <p:nvPr/>
        </p:nvGrpSpPr>
        <p:grpSpPr>
          <a:xfrm>
            <a:off x="3606855" y="3702768"/>
            <a:ext cx="5118045" cy="2567630"/>
            <a:chOff x="-622245" y="660956"/>
            <a:chExt cx="5118045" cy="2567630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E498FEF-0E83-5C2E-841C-6A2A07E2C38B}"/>
                </a:ext>
              </a:extLst>
            </p:cNvPr>
            <p:cNvSpPr txBox="1"/>
            <p:nvPr/>
          </p:nvSpPr>
          <p:spPr>
            <a:xfrm>
              <a:off x="794657" y="676829"/>
              <a:ext cx="34615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HUMANE TRAPPING IN PROGRESS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3146FEE-787C-DED8-BE70-B378739757E0}"/>
                </a:ext>
              </a:extLst>
            </p:cNvPr>
            <p:cNvSpPr txBox="1"/>
            <p:nvPr/>
          </p:nvSpPr>
          <p:spPr>
            <a:xfrm>
              <a:off x="614625" y="1030288"/>
              <a:ext cx="3772318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/>
                <a:t>Members of your community are caring for the cats through Trap-Neuter-Return (TNR). We are taking the cats to get spayed or neutered, vaccinated, and ear tipped (the universal symbol of a neutered and vaccinated cat). We then return healthy, adult community cats –also called feral cats – to their outdoor home.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F3F6A07-1C3D-2BF1-B186-3B5BC51217F6}"/>
                </a:ext>
              </a:extLst>
            </p:cNvPr>
            <p:cNvSpPr txBox="1"/>
            <p:nvPr/>
          </p:nvSpPr>
          <p:spPr>
            <a:xfrm>
              <a:off x="522514" y="1936949"/>
              <a:ext cx="39732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C00000"/>
                  </a:solidFill>
                </a:rPr>
                <a:t>WE WILL NOT HARM ANY TRAPPED ANIMAL!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FC045E4-5981-BDC3-1AB7-4820FF475E99}"/>
                </a:ext>
              </a:extLst>
            </p:cNvPr>
            <p:cNvSpPr txBox="1"/>
            <p:nvPr/>
          </p:nvSpPr>
          <p:spPr>
            <a:xfrm>
              <a:off x="522514" y="2205615"/>
              <a:ext cx="39732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Please do not remove the trap from this location or release an animal from the trap without authorization. Fully </a:t>
              </a:r>
            </a:p>
            <a:p>
              <a:pPr algn="ctr"/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cover trap with a towel to keep calm.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180A978-2955-CE7C-D7BD-97515847E302}"/>
                </a:ext>
              </a:extLst>
            </p:cNvPr>
            <p:cNvSpPr txBox="1"/>
            <p:nvPr/>
          </p:nvSpPr>
          <p:spPr>
            <a:xfrm>
              <a:off x="-622245" y="2951587"/>
              <a:ext cx="3973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For questions contact: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79DB349-F00D-1D92-8D7A-20CEC692B62A}"/>
                </a:ext>
              </a:extLst>
            </p:cNvPr>
            <p:cNvSpPr/>
            <p:nvPr/>
          </p:nvSpPr>
          <p:spPr>
            <a:xfrm>
              <a:off x="522514" y="660956"/>
              <a:ext cx="3973286" cy="256121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7" name="Picture 56">
            <a:extLst>
              <a:ext uri="{FF2B5EF4-FFF2-40B4-BE49-F238E27FC236}">
                <a16:creationId xmlns:a16="http://schemas.microsoft.com/office/drawing/2014/main" id="{079E3407-DAF5-FFDA-20F9-C223146F97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950" b="99748" l="315" r="89924">
                        <a14:foregroundMark x1="20970" y1="63350" x2="13602" y2="63287"/>
                        <a14:foregroundMark x1="13602" y1="63287" x2="10453" y2="71977"/>
                        <a14:foregroundMark x1="10453" y1="71977" x2="14610" y2="81486"/>
                        <a14:foregroundMark x1="14610" y1="81486" x2="28778" y2="88980"/>
                        <a14:foregroundMark x1="28778" y1="88980" x2="39169" y2="82179"/>
                        <a14:foregroundMark x1="39169" y1="82179" x2="40113" y2="74307"/>
                        <a14:foregroundMark x1="40113" y1="74307" x2="30416" y2="68262"/>
                        <a14:foregroundMark x1="30416" y1="68262" x2="20781" y2="67506"/>
                        <a14:foregroundMark x1="20781" y1="67506" x2="19018" y2="64987"/>
                        <a14:foregroundMark x1="58671" y1="59716" x2="58411" y2="57379"/>
                        <a14:foregroundMark x1="61650" y1="86524" x2="59976" y2="71461"/>
                        <a14:foregroundMark x1="57772" y1="56034" x2="51322" y2="50630"/>
                        <a14:foregroundMark x1="42102" y1="55349" x2="41167" y2="55828"/>
                        <a14:foregroundMark x1="51322" y1="50630" x2="50489" y2="51056"/>
                        <a14:foregroundMark x1="14443" y1="50734" x2="13946" y2="50142"/>
                        <a14:foregroundMark x1="780" y1="56235" x2="315" y2="56486"/>
                        <a14:foregroundMark x1="3486" y1="54770" x2="1358" y2="55922"/>
                        <a14:foregroundMark x1="7606" y1="52541" x2="5693" y2="53576"/>
                        <a14:foregroundMark x1="12906" y1="49673" x2="10946" y2="50734"/>
                        <a14:foregroundMark x1="56333" y1="70699" x2="55793" y2="56549"/>
                        <a14:foregroundMark x1="56490" y1="74792" x2="56384" y2="72012"/>
                        <a14:foregroundMark x1="57431" y1="99433" x2="56506" y2="75212"/>
                        <a14:foregroundMark x1="27610" y1="62116" x2="25189" y2="62594"/>
                        <a14:foregroundMark x1="38286" y1="60007" x2="33313" y2="60989"/>
                        <a14:foregroundMark x1="55793" y1="56549" x2="39177" y2="59831"/>
                        <a14:foregroundMark x1="17559" y1="57057" x2="14169" y2="54597"/>
                        <a14:foregroundMark x1="25189" y1="62594" x2="19412" y2="58402"/>
                        <a14:foregroundMark x1="14169" y1="54597" x2="4786" y2="95844"/>
                        <a14:foregroundMark x1="4786" y1="95844" x2="11335" y2="99748"/>
                        <a14:foregroundMark x1="15743" y1="65176" x2="14169" y2="78715"/>
                        <a14:foregroundMark x1="14169" y1="78715" x2="31234" y2="87846"/>
                        <a14:foregroundMark x1="31234" y1="87846" x2="40113" y2="78967"/>
                        <a14:foregroundMark x1="40113" y1="78967" x2="31612" y2="69773"/>
                        <a14:foregroundMark x1="31612" y1="69773" x2="16310" y2="66877"/>
                        <a14:foregroundMark x1="16310" y1="66877" x2="13287" y2="67380"/>
                        <a14:foregroundMark x1="51385" y1="58564" x2="39149" y2="58802"/>
                        <a14:foregroundMark x1="35811" y1="62905" x2="30479" y2="71285"/>
                        <a14:foregroundMark x1="37907" y1="59611" x2="36954" y2="61108"/>
                        <a14:foregroundMark x1="30479" y1="71285" x2="44647" y2="81864"/>
                        <a14:foregroundMark x1="44647" y1="81864" x2="61461" y2="84887"/>
                        <a14:foregroundMark x1="61461" y1="84887" x2="59647" y2="71626"/>
                        <a14:foregroundMark x1="57623" y1="64640" x2="46977" y2="56486"/>
                        <a14:foregroundMark x1="46977" y1="56486" x2="46411" y2="58312"/>
                        <a14:foregroundMark x1="56108" y1="71758" x2="56108" y2="70466"/>
                        <a14:foregroundMark x1="56108" y1="83123" x2="56108" y2="71954"/>
                        <a14:foregroundMark x1="56108" y1="70466" x2="49937" y2="59257"/>
                        <a14:foregroundMark x1="38398" y1="60123" x2="34005" y2="60453"/>
                        <a14:foregroundMark x1="49937" y1="59257" x2="39385" y2="60049"/>
                        <a14:foregroundMark x1="35451" y1="62893" x2="44899" y2="78841"/>
                        <a14:foregroundMark x1="34005" y1="60453" x2="34343" y2="61023"/>
                        <a14:foregroundMark x1="44899" y1="78841" x2="57620" y2="77330"/>
                        <a14:foregroundMark x1="57620" y1="77330" x2="53904" y2="88854"/>
                        <a14:foregroundMark x1="53904" y1="88854" x2="46411" y2="79597"/>
                        <a14:foregroundMark x1="46411" y1="79597" x2="46411" y2="79282"/>
                        <a14:foregroundMark x1="56927" y1="98048" x2="51826" y2="82620"/>
                        <a14:foregroundMark x1="51826" y1="82620" x2="34635" y2="85642"/>
                        <a14:foregroundMark x1="34635" y1="85642" x2="37909" y2="97922"/>
                        <a14:foregroundMark x1="37909" y1="97922" x2="60139" y2="99370"/>
                        <a14:foregroundMark x1="60139" y1="99370" x2="50693" y2="87343"/>
                        <a14:foregroundMark x1="50693" y1="87343" x2="49748" y2="87594"/>
                        <a14:foregroundMark x1="36209" y1="85642" x2="11209" y2="81486"/>
                        <a14:foregroundMark x1="11209" y1="81486" x2="10327" y2="94270"/>
                        <a14:foregroundMark x1="10327" y1="94270" x2="26071" y2="96599"/>
                        <a14:foregroundMark x1="26071" y1="96599" x2="22733" y2="84446"/>
                        <a14:foregroundMark x1="22733" y1="84446" x2="20970" y2="83690"/>
                        <a14:backgroundMark x1="819" y1="6612" x2="2708" y2="19899"/>
                        <a14:backgroundMark x1="2708" y1="19899" x2="15680" y2="32116"/>
                        <a14:backgroundMark x1="15680" y1="32116" x2="49181" y2="37469"/>
                        <a14:backgroundMark x1="49181" y1="37469" x2="49748" y2="23678"/>
                        <a14:backgroundMark x1="49748" y1="23678" x2="43640" y2="11020"/>
                        <a14:backgroundMark x1="43640" y1="11020" x2="37594" y2="9698"/>
                        <a14:backgroundMark x1="56108" y1="37846" x2="36713" y2="54093"/>
                        <a14:backgroundMark x1="36713" y1="54093" x2="6045" y2="45907"/>
                        <a14:backgroundMark x1="6045" y1="45907" x2="252" y2="47544"/>
                        <a14:backgroundMark x1="56360" y1="50567" x2="64169" y2="67003"/>
                        <a14:backgroundMark x1="64169" y1="67003" x2="65491" y2="94144"/>
                        <a14:backgroundMark x1="65491" y1="94144" x2="82116" y2="95655"/>
                        <a14:backgroundMark x1="82116" y1="95655" x2="90302" y2="80290"/>
                        <a14:backgroundMark x1="90302" y1="80290" x2="85390" y2="62406"/>
                        <a14:backgroundMark x1="85390" y1="62406" x2="73615" y2="51071"/>
                        <a14:backgroundMark x1="73615" y1="51071" x2="56612" y2="51637"/>
                        <a14:backgroundMark x1="50567" y1="51134" x2="40806" y2="57431"/>
                        <a14:backgroundMark x1="40806" y1="57431" x2="29471" y2="59950"/>
                        <a14:backgroundMark x1="29471" y1="59950" x2="16940" y2="51637"/>
                        <a14:backgroundMark x1="16940" y1="51637" x2="4723" y2="51637"/>
                        <a14:backgroundMark x1="4723" y1="51637" x2="2393" y2="96096"/>
                        <a14:backgroundMark x1="2393" y1="96096" x2="882" y2="50441"/>
                        <a14:backgroundMark x1="882" y1="50441" x2="12217" y2="48237"/>
                        <a14:backgroundMark x1="12217" y1="48237" x2="25189" y2="54093"/>
                        <a14:backgroundMark x1="25189" y1="54093" x2="38980" y2="54471"/>
                        <a14:backgroundMark x1="38980" y1="54471" x2="52771" y2="45277"/>
                        <a14:backgroundMark x1="52771" y1="45277" x2="52771" y2="45277"/>
                        <a14:backgroundMark x1="32305" y1="53589" x2="21411" y2="57431"/>
                        <a14:backgroundMark x1="21411" y1="57431" x2="11335" y2="49559"/>
                        <a14:backgroundMark x1="11335" y1="49559" x2="25000" y2="47103"/>
                        <a14:backgroundMark x1="25000" y1="47103" x2="37909" y2="50000"/>
                        <a14:backgroundMark x1="37909" y1="50000" x2="28904" y2="59446"/>
                        <a14:backgroundMark x1="28904" y1="59446" x2="22355" y2="54156"/>
                        <a14:backgroundMark x1="60202" y1="58564" x2="60202" y2="70970"/>
                        <a14:backgroundMark x1="60202" y1="70970" x2="59824" y2="59446"/>
                        <a14:backgroundMark x1="59824" y1="59446" x2="57116" y2="72166"/>
                        <a14:backgroundMark x1="57116" y1="72166" x2="63287" y2="69081"/>
                        <a14:backgroundMark x1="1637" y1="52204" x2="2204" y2="49433"/>
                        <a14:backgroundMark x1="17947" y1="56612" x2="29345" y2="61776"/>
                        <a14:backgroundMark x1="29345" y1="61776" x2="40869" y2="62154"/>
                        <a14:backgroundMark x1="40869" y1="62154" x2="35327" y2="56360"/>
                        <a14:backgroundMark x1="23174" y1="57746" x2="35076" y2="59005"/>
                        <a14:backgroundMark x1="35076" y1="59005" x2="41184" y2="55793"/>
                        <a14:backgroundMark x1="57179" y1="71537" x2="57431" y2="73741"/>
                        <a14:backgroundMark x1="58564" y1="70970" x2="57431" y2="75441"/>
                        <a14:backgroundMark x1="57431" y1="61335" x2="59698" y2="62406"/>
                      </a14:backgroundRemoval>
                    </a14:imgEffect>
                  </a14:imgLayer>
                </a14:imgProps>
              </a:ext>
            </a:extLst>
          </a:blip>
          <a:srcRect t="49724" r="37017"/>
          <a:stretch/>
        </p:blipFill>
        <p:spPr>
          <a:xfrm>
            <a:off x="7877991" y="5629548"/>
            <a:ext cx="801858" cy="640080"/>
          </a:xfrm>
          <a:prstGeom prst="rect">
            <a:avLst/>
          </a:prstGeom>
          <a:effectLst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FB7DD11-6AD3-DFC3-3DFE-9B2A388980C5}"/>
              </a:ext>
            </a:extLst>
          </p:cNvPr>
          <p:cNvSpPr/>
          <p:nvPr/>
        </p:nvSpPr>
        <p:spPr>
          <a:xfrm rot="1177922">
            <a:off x="4084664" y="2521367"/>
            <a:ext cx="201125" cy="95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222BE0-C912-7F41-C600-FFF7357CD01C}"/>
              </a:ext>
            </a:extLst>
          </p:cNvPr>
          <p:cNvSpPr/>
          <p:nvPr/>
        </p:nvSpPr>
        <p:spPr>
          <a:xfrm rot="1177922">
            <a:off x="8463051" y="2531456"/>
            <a:ext cx="201125" cy="95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9CE392-0E4F-05BA-7D02-59B98788E2A7}"/>
              </a:ext>
            </a:extLst>
          </p:cNvPr>
          <p:cNvSpPr/>
          <p:nvPr/>
        </p:nvSpPr>
        <p:spPr>
          <a:xfrm rot="1177922">
            <a:off x="4059781" y="5565370"/>
            <a:ext cx="201125" cy="95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E3467B-41F8-994C-0036-9FF99A3B4412}"/>
              </a:ext>
            </a:extLst>
          </p:cNvPr>
          <p:cNvSpPr/>
          <p:nvPr/>
        </p:nvSpPr>
        <p:spPr>
          <a:xfrm rot="1177922">
            <a:off x="8463051" y="5581702"/>
            <a:ext cx="201125" cy="95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9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6CF77CF5-4B53-3B42-B8EA-2F6FC34657EE}"/>
              </a:ext>
            </a:extLst>
          </p:cNvPr>
          <p:cNvGrpSpPr/>
          <p:nvPr/>
        </p:nvGrpSpPr>
        <p:grpSpPr>
          <a:xfrm>
            <a:off x="-59983" y="622110"/>
            <a:ext cx="4381612" cy="2561215"/>
            <a:chOff x="114188" y="660956"/>
            <a:chExt cx="4381612" cy="256121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72D7AF5-30E3-274D-86E3-077E3FBBBF9B}"/>
                </a:ext>
              </a:extLst>
            </p:cNvPr>
            <p:cNvSpPr txBox="1"/>
            <p:nvPr/>
          </p:nvSpPr>
          <p:spPr>
            <a:xfrm>
              <a:off x="583453" y="660956"/>
              <a:ext cx="38730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/>
                <a:t>Captura</a:t>
              </a:r>
              <a:r>
                <a:rPr lang="en-US" b="1" dirty="0"/>
                <a:t> </a:t>
              </a:r>
              <a:r>
                <a:rPr lang="en-US" b="1" dirty="0" err="1"/>
                <a:t>humanitaria</a:t>
              </a:r>
              <a:r>
                <a:rPr lang="en-US" b="1" dirty="0"/>
                <a:t> de </a:t>
              </a:r>
              <a:r>
                <a:rPr lang="en-US" b="1" dirty="0" err="1"/>
                <a:t>gatos</a:t>
              </a:r>
              <a:r>
                <a:rPr lang="en-US" b="1" dirty="0"/>
                <a:t> </a:t>
              </a:r>
              <a:r>
                <a:rPr lang="en-US" b="1" dirty="0" err="1"/>
                <a:t>en</a:t>
              </a:r>
              <a:r>
                <a:rPr lang="en-US" b="1" dirty="0"/>
                <a:t> </a:t>
              </a:r>
              <a:r>
                <a:rPr lang="en-US" b="1" dirty="0" err="1"/>
                <a:t>curso</a:t>
              </a:r>
              <a:endParaRPr lang="en-US" b="1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8DDF92F-9F60-BF48-B7CB-86548585B113}"/>
                </a:ext>
              </a:extLst>
            </p:cNvPr>
            <p:cNvSpPr txBox="1"/>
            <p:nvPr/>
          </p:nvSpPr>
          <p:spPr>
            <a:xfrm>
              <a:off x="608635" y="961433"/>
              <a:ext cx="382268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/>
                <a:t>Miembros</a:t>
              </a:r>
              <a:r>
                <a:rPr lang="en-US" sz="1000" b="1" dirty="0"/>
                <a:t> de </a:t>
              </a:r>
              <a:r>
                <a:rPr lang="en-US" sz="1000" b="1" dirty="0" err="1"/>
                <a:t>su</a:t>
              </a:r>
              <a:r>
                <a:rPr lang="en-US" sz="1000" b="1" dirty="0"/>
                <a:t> </a:t>
              </a:r>
              <a:r>
                <a:rPr lang="en-US" sz="1000" b="1" dirty="0" err="1"/>
                <a:t>comunidad</a:t>
              </a:r>
              <a:r>
                <a:rPr lang="en-US" sz="1000" b="1" dirty="0"/>
                <a:t> </a:t>
              </a:r>
              <a:r>
                <a:rPr lang="en-US" sz="1000" b="1" dirty="0" err="1"/>
                <a:t>están</a:t>
              </a:r>
              <a:r>
                <a:rPr lang="en-US" sz="1000" b="1" dirty="0"/>
                <a:t> </a:t>
              </a:r>
              <a:r>
                <a:rPr lang="en-US" sz="1000" b="1" dirty="0" err="1"/>
                <a:t>atendiendo</a:t>
              </a:r>
              <a:r>
                <a:rPr lang="en-US" sz="1000" b="1" dirty="0"/>
                <a:t> </a:t>
              </a:r>
              <a:r>
                <a:rPr lang="en-US" sz="1000" b="1" dirty="0" err="1"/>
                <a:t>los</a:t>
              </a:r>
              <a:r>
                <a:rPr lang="en-US" sz="1000" b="1" dirty="0"/>
                <a:t> </a:t>
              </a:r>
              <a:r>
                <a:rPr lang="en-US" sz="1000" b="1" dirty="0" err="1"/>
                <a:t>gatos</a:t>
              </a:r>
              <a:r>
                <a:rPr lang="en-US" sz="1000" b="1" dirty="0"/>
                <a:t> </a:t>
              </a:r>
              <a:r>
                <a:rPr lang="en-US" sz="1000" b="1" dirty="0" err="1"/>
                <a:t>mediante</a:t>
              </a:r>
              <a:r>
                <a:rPr lang="en-US" sz="1000" b="1" dirty="0"/>
                <a:t> </a:t>
              </a:r>
              <a:r>
                <a:rPr lang="en-US" sz="1000" b="1" dirty="0" err="1"/>
                <a:t>Captura-Esterilización-Retorno</a:t>
              </a:r>
              <a:r>
                <a:rPr lang="en-US" sz="1000" b="1" dirty="0"/>
                <a:t> (CER, o TNR </a:t>
              </a:r>
              <a:r>
                <a:rPr lang="en-US" sz="1000" b="1" dirty="0" err="1"/>
                <a:t>en</a:t>
              </a:r>
              <a:r>
                <a:rPr lang="en-US" sz="1000" b="1" dirty="0"/>
                <a:t> </a:t>
              </a:r>
              <a:r>
                <a:rPr lang="en-US" sz="1000" b="1" dirty="0" err="1"/>
                <a:t>inglés</a:t>
              </a:r>
              <a:r>
                <a:rPr lang="en-US" sz="1000" b="1" dirty="0"/>
                <a:t>). Estamos </a:t>
              </a:r>
              <a:r>
                <a:rPr lang="en-US" sz="1000" b="1" dirty="0" err="1"/>
                <a:t>capturando</a:t>
              </a:r>
              <a:r>
                <a:rPr lang="en-US" sz="1000" b="1" dirty="0"/>
                <a:t> a </a:t>
              </a:r>
              <a:r>
                <a:rPr lang="en-US" sz="1000" b="1" dirty="0" err="1"/>
                <a:t>los</a:t>
              </a:r>
              <a:r>
                <a:rPr lang="en-US" sz="1000" b="1" dirty="0"/>
                <a:t> </a:t>
              </a:r>
              <a:r>
                <a:rPr lang="en-US" sz="1000" b="1" dirty="0" err="1"/>
                <a:t>gatos</a:t>
              </a:r>
              <a:r>
                <a:rPr lang="en-US" sz="1000" b="1" dirty="0"/>
                <a:t> para ser </a:t>
              </a:r>
              <a:r>
                <a:rPr lang="en-US" sz="1000" b="1" dirty="0" err="1"/>
                <a:t>esterilizados</a:t>
              </a:r>
              <a:r>
                <a:rPr lang="en-US" sz="1000" b="1" dirty="0"/>
                <a:t> o </a:t>
              </a:r>
              <a:r>
                <a:rPr lang="en-US" sz="1000" b="1" dirty="0" err="1"/>
                <a:t>castrados</a:t>
              </a:r>
              <a:r>
                <a:rPr lang="en-US" sz="1000" b="1" dirty="0"/>
                <a:t>, </a:t>
              </a:r>
              <a:r>
                <a:rPr lang="en-US" sz="1000" b="1" dirty="0" err="1"/>
                <a:t>vacunados</a:t>
              </a:r>
              <a:r>
                <a:rPr lang="en-US" sz="1000" b="1" dirty="0"/>
                <a:t>, y se les </a:t>
              </a:r>
              <a:r>
                <a:rPr lang="en-US" sz="1000" b="1" dirty="0" err="1"/>
                <a:t>corta</a:t>
              </a:r>
              <a:r>
                <a:rPr lang="en-US" sz="1000" b="1" dirty="0"/>
                <a:t> la </a:t>
              </a:r>
              <a:r>
                <a:rPr lang="en-US" sz="1000" b="1" dirty="0" err="1"/>
                <a:t>punta</a:t>
              </a:r>
              <a:r>
                <a:rPr lang="en-US" sz="1000" b="1" dirty="0"/>
                <a:t> de la </a:t>
              </a:r>
              <a:r>
                <a:rPr lang="en-US" sz="1000" b="1" dirty="0" err="1"/>
                <a:t>oreja</a:t>
              </a:r>
              <a:r>
                <a:rPr lang="en-US" sz="1000" b="1" dirty="0"/>
                <a:t> (</a:t>
              </a:r>
              <a:r>
                <a:rPr lang="en-US" sz="1000" b="1" dirty="0" err="1"/>
                <a:t>símbolo</a:t>
              </a:r>
              <a:r>
                <a:rPr lang="en-US" sz="1000" b="1" dirty="0"/>
                <a:t> universal de que un </a:t>
              </a:r>
              <a:r>
                <a:rPr lang="en-US" sz="1000" b="1" dirty="0" err="1"/>
                <a:t>gato</a:t>
              </a:r>
              <a:r>
                <a:rPr lang="en-US" sz="1000" b="1" dirty="0"/>
                <a:t> ha </a:t>
              </a:r>
              <a:r>
                <a:rPr lang="en-US" sz="1000" b="1" dirty="0" err="1"/>
                <a:t>sido</a:t>
              </a:r>
              <a:r>
                <a:rPr lang="en-US" sz="1000" b="1" dirty="0"/>
                <a:t> </a:t>
              </a:r>
              <a:r>
                <a:rPr lang="en-US" sz="1000" b="1" dirty="0" err="1"/>
                <a:t>esterilizado</a:t>
              </a:r>
              <a:r>
                <a:rPr lang="en-US" sz="1000" b="1" dirty="0"/>
                <a:t> y </a:t>
              </a:r>
              <a:r>
                <a:rPr lang="en-US" sz="1000" b="1" dirty="0" err="1"/>
                <a:t>vacunado</a:t>
              </a:r>
              <a:r>
                <a:rPr lang="en-US" sz="1000" b="1" dirty="0"/>
                <a:t>). </a:t>
              </a:r>
              <a:r>
                <a:rPr lang="en-US" sz="1000" b="1" dirty="0" err="1"/>
                <a:t>Finalmente</a:t>
              </a:r>
              <a:r>
                <a:rPr lang="en-US" sz="1000" b="1" dirty="0"/>
                <a:t> </a:t>
              </a:r>
              <a:r>
                <a:rPr lang="en-US" sz="1000" b="1" dirty="0" err="1"/>
                <a:t>retornamos</a:t>
              </a:r>
              <a:r>
                <a:rPr lang="en-US" sz="1000" b="1" dirty="0"/>
                <a:t> a </a:t>
              </a:r>
              <a:r>
                <a:rPr lang="en-US" sz="1000" b="1" dirty="0" err="1"/>
                <a:t>los</a:t>
              </a:r>
              <a:r>
                <a:rPr lang="en-US" sz="1000" b="1" dirty="0"/>
                <a:t> </a:t>
              </a:r>
              <a:r>
                <a:rPr lang="en-US" sz="1000" b="1" dirty="0" err="1"/>
                <a:t>gatos</a:t>
              </a:r>
              <a:r>
                <a:rPr lang="en-US" sz="1000" b="1" dirty="0"/>
                <a:t> </a:t>
              </a:r>
              <a:r>
                <a:rPr lang="en-US" sz="1000" b="1" dirty="0" err="1"/>
                <a:t>adultos</a:t>
              </a:r>
              <a:r>
                <a:rPr lang="en-US" sz="1000" b="1" dirty="0"/>
                <a:t> </a:t>
              </a:r>
              <a:r>
                <a:rPr lang="en-US" sz="1000" b="1" dirty="0" err="1"/>
                <a:t>saludables</a:t>
              </a:r>
              <a:r>
                <a:rPr lang="en-US" sz="1000" b="1" dirty="0"/>
                <a:t> (</a:t>
              </a:r>
              <a:r>
                <a:rPr lang="en-US" sz="1000" b="1" dirty="0" err="1"/>
                <a:t>gatos</a:t>
              </a:r>
              <a:r>
                <a:rPr lang="en-US" sz="1000" b="1" dirty="0"/>
                <a:t> </a:t>
              </a:r>
              <a:r>
                <a:rPr lang="en-US" sz="1000" b="1" dirty="0" err="1"/>
                <a:t>salvajes</a:t>
              </a:r>
              <a:r>
                <a:rPr lang="en-US" sz="1000" b="1" dirty="0"/>
                <a:t>) a </a:t>
              </a:r>
              <a:r>
                <a:rPr lang="en-US" sz="1000" b="1" dirty="0" err="1"/>
                <a:t>su</a:t>
              </a:r>
              <a:r>
                <a:rPr lang="en-US" sz="1000" b="1" dirty="0"/>
                <a:t> </a:t>
              </a:r>
              <a:r>
                <a:rPr lang="en-US" sz="1000" b="1" dirty="0" err="1"/>
                <a:t>hogar</a:t>
              </a:r>
              <a:r>
                <a:rPr lang="en-US" sz="1000" b="1" dirty="0"/>
                <a:t> al </a:t>
              </a:r>
              <a:r>
                <a:rPr lang="en-US" sz="1000" b="1" dirty="0" err="1"/>
                <a:t>aire</a:t>
              </a:r>
              <a:r>
                <a:rPr lang="en-US" sz="1000" b="1" dirty="0"/>
                <a:t> libre.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8F03A62-03E6-0440-A6E8-593C2FBC5D20}"/>
                </a:ext>
              </a:extLst>
            </p:cNvPr>
            <p:cNvSpPr txBox="1"/>
            <p:nvPr/>
          </p:nvSpPr>
          <p:spPr>
            <a:xfrm>
              <a:off x="522514" y="1936949"/>
              <a:ext cx="3973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</a:rPr>
                <a:t>¡NO VAMOS A LASTIMAR A NINGÚN ANIMAL ATRAPADO!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7103C8C-B8B5-2943-99BA-D237907C8BFE}"/>
                </a:ext>
              </a:extLst>
            </p:cNvPr>
            <p:cNvSpPr txBox="1"/>
            <p:nvPr/>
          </p:nvSpPr>
          <p:spPr>
            <a:xfrm>
              <a:off x="522514" y="2173531"/>
              <a:ext cx="39732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Por favor no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elimine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la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trampa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de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su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ubicación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ni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libere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a un animal de la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trampa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sin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autorización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previa.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Cubra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la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trampa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completamente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con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una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toalla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</a:p>
            <a:p>
              <a:pPr algn="ctr"/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para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mantenerlos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tranquilos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.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753FE32-EF33-EF41-83A0-19F7F9D419E6}"/>
                </a:ext>
              </a:extLst>
            </p:cNvPr>
            <p:cNvSpPr txBox="1"/>
            <p:nvPr/>
          </p:nvSpPr>
          <p:spPr>
            <a:xfrm>
              <a:off x="114188" y="2956424"/>
              <a:ext cx="397328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Si </a:t>
              </a:r>
              <a:r>
                <a:rPr lang="en-US" sz="1050" b="1" dirty="0" err="1"/>
                <a:t>tiene</a:t>
              </a:r>
              <a:r>
                <a:rPr lang="en-US" sz="1050" b="1" dirty="0"/>
                <a:t> </a:t>
              </a:r>
              <a:r>
                <a:rPr lang="en-US" sz="1050" b="1" dirty="0" err="1"/>
                <a:t>preguntas</a:t>
              </a:r>
              <a:r>
                <a:rPr lang="en-US" sz="1050" b="1" dirty="0"/>
                <a:t>, </a:t>
              </a:r>
              <a:r>
                <a:rPr lang="en-US" sz="1050" b="1" dirty="0" err="1"/>
                <a:t>contacte</a:t>
              </a:r>
              <a:endParaRPr lang="en-US" sz="1050" b="1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F256F19-4E4D-4D4D-A725-ABA9A45E6798}"/>
                </a:ext>
              </a:extLst>
            </p:cNvPr>
            <p:cNvSpPr/>
            <p:nvPr/>
          </p:nvSpPr>
          <p:spPr>
            <a:xfrm>
              <a:off x="522514" y="660956"/>
              <a:ext cx="3973286" cy="256121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365B7386-CC03-92A1-F3CF-978695D314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50" b="99748" l="315" r="89924">
                        <a14:foregroundMark x1="20970" y1="63350" x2="13602" y2="63287"/>
                        <a14:foregroundMark x1="13602" y1="63287" x2="10453" y2="71977"/>
                        <a14:foregroundMark x1="10453" y1="71977" x2="14610" y2="81486"/>
                        <a14:foregroundMark x1="14610" y1="81486" x2="28778" y2="88980"/>
                        <a14:foregroundMark x1="28778" y1="88980" x2="39169" y2="82179"/>
                        <a14:foregroundMark x1="39169" y1="82179" x2="40113" y2="74307"/>
                        <a14:foregroundMark x1="40113" y1="74307" x2="30416" y2="68262"/>
                        <a14:foregroundMark x1="30416" y1="68262" x2="20781" y2="67506"/>
                        <a14:foregroundMark x1="20781" y1="67506" x2="19018" y2="64987"/>
                        <a14:foregroundMark x1="58671" y1="59716" x2="58411" y2="57379"/>
                        <a14:foregroundMark x1="61650" y1="86524" x2="59976" y2="71461"/>
                        <a14:foregroundMark x1="57772" y1="56034" x2="51322" y2="50630"/>
                        <a14:foregroundMark x1="42102" y1="55349" x2="41167" y2="55828"/>
                        <a14:foregroundMark x1="51322" y1="50630" x2="50489" y2="51056"/>
                        <a14:foregroundMark x1="14443" y1="50734" x2="13946" y2="50142"/>
                        <a14:foregroundMark x1="780" y1="56235" x2="315" y2="56486"/>
                        <a14:foregroundMark x1="3486" y1="54770" x2="1358" y2="55922"/>
                        <a14:foregroundMark x1="7606" y1="52541" x2="5693" y2="53576"/>
                        <a14:foregroundMark x1="12906" y1="49673" x2="10946" y2="50734"/>
                        <a14:foregroundMark x1="56333" y1="70699" x2="55793" y2="56549"/>
                        <a14:foregroundMark x1="56490" y1="74792" x2="56384" y2="72012"/>
                        <a14:foregroundMark x1="57431" y1="99433" x2="56506" y2="75212"/>
                        <a14:foregroundMark x1="27610" y1="62116" x2="25189" y2="62594"/>
                        <a14:foregroundMark x1="38286" y1="60007" x2="33313" y2="60989"/>
                        <a14:foregroundMark x1="55793" y1="56549" x2="39177" y2="59831"/>
                        <a14:foregroundMark x1="17559" y1="57057" x2="14169" y2="54597"/>
                        <a14:foregroundMark x1="25189" y1="62594" x2="19412" y2="58402"/>
                        <a14:foregroundMark x1="14169" y1="54597" x2="4786" y2="95844"/>
                        <a14:foregroundMark x1="4786" y1="95844" x2="11335" y2="99748"/>
                        <a14:foregroundMark x1="15743" y1="65176" x2="14169" y2="78715"/>
                        <a14:foregroundMark x1="14169" y1="78715" x2="31234" y2="87846"/>
                        <a14:foregroundMark x1="31234" y1="87846" x2="40113" y2="78967"/>
                        <a14:foregroundMark x1="40113" y1="78967" x2="31612" y2="69773"/>
                        <a14:foregroundMark x1="31612" y1="69773" x2="16310" y2="66877"/>
                        <a14:foregroundMark x1="16310" y1="66877" x2="13287" y2="67380"/>
                        <a14:foregroundMark x1="51385" y1="58564" x2="39149" y2="58802"/>
                        <a14:foregroundMark x1="35811" y1="62905" x2="30479" y2="71285"/>
                        <a14:foregroundMark x1="37907" y1="59611" x2="36954" y2="61108"/>
                        <a14:foregroundMark x1="30479" y1="71285" x2="44647" y2="81864"/>
                        <a14:foregroundMark x1="44647" y1="81864" x2="61461" y2="84887"/>
                        <a14:foregroundMark x1="61461" y1="84887" x2="59647" y2="71626"/>
                        <a14:foregroundMark x1="57623" y1="64640" x2="46977" y2="56486"/>
                        <a14:foregroundMark x1="46977" y1="56486" x2="46411" y2="58312"/>
                        <a14:foregroundMark x1="56108" y1="71758" x2="56108" y2="70466"/>
                        <a14:foregroundMark x1="56108" y1="83123" x2="56108" y2="71954"/>
                        <a14:foregroundMark x1="56108" y1="70466" x2="49937" y2="59257"/>
                        <a14:foregroundMark x1="38398" y1="60123" x2="34005" y2="60453"/>
                        <a14:foregroundMark x1="49937" y1="59257" x2="39385" y2="60049"/>
                        <a14:foregroundMark x1="35451" y1="62893" x2="44899" y2="78841"/>
                        <a14:foregroundMark x1="34005" y1="60453" x2="34343" y2="61023"/>
                        <a14:foregroundMark x1="44899" y1="78841" x2="57620" y2="77330"/>
                        <a14:foregroundMark x1="57620" y1="77330" x2="53904" y2="88854"/>
                        <a14:foregroundMark x1="53904" y1="88854" x2="46411" y2="79597"/>
                        <a14:foregroundMark x1="46411" y1="79597" x2="46411" y2="79282"/>
                        <a14:foregroundMark x1="56927" y1="98048" x2="51826" y2="82620"/>
                        <a14:foregroundMark x1="51826" y1="82620" x2="34635" y2="85642"/>
                        <a14:foregroundMark x1="34635" y1="85642" x2="37909" y2="97922"/>
                        <a14:foregroundMark x1="37909" y1="97922" x2="60139" y2="99370"/>
                        <a14:foregroundMark x1="60139" y1="99370" x2="50693" y2="87343"/>
                        <a14:foregroundMark x1="50693" y1="87343" x2="49748" y2="87594"/>
                        <a14:foregroundMark x1="36209" y1="85642" x2="11209" y2="81486"/>
                        <a14:foregroundMark x1="11209" y1="81486" x2="10327" y2="94270"/>
                        <a14:foregroundMark x1="10327" y1="94270" x2="26071" y2="96599"/>
                        <a14:foregroundMark x1="26071" y1="96599" x2="22733" y2="84446"/>
                        <a14:foregroundMark x1="22733" y1="84446" x2="20970" y2="83690"/>
                        <a14:backgroundMark x1="819" y1="6612" x2="2708" y2="19899"/>
                        <a14:backgroundMark x1="2708" y1="19899" x2="15680" y2="32116"/>
                        <a14:backgroundMark x1="15680" y1="32116" x2="49181" y2="37469"/>
                        <a14:backgroundMark x1="49181" y1="37469" x2="49748" y2="23678"/>
                        <a14:backgroundMark x1="49748" y1="23678" x2="43640" y2="11020"/>
                        <a14:backgroundMark x1="43640" y1="11020" x2="37594" y2="9698"/>
                        <a14:backgroundMark x1="56108" y1="37846" x2="36713" y2="54093"/>
                        <a14:backgroundMark x1="36713" y1="54093" x2="6045" y2="45907"/>
                        <a14:backgroundMark x1="6045" y1="45907" x2="252" y2="47544"/>
                        <a14:backgroundMark x1="56360" y1="50567" x2="64169" y2="67003"/>
                        <a14:backgroundMark x1="64169" y1="67003" x2="65491" y2="94144"/>
                        <a14:backgroundMark x1="65491" y1="94144" x2="82116" y2="95655"/>
                        <a14:backgroundMark x1="82116" y1="95655" x2="90302" y2="80290"/>
                        <a14:backgroundMark x1="90302" y1="80290" x2="85390" y2="62406"/>
                        <a14:backgroundMark x1="85390" y1="62406" x2="73615" y2="51071"/>
                        <a14:backgroundMark x1="73615" y1="51071" x2="56612" y2="51637"/>
                        <a14:backgroundMark x1="50567" y1="51134" x2="40806" y2="57431"/>
                        <a14:backgroundMark x1="40806" y1="57431" x2="29471" y2="59950"/>
                        <a14:backgroundMark x1="29471" y1="59950" x2="16940" y2="51637"/>
                        <a14:backgroundMark x1="16940" y1="51637" x2="4723" y2="51637"/>
                        <a14:backgroundMark x1="4723" y1="51637" x2="2393" y2="96096"/>
                        <a14:backgroundMark x1="2393" y1="96096" x2="882" y2="50441"/>
                        <a14:backgroundMark x1="882" y1="50441" x2="12217" y2="48237"/>
                        <a14:backgroundMark x1="12217" y1="48237" x2="25189" y2="54093"/>
                        <a14:backgroundMark x1="25189" y1="54093" x2="38980" y2="54471"/>
                        <a14:backgroundMark x1="38980" y1="54471" x2="52771" y2="45277"/>
                        <a14:backgroundMark x1="52771" y1="45277" x2="52771" y2="45277"/>
                        <a14:backgroundMark x1="32305" y1="53589" x2="21411" y2="57431"/>
                        <a14:backgroundMark x1="21411" y1="57431" x2="11335" y2="49559"/>
                        <a14:backgroundMark x1="11335" y1="49559" x2="25000" y2="47103"/>
                        <a14:backgroundMark x1="25000" y1="47103" x2="37909" y2="50000"/>
                        <a14:backgroundMark x1="37909" y1="50000" x2="28904" y2="59446"/>
                        <a14:backgroundMark x1="28904" y1="59446" x2="22355" y2="54156"/>
                        <a14:backgroundMark x1="60202" y1="58564" x2="60202" y2="70970"/>
                        <a14:backgroundMark x1="60202" y1="70970" x2="59824" y2="59446"/>
                        <a14:backgroundMark x1="59824" y1="59446" x2="57116" y2="72166"/>
                        <a14:backgroundMark x1="57116" y1="72166" x2="63287" y2="69081"/>
                        <a14:backgroundMark x1="1637" y1="52204" x2="2204" y2="49433"/>
                        <a14:backgroundMark x1="17947" y1="56612" x2="29345" y2="61776"/>
                        <a14:backgroundMark x1="29345" y1="61776" x2="40869" y2="62154"/>
                        <a14:backgroundMark x1="40869" y1="62154" x2="35327" y2="56360"/>
                        <a14:backgroundMark x1="23174" y1="57746" x2="35076" y2="59005"/>
                        <a14:backgroundMark x1="35076" y1="59005" x2="41184" y2="55793"/>
                        <a14:backgroundMark x1="57179" y1="71537" x2="57431" y2="73741"/>
                        <a14:backgroundMark x1="58564" y1="70970" x2="57431" y2="75441"/>
                        <a14:backgroundMark x1="57431" y1="61335" x2="59698" y2="62406"/>
                      </a14:backgroundRemoval>
                    </a14:imgEffect>
                  </a14:imgLayer>
                </a14:imgProps>
              </a:ext>
            </a:extLst>
          </a:blip>
          <a:srcRect t="49724" r="37017"/>
          <a:stretch/>
        </p:blipFill>
        <p:spPr>
          <a:xfrm>
            <a:off x="3474720" y="2548890"/>
            <a:ext cx="801858" cy="640080"/>
          </a:xfrm>
          <a:prstGeom prst="rect">
            <a:avLst/>
          </a:prstGeom>
          <a:effectLst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FB7DD11-6AD3-DFC3-3DFE-9B2A388980C5}"/>
              </a:ext>
            </a:extLst>
          </p:cNvPr>
          <p:cNvSpPr/>
          <p:nvPr/>
        </p:nvSpPr>
        <p:spPr>
          <a:xfrm rot="1177922">
            <a:off x="4084664" y="2521367"/>
            <a:ext cx="201125" cy="95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AB51214-5E46-3DDC-C0AF-7F415040F626}"/>
              </a:ext>
            </a:extLst>
          </p:cNvPr>
          <p:cNvGrpSpPr/>
          <p:nvPr/>
        </p:nvGrpSpPr>
        <p:grpSpPr>
          <a:xfrm>
            <a:off x="4414045" y="622110"/>
            <a:ext cx="4381612" cy="2561215"/>
            <a:chOff x="114188" y="660956"/>
            <a:chExt cx="4381612" cy="256121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D0108A7-23E8-A805-28CA-69FBC4520A1C}"/>
                </a:ext>
              </a:extLst>
            </p:cNvPr>
            <p:cNvSpPr txBox="1"/>
            <p:nvPr/>
          </p:nvSpPr>
          <p:spPr>
            <a:xfrm>
              <a:off x="583453" y="660956"/>
              <a:ext cx="38730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/>
                <a:t>Captura</a:t>
              </a:r>
              <a:r>
                <a:rPr lang="en-US" b="1" dirty="0"/>
                <a:t> </a:t>
              </a:r>
              <a:r>
                <a:rPr lang="en-US" b="1" dirty="0" err="1"/>
                <a:t>humanitaria</a:t>
              </a:r>
              <a:r>
                <a:rPr lang="en-US" b="1" dirty="0"/>
                <a:t> de </a:t>
              </a:r>
              <a:r>
                <a:rPr lang="en-US" b="1" dirty="0" err="1"/>
                <a:t>gatos</a:t>
              </a:r>
              <a:r>
                <a:rPr lang="en-US" b="1" dirty="0"/>
                <a:t> </a:t>
              </a:r>
              <a:r>
                <a:rPr lang="en-US" b="1" dirty="0" err="1"/>
                <a:t>en</a:t>
              </a:r>
              <a:r>
                <a:rPr lang="en-US" b="1" dirty="0"/>
                <a:t> </a:t>
              </a:r>
              <a:r>
                <a:rPr lang="en-US" b="1" dirty="0" err="1"/>
                <a:t>curso</a:t>
              </a:r>
              <a:endParaRPr lang="en-US" b="1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048DFD0-B1DB-0F0D-269A-C173D74F8DB2}"/>
                </a:ext>
              </a:extLst>
            </p:cNvPr>
            <p:cNvSpPr txBox="1"/>
            <p:nvPr/>
          </p:nvSpPr>
          <p:spPr>
            <a:xfrm>
              <a:off x="608635" y="961433"/>
              <a:ext cx="382268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/>
                <a:t>Miembros</a:t>
              </a:r>
              <a:r>
                <a:rPr lang="en-US" sz="1000" b="1" dirty="0"/>
                <a:t> de </a:t>
              </a:r>
              <a:r>
                <a:rPr lang="en-US" sz="1000" b="1" dirty="0" err="1"/>
                <a:t>su</a:t>
              </a:r>
              <a:r>
                <a:rPr lang="en-US" sz="1000" b="1" dirty="0"/>
                <a:t> </a:t>
              </a:r>
              <a:r>
                <a:rPr lang="en-US" sz="1000" b="1" dirty="0" err="1"/>
                <a:t>comunidad</a:t>
              </a:r>
              <a:r>
                <a:rPr lang="en-US" sz="1000" b="1" dirty="0"/>
                <a:t> </a:t>
              </a:r>
              <a:r>
                <a:rPr lang="en-US" sz="1000" b="1" dirty="0" err="1"/>
                <a:t>están</a:t>
              </a:r>
              <a:r>
                <a:rPr lang="en-US" sz="1000" b="1" dirty="0"/>
                <a:t> </a:t>
              </a:r>
              <a:r>
                <a:rPr lang="en-US" sz="1000" b="1" dirty="0" err="1"/>
                <a:t>atendiendo</a:t>
              </a:r>
              <a:r>
                <a:rPr lang="en-US" sz="1000" b="1" dirty="0"/>
                <a:t> </a:t>
              </a:r>
              <a:r>
                <a:rPr lang="en-US" sz="1000" b="1" dirty="0" err="1"/>
                <a:t>los</a:t>
              </a:r>
              <a:r>
                <a:rPr lang="en-US" sz="1000" b="1" dirty="0"/>
                <a:t> </a:t>
              </a:r>
              <a:r>
                <a:rPr lang="en-US" sz="1000" b="1" dirty="0" err="1"/>
                <a:t>gatos</a:t>
              </a:r>
              <a:r>
                <a:rPr lang="en-US" sz="1000" b="1" dirty="0"/>
                <a:t> </a:t>
              </a:r>
              <a:r>
                <a:rPr lang="en-US" sz="1000" b="1" dirty="0" err="1"/>
                <a:t>mediante</a:t>
              </a:r>
              <a:r>
                <a:rPr lang="en-US" sz="1000" b="1" dirty="0"/>
                <a:t> </a:t>
              </a:r>
              <a:r>
                <a:rPr lang="en-US" sz="1000" b="1" dirty="0" err="1"/>
                <a:t>Captura-Esterilización-Retorno</a:t>
              </a:r>
              <a:r>
                <a:rPr lang="en-US" sz="1000" b="1" dirty="0"/>
                <a:t> (CER, o TNR </a:t>
              </a:r>
              <a:r>
                <a:rPr lang="en-US" sz="1000" b="1" dirty="0" err="1"/>
                <a:t>en</a:t>
              </a:r>
              <a:r>
                <a:rPr lang="en-US" sz="1000" b="1" dirty="0"/>
                <a:t> </a:t>
              </a:r>
              <a:r>
                <a:rPr lang="en-US" sz="1000" b="1" dirty="0" err="1"/>
                <a:t>inglés</a:t>
              </a:r>
              <a:r>
                <a:rPr lang="en-US" sz="1000" b="1" dirty="0"/>
                <a:t>). Estamos </a:t>
              </a:r>
              <a:r>
                <a:rPr lang="en-US" sz="1000" b="1" dirty="0" err="1"/>
                <a:t>capturando</a:t>
              </a:r>
              <a:r>
                <a:rPr lang="en-US" sz="1000" b="1" dirty="0"/>
                <a:t> a </a:t>
              </a:r>
              <a:r>
                <a:rPr lang="en-US" sz="1000" b="1" dirty="0" err="1"/>
                <a:t>los</a:t>
              </a:r>
              <a:r>
                <a:rPr lang="en-US" sz="1000" b="1" dirty="0"/>
                <a:t> </a:t>
              </a:r>
              <a:r>
                <a:rPr lang="en-US" sz="1000" b="1" dirty="0" err="1"/>
                <a:t>gatos</a:t>
              </a:r>
              <a:r>
                <a:rPr lang="en-US" sz="1000" b="1" dirty="0"/>
                <a:t> para ser </a:t>
              </a:r>
              <a:r>
                <a:rPr lang="en-US" sz="1000" b="1" dirty="0" err="1"/>
                <a:t>esterilizados</a:t>
              </a:r>
              <a:r>
                <a:rPr lang="en-US" sz="1000" b="1" dirty="0"/>
                <a:t> o </a:t>
              </a:r>
              <a:r>
                <a:rPr lang="en-US" sz="1000" b="1" dirty="0" err="1"/>
                <a:t>castrados</a:t>
              </a:r>
              <a:r>
                <a:rPr lang="en-US" sz="1000" b="1" dirty="0"/>
                <a:t>, </a:t>
              </a:r>
              <a:r>
                <a:rPr lang="en-US" sz="1000" b="1" dirty="0" err="1"/>
                <a:t>vacunados</a:t>
              </a:r>
              <a:r>
                <a:rPr lang="en-US" sz="1000" b="1" dirty="0"/>
                <a:t>, y se les </a:t>
              </a:r>
              <a:r>
                <a:rPr lang="en-US" sz="1000" b="1" dirty="0" err="1"/>
                <a:t>corta</a:t>
              </a:r>
              <a:r>
                <a:rPr lang="en-US" sz="1000" b="1" dirty="0"/>
                <a:t> la </a:t>
              </a:r>
              <a:r>
                <a:rPr lang="en-US" sz="1000" b="1" dirty="0" err="1"/>
                <a:t>punta</a:t>
              </a:r>
              <a:r>
                <a:rPr lang="en-US" sz="1000" b="1" dirty="0"/>
                <a:t> de la </a:t>
              </a:r>
              <a:r>
                <a:rPr lang="en-US" sz="1000" b="1" dirty="0" err="1"/>
                <a:t>oreja</a:t>
              </a:r>
              <a:r>
                <a:rPr lang="en-US" sz="1000" b="1" dirty="0"/>
                <a:t> (</a:t>
              </a:r>
              <a:r>
                <a:rPr lang="en-US" sz="1000" b="1" dirty="0" err="1"/>
                <a:t>símbolo</a:t>
              </a:r>
              <a:r>
                <a:rPr lang="en-US" sz="1000" b="1" dirty="0"/>
                <a:t> universal de que un </a:t>
              </a:r>
              <a:r>
                <a:rPr lang="en-US" sz="1000" b="1" dirty="0" err="1"/>
                <a:t>gato</a:t>
              </a:r>
              <a:r>
                <a:rPr lang="en-US" sz="1000" b="1" dirty="0"/>
                <a:t> ha </a:t>
              </a:r>
              <a:r>
                <a:rPr lang="en-US" sz="1000" b="1" dirty="0" err="1"/>
                <a:t>sido</a:t>
              </a:r>
              <a:r>
                <a:rPr lang="en-US" sz="1000" b="1" dirty="0"/>
                <a:t> </a:t>
              </a:r>
              <a:r>
                <a:rPr lang="en-US" sz="1000" b="1" dirty="0" err="1"/>
                <a:t>esterilizado</a:t>
              </a:r>
              <a:r>
                <a:rPr lang="en-US" sz="1000" b="1" dirty="0"/>
                <a:t> y </a:t>
              </a:r>
              <a:r>
                <a:rPr lang="en-US" sz="1000" b="1" dirty="0" err="1"/>
                <a:t>vacunado</a:t>
              </a:r>
              <a:r>
                <a:rPr lang="en-US" sz="1000" b="1" dirty="0"/>
                <a:t>). </a:t>
              </a:r>
              <a:r>
                <a:rPr lang="en-US" sz="1000" b="1" dirty="0" err="1"/>
                <a:t>Finalmente</a:t>
              </a:r>
              <a:r>
                <a:rPr lang="en-US" sz="1000" b="1" dirty="0"/>
                <a:t> </a:t>
              </a:r>
              <a:r>
                <a:rPr lang="en-US" sz="1000" b="1" dirty="0" err="1"/>
                <a:t>retornamos</a:t>
              </a:r>
              <a:r>
                <a:rPr lang="en-US" sz="1000" b="1" dirty="0"/>
                <a:t> a </a:t>
              </a:r>
              <a:r>
                <a:rPr lang="en-US" sz="1000" b="1" dirty="0" err="1"/>
                <a:t>los</a:t>
              </a:r>
              <a:r>
                <a:rPr lang="en-US" sz="1000" b="1" dirty="0"/>
                <a:t> </a:t>
              </a:r>
              <a:r>
                <a:rPr lang="en-US" sz="1000" b="1" dirty="0" err="1"/>
                <a:t>gatos</a:t>
              </a:r>
              <a:r>
                <a:rPr lang="en-US" sz="1000" b="1" dirty="0"/>
                <a:t> </a:t>
              </a:r>
              <a:r>
                <a:rPr lang="en-US" sz="1000" b="1" dirty="0" err="1"/>
                <a:t>adultos</a:t>
              </a:r>
              <a:r>
                <a:rPr lang="en-US" sz="1000" b="1" dirty="0"/>
                <a:t> </a:t>
              </a:r>
              <a:r>
                <a:rPr lang="en-US" sz="1000" b="1" dirty="0" err="1"/>
                <a:t>saludables</a:t>
              </a:r>
              <a:r>
                <a:rPr lang="en-US" sz="1000" b="1" dirty="0"/>
                <a:t> (</a:t>
              </a:r>
              <a:r>
                <a:rPr lang="en-US" sz="1000" b="1" dirty="0" err="1"/>
                <a:t>gatos</a:t>
              </a:r>
              <a:r>
                <a:rPr lang="en-US" sz="1000" b="1" dirty="0"/>
                <a:t> </a:t>
              </a:r>
              <a:r>
                <a:rPr lang="en-US" sz="1000" b="1" dirty="0" err="1"/>
                <a:t>salvajes</a:t>
              </a:r>
              <a:r>
                <a:rPr lang="en-US" sz="1000" b="1" dirty="0"/>
                <a:t>) a </a:t>
              </a:r>
              <a:r>
                <a:rPr lang="en-US" sz="1000" b="1" dirty="0" err="1"/>
                <a:t>su</a:t>
              </a:r>
              <a:r>
                <a:rPr lang="en-US" sz="1000" b="1" dirty="0"/>
                <a:t> </a:t>
              </a:r>
              <a:r>
                <a:rPr lang="en-US" sz="1000" b="1" dirty="0" err="1"/>
                <a:t>hogar</a:t>
              </a:r>
              <a:r>
                <a:rPr lang="en-US" sz="1000" b="1" dirty="0"/>
                <a:t> al </a:t>
              </a:r>
              <a:r>
                <a:rPr lang="en-US" sz="1000" b="1" dirty="0" err="1"/>
                <a:t>aire</a:t>
              </a:r>
              <a:r>
                <a:rPr lang="en-US" sz="1000" b="1" dirty="0"/>
                <a:t> libre.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F485FF4-576B-1DB4-313C-C8F7EE073779}"/>
                </a:ext>
              </a:extLst>
            </p:cNvPr>
            <p:cNvSpPr txBox="1"/>
            <p:nvPr/>
          </p:nvSpPr>
          <p:spPr>
            <a:xfrm>
              <a:off x="522514" y="1936949"/>
              <a:ext cx="3973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</a:rPr>
                <a:t>¡NO VAMOS A LASTIMAR A NINGÚN ANIMAL ATRAPADO!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1B6BB34-7169-D6E4-4993-586CBF4E8E04}"/>
                </a:ext>
              </a:extLst>
            </p:cNvPr>
            <p:cNvSpPr txBox="1"/>
            <p:nvPr/>
          </p:nvSpPr>
          <p:spPr>
            <a:xfrm>
              <a:off x="522514" y="2173531"/>
              <a:ext cx="39732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Por favor no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elimine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la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trampa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de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su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ubicación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ni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libere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a un animal de la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trampa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sin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autorización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previa.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Cubra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la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trampa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completamente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con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una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toalla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</a:p>
            <a:p>
              <a:pPr algn="ctr"/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para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mantenerlos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tranquilos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.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F450F86-C534-8852-DE10-47AB7B27969D}"/>
                </a:ext>
              </a:extLst>
            </p:cNvPr>
            <p:cNvSpPr txBox="1"/>
            <p:nvPr/>
          </p:nvSpPr>
          <p:spPr>
            <a:xfrm>
              <a:off x="114188" y="2956424"/>
              <a:ext cx="397328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Si </a:t>
              </a:r>
              <a:r>
                <a:rPr lang="en-US" sz="1050" b="1" dirty="0" err="1"/>
                <a:t>tiene</a:t>
              </a:r>
              <a:r>
                <a:rPr lang="en-US" sz="1050" b="1" dirty="0"/>
                <a:t> </a:t>
              </a:r>
              <a:r>
                <a:rPr lang="en-US" sz="1050" b="1" dirty="0" err="1"/>
                <a:t>preguntas</a:t>
              </a:r>
              <a:r>
                <a:rPr lang="en-US" sz="1050" b="1" dirty="0"/>
                <a:t>, </a:t>
              </a:r>
              <a:r>
                <a:rPr lang="en-US" sz="1050" b="1" dirty="0" err="1"/>
                <a:t>contacte</a:t>
              </a:r>
              <a:endParaRPr lang="en-US" sz="1050" b="1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D732294-A26B-15CE-136F-F5ACE37D472B}"/>
                </a:ext>
              </a:extLst>
            </p:cNvPr>
            <p:cNvSpPr/>
            <p:nvPr/>
          </p:nvSpPr>
          <p:spPr>
            <a:xfrm>
              <a:off x="522514" y="660956"/>
              <a:ext cx="3973286" cy="256121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DEF860F8-51AD-51A4-D751-F53E4426F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50" b="99748" l="315" r="89924">
                        <a14:foregroundMark x1="20970" y1="63350" x2="13602" y2="63287"/>
                        <a14:foregroundMark x1="13602" y1="63287" x2="10453" y2="71977"/>
                        <a14:foregroundMark x1="10453" y1="71977" x2="14610" y2="81486"/>
                        <a14:foregroundMark x1="14610" y1="81486" x2="28778" y2="88980"/>
                        <a14:foregroundMark x1="28778" y1="88980" x2="39169" y2="82179"/>
                        <a14:foregroundMark x1="39169" y1="82179" x2="40113" y2="74307"/>
                        <a14:foregroundMark x1="40113" y1="74307" x2="30416" y2="68262"/>
                        <a14:foregroundMark x1="30416" y1="68262" x2="20781" y2="67506"/>
                        <a14:foregroundMark x1="20781" y1="67506" x2="19018" y2="64987"/>
                        <a14:foregroundMark x1="58671" y1="59716" x2="58411" y2="57379"/>
                        <a14:foregroundMark x1="61650" y1="86524" x2="59976" y2="71461"/>
                        <a14:foregroundMark x1="57772" y1="56034" x2="51322" y2="50630"/>
                        <a14:foregroundMark x1="42102" y1="55349" x2="41167" y2="55828"/>
                        <a14:foregroundMark x1="51322" y1="50630" x2="50489" y2="51056"/>
                        <a14:foregroundMark x1="14443" y1="50734" x2="13946" y2="50142"/>
                        <a14:foregroundMark x1="780" y1="56235" x2="315" y2="56486"/>
                        <a14:foregroundMark x1="3486" y1="54770" x2="1358" y2="55922"/>
                        <a14:foregroundMark x1="7606" y1="52541" x2="5693" y2="53576"/>
                        <a14:foregroundMark x1="12906" y1="49673" x2="10946" y2="50734"/>
                        <a14:foregroundMark x1="56333" y1="70699" x2="55793" y2="56549"/>
                        <a14:foregroundMark x1="56490" y1="74792" x2="56384" y2="72012"/>
                        <a14:foregroundMark x1="57431" y1="99433" x2="56506" y2="75212"/>
                        <a14:foregroundMark x1="27610" y1="62116" x2="25189" y2="62594"/>
                        <a14:foregroundMark x1="38286" y1="60007" x2="33313" y2="60989"/>
                        <a14:foregroundMark x1="55793" y1="56549" x2="39177" y2="59831"/>
                        <a14:foregroundMark x1="17559" y1="57057" x2="14169" y2="54597"/>
                        <a14:foregroundMark x1="25189" y1="62594" x2="19412" y2="58402"/>
                        <a14:foregroundMark x1="14169" y1="54597" x2="4786" y2="95844"/>
                        <a14:foregroundMark x1="4786" y1="95844" x2="11335" y2="99748"/>
                        <a14:foregroundMark x1="15743" y1="65176" x2="14169" y2="78715"/>
                        <a14:foregroundMark x1="14169" y1="78715" x2="31234" y2="87846"/>
                        <a14:foregroundMark x1="31234" y1="87846" x2="40113" y2="78967"/>
                        <a14:foregroundMark x1="40113" y1="78967" x2="31612" y2="69773"/>
                        <a14:foregroundMark x1="31612" y1="69773" x2="16310" y2="66877"/>
                        <a14:foregroundMark x1="16310" y1="66877" x2="13287" y2="67380"/>
                        <a14:foregroundMark x1="51385" y1="58564" x2="39149" y2="58802"/>
                        <a14:foregroundMark x1="35811" y1="62905" x2="30479" y2="71285"/>
                        <a14:foregroundMark x1="37907" y1="59611" x2="36954" y2="61108"/>
                        <a14:foregroundMark x1="30479" y1="71285" x2="44647" y2="81864"/>
                        <a14:foregroundMark x1="44647" y1="81864" x2="61461" y2="84887"/>
                        <a14:foregroundMark x1="61461" y1="84887" x2="59647" y2="71626"/>
                        <a14:foregroundMark x1="57623" y1="64640" x2="46977" y2="56486"/>
                        <a14:foregroundMark x1="46977" y1="56486" x2="46411" y2="58312"/>
                        <a14:foregroundMark x1="56108" y1="71758" x2="56108" y2="70466"/>
                        <a14:foregroundMark x1="56108" y1="83123" x2="56108" y2="71954"/>
                        <a14:foregroundMark x1="56108" y1="70466" x2="49937" y2="59257"/>
                        <a14:foregroundMark x1="38398" y1="60123" x2="34005" y2="60453"/>
                        <a14:foregroundMark x1="49937" y1="59257" x2="39385" y2="60049"/>
                        <a14:foregroundMark x1="35451" y1="62893" x2="44899" y2="78841"/>
                        <a14:foregroundMark x1="34005" y1="60453" x2="34343" y2="61023"/>
                        <a14:foregroundMark x1="44899" y1="78841" x2="57620" y2="77330"/>
                        <a14:foregroundMark x1="57620" y1="77330" x2="53904" y2="88854"/>
                        <a14:foregroundMark x1="53904" y1="88854" x2="46411" y2="79597"/>
                        <a14:foregroundMark x1="46411" y1="79597" x2="46411" y2="79282"/>
                        <a14:foregroundMark x1="56927" y1="98048" x2="51826" y2="82620"/>
                        <a14:foregroundMark x1="51826" y1="82620" x2="34635" y2="85642"/>
                        <a14:foregroundMark x1="34635" y1="85642" x2="37909" y2="97922"/>
                        <a14:foregroundMark x1="37909" y1="97922" x2="60139" y2="99370"/>
                        <a14:foregroundMark x1="60139" y1="99370" x2="50693" y2="87343"/>
                        <a14:foregroundMark x1="50693" y1="87343" x2="49748" y2="87594"/>
                        <a14:foregroundMark x1="36209" y1="85642" x2="11209" y2="81486"/>
                        <a14:foregroundMark x1="11209" y1="81486" x2="10327" y2="94270"/>
                        <a14:foregroundMark x1="10327" y1="94270" x2="26071" y2="96599"/>
                        <a14:foregroundMark x1="26071" y1="96599" x2="22733" y2="84446"/>
                        <a14:foregroundMark x1="22733" y1="84446" x2="20970" y2="83690"/>
                        <a14:backgroundMark x1="819" y1="6612" x2="2708" y2="19899"/>
                        <a14:backgroundMark x1="2708" y1="19899" x2="15680" y2="32116"/>
                        <a14:backgroundMark x1="15680" y1="32116" x2="49181" y2="37469"/>
                        <a14:backgroundMark x1="49181" y1="37469" x2="49748" y2="23678"/>
                        <a14:backgroundMark x1="49748" y1="23678" x2="43640" y2="11020"/>
                        <a14:backgroundMark x1="43640" y1="11020" x2="37594" y2="9698"/>
                        <a14:backgroundMark x1="56108" y1="37846" x2="36713" y2="54093"/>
                        <a14:backgroundMark x1="36713" y1="54093" x2="6045" y2="45907"/>
                        <a14:backgroundMark x1="6045" y1="45907" x2="252" y2="47544"/>
                        <a14:backgroundMark x1="56360" y1="50567" x2="64169" y2="67003"/>
                        <a14:backgroundMark x1="64169" y1="67003" x2="65491" y2="94144"/>
                        <a14:backgroundMark x1="65491" y1="94144" x2="82116" y2="95655"/>
                        <a14:backgroundMark x1="82116" y1="95655" x2="90302" y2="80290"/>
                        <a14:backgroundMark x1="90302" y1="80290" x2="85390" y2="62406"/>
                        <a14:backgroundMark x1="85390" y1="62406" x2="73615" y2="51071"/>
                        <a14:backgroundMark x1="73615" y1="51071" x2="56612" y2="51637"/>
                        <a14:backgroundMark x1="50567" y1="51134" x2="40806" y2="57431"/>
                        <a14:backgroundMark x1="40806" y1="57431" x2="29471" y2="59950"/>
                        <a14:backgroundMark x1="29471" y1="59950" x2="16940" y2="51637"/>
                        <a14:backgroundMark x1="16940" y1="51637" x2="4723" y2="51637"/>
                        <a14:backgroundMark x1="4723" y1="51637" x2="2393" y2="96096"/>
                        <a14:backgroundMark x1="2393" y1="96096" x2="882" y2="50441"/>
                        <a14:backgroundMark x1="882" y1="50441" x2="12217" y2="48237"/>
                        <a14:backgroundMark x1="12217" y1="48237" x2="25189" y2="54093"/>
                        <a14:backgroundMark x1="25189" y1="54093" x2="38980" y2="54471"/>
                        <a14:backgroundMark x1="38980" y1="54471" x2="52771" y2="45277"/>
                        <a14:backgroundMark x1="52771" y1="45277" x2="52771" y2="45277"/>
                        <a14:backgroundMark x1="32305" y1="53589" x2="21411" y2="57431"/>
                        <a14:backgroundMark x1="21411" y1="57431" x2="11335" y2="49559"/>
                        <a14:backgroundMark x1="11335" y1="49559" x2="25000" y2="47103"/>
                        <a14:backgroundMark x1="25000" y1="47103" x2="37909" y2="50000"/>
                        <a14:backgroundMark x1="37909" y1="50000" x2="28904" y2="59446"/>
                        <a14:backgroundMark x1="28904" y1="59446" x2="22355" y2="54156"/>
                        <a14:backgroundMark x1="60202" y1="58564" x2="60202" y2="70970"/>
                        <a14:backgroundMark x1="60202" y1="70970" x2="59824" y2="59446"/>
                        <a14:backgroundMark x1="59824" y1="59446" x2="57116" y2="72166"/>
                        <a14:backgroundMark x1="57116" y1="72166" x2="63287" y2="69081"/>
                        <a14:backgroundMark x1="1637" y1="52204" x2="2204" y2="49433"/>
                        <a14:backgroundMark x1="17947" y1="56612" x2="29345" y2="61776"/>
                        <a14:backgroundMark x1="29345" y1="61776" x2="40869" y2="62154"/>
                        <a14:backgroundMark x1="40869" y1="62154" x2="35327" y2="56360"/>
                        <a14:backgroundMark x1="23174" y1="57746" x2="35076" y2="59005"/>
                        <a14:backgroundMark x1="35076" y1="59005" x2="41184" y2="55793"/>
                        <a14:backgroundMark x1="57179" y1="71537" x2="57431" y2="73741"/>
                        <a14:backgroundMark x1="58564" y1="70970" x2="57431" y2="75441"/>
                        <a14:backgroundMark x1="57431" y1="61335" x2="59698" y2="62406"/>
                      </a14:backgroundRemoval>
                    </a14:imgEffect>
                  </a14:imgLayer>
                </a14:imgProps>
              </a:ext>
            </a:extLst>
          </a:blip>
          <a:srcRect t="49724" r="37017"/>
          <a:stretch/>
        </p:blipFill>
        <p:spPr>
          <a:xfrm>
            <a:off x="7948748" y="2548890"/>
            <a:ext cx="801858" cy="640080"/>
          </a:xfrm>
          <a:prstGeom prst="rect">
            <a:avLst/>
          </a:prstGeom>
          <a:effectLst/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7B4A0436-7DF5-133D-340D-0D924CFDE2EC}"/>
              </a:ext>
            </a:extLst>
          </p:cNvPr>
          <p:cNvSpPr/>
          <p:nvPr/>
        </p:nvSpPr>
        <p:spPr>
          <a:xfrm rot="1177922">
            <a:off x="8558692" y="2521367"/>
            <a:ext cx="201125" cy="95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3A04064-3DE1-981F-2CCC-70CCAE290103}"/>
              </a:ext>
            </a:extLst>
          </p:cNvPr>
          <p:cNvGrpSpPr/>
          <p:nvPr/>
        </p:nvGrpSpPr>
        <p:grpSpPr>
          <a:xfrm>
            <a:off x="-59983" y="3748575"/>
            <a:ext cx="4381612" cy="2561215"/>
            <a:chOff x="114188" y="660956"/>
            <a:chExt cx="4381612" cy="256121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D3B8A9A-48BB-46B4-2197-F3C10A7E6E89}"/>
                </a:ext>
              </a:extLst>
            </p:cNvPr>
            <p:cNvSpPr txBox="1"/>
            <p:nvPr/>
          </p:nvSpPr>
          <p:spPr>
            <a:xfrm>
              <a:off x="583453" y="660956"/>
              <a:ext cx="38730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/>
                <a:t>Captura</a:t>
              </a:r>
              <a:r>
                <a:rPr lang="en-US" b="1" dirty="0"/>
                <a:t> </a:t>
              </a:r>
              <a:r>
                <a:rPr lang="en-US" b="1" dirty="0" err="1"/>
                <a:t>humanitaria</a:t>
              </a:r>
              <a:r>
                <a:rPr lang="en-US" b="1" dirty="0"/>
                <a:t> de </a:t>
              </a:r>
              <a:r>
                <a:rPr lang="en-US" b="1" dirty="0" err="1"/>
                <a:t>gatos</a:t>
              </a:r>
              <a:r>
                <a:rPr lang="en-US" b="1" dirty="0"/>
                <a:t> </a:t>
              </a:r>
              <a:r>
                <a:rPr lang="en-US" b="1" dirty="0" err="1"/>
                <a:t>en</a:t>
              </a:r>
              <a:r>
                <a:rPr lang="en-US" b="1" dirty="0"/>
                <a:t> </a:t>
              </a:r>
              <a:r>
                <a:rPr lang="en-US" b="1" dirty="0" err="1"/>
                <a:t>curso</a:t>
              </a:r>
              <a:endParaRPr lang="en-US" b="1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DCCEFBD-8692-7FAF-8F91-674ED3382675}"/>
                </a:ext>
              </a:extLst>
            </p:cNvPr>
            <p:cNvSpPr txBox="1"/>
            <p:nvPr/>
          </p:nvSpPr>
          <p:spPr>
            <a:xfrm>
              <a:off x="608635" y="961433"/>
              <a:ext cx="382268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/>
                <a:t>Miembros</a:t>
              </a:r>
              <a:r>
                <a:rPr lang="en-US" sz="1000" b="1" dirty="0"/>
                <a:t> de </a:t>
              </a:r>
              <a:r>
                <a:rPr lang="en-US" sz="1000" b="1" dirty="0" err="1"/>
                <a:t>su</a:t>
              </a:r>
              <a:r>
                <a:rPr lang="en-US" sz="1000" b="1" dirty="0"/>
                <a:t> </a:t>
              </a:r>
              <a:r>
                <a:rPr lang="en-US" sz="1000" b="1" dirty="0" err="1"/>
                <a:t>comunidad</a:t>
              </a:r>
              <a:r>
                <a:rPr lang="en-US" sz="1000" b="1" dirty="0"/>
                <a:t> </a:t>
              </a:r>
              <a:r>
                <a:rPr lang="en-US" sz="1000" b="1" dirty="0" err="1"/>
                <a:t>están</a:t>
              </a:r>
              <a:r>
                <a:rPr lang="en-US" sz="1000" b="1" dirty="0"/>
                <a:t> </a:t>
              </a:r>
              <a:r>
                <a:rPr lang="en-US" sz="1000" b="1" dirty="0" err="1"/>
                <a:t>atendiendo</a:t>
              </a:r>
              <a:r>
                <a:rPr lang="en-US" sz="1000" b="1" dirty="0"/>
                <a:t> </a:t>
              </a:r>
              <a:r>
                <a:rPr lang="en-US" sz="1000" b="1" dirty="0" err="1"/>
                <a:t>los</a:t>
              </a:r>
              <a:r>
                <a:rPr lang="en-US" sz="1000" b="1" dirty="0"/>
                <a:t> </a:t>
              </a:r>
              <a:r>
                <a:rPr lang="en-US" sz="1000" b="1" dirty="0" err="1"/>
                <a:t>gatos</a:t>
              </a:r>
              <a:r>
                <a:rPr lang="en-US" sz="1000" b="1" dirty="0"/>
                <a:t> </a:t>
              </a:r>
              <a:r>
                <a:rPr lang="en-US" sz="1000" b="1" dirty="0" err="1"/>
                <a:t>mediante</a:t>
              </a:r>
              <a:r>
                <a:rPr lang="en-US" sz="1000" b="1" dirty="0"/>
                <a:t> </a:t>
              </a:r>
              <a:r>
                <a:rPr lang="en-US" sz="1000" b="1" dirty="0" err="1"/>
                <a:t>Captura-Esterilización-Retorno</a:t>
              </a:r>
              <a:r>
                <a:rPr lang="en-US" sz="1000" b="1" dirty="0"/>
                <a:t> (CER, o TNR </a:t>
              </a:r>
              <a:r>
                <a:rPr lang="en-US" sz="1000" b="1" dirty="0" err="1"/>
                <a:t>en</a:t>
              </a:r>
              <a:r>
                <a:rPr lang="en-US" sz="1000" b="1" dirty="0"/>
                <a:t> </a:t>
              </a:r>
              <a:r>
                <a:rPr lang="en-US" sz="1000" b="1" dirty="0" err="1"/>
                <a:t>inglés</a:t>
              </a:r>
              <a:r>
                <a:rPr lang="en-US" sz="1000" b="1" dirty="0"/>
                <a:t>). Estamos </a:t>
              </a:r>
              <a:r>
                <a:rPr lang="en-US" sz="1000" b="1" dirty="0" err="1"/>
                <a:t>capturando</a:t>
              </a:r>
              <a:r>
                <a:rPr lang="en-US" sz="1000" b="1" dirty="0"/>
                <a:t> a </a:t>
              </a:r>
              <a:r>
                <a:rPr lang="en-US" sz="1000" b="1" dirty="0" err="1"/>
                <a:t>los</a:t>
              </a:r>
              <a:r>
                <a:rPr lang="en-US" sz="1000" b="1" dirty="0"/>
                <a:t> </a:t>
              </a:r>
              <a:r>
                <a:rPr lang="en-US" sz="1000" b="1" dirty="0" err="1"/>
                <a:t>gatos</a:t>
              </a:r>
              <a:r>
                <a:rPr lang="en-US" sz="1000" b="1" dirty="0"/>
                <a:t> para ser </a:t>
              </a:r>
              <a:r>
                <a:rPr lang="en-US" sz="1000" b="1" dirty="0" err="1"/>
                <a:t>esterilizados</a:t>
              </a:r>
              <a:r>
                <a:rPr lang="en-US" sz="1000" b="1" dirty="0"/>
                <a:t> o </a:t>
              </a:r>
              <a:r>
                <a:rPr lang="en-US" sz="1000" b="1" dirty="0" err="1"/>
                <a:t>castrados</a:t>
              </a:r>
              <a:r>
                <a:rPr lang="en-US" sz="1000" b="1" dirty="0"/>
                <a:t>, </a:t>
              </a:r>
              <a:r>
                <a:rPr lang="en-US" sz="1000" b="1" dirty="0" err="1"/>
                <a:t>vacunados</a:t>
              </a:r>
              <a:r>
                <a:rPr lang="en-US" sz="1000" b="1" dirty="0"/>
                <a:t>, y se les </a:t>
              </a:r>
              <a:r>
                <a:rPr lang="en-US" sz="1000" b="1" dirty="0" err="1"/>
                <a:t>corta</a:t>
              </a:r>
              <a:r>
                <a:rPr lang="en-US" sz="1000" b="1" dirty="0"/>
                <a:t> la </a:t>
              </a:r>
              <a:r>
                <a:rPr lang="en-US" sz="1000" b="1" dirty="0" err="1"/>
                <a:t>punta</a:t>
              </a:r>
              <a:r>
                <a:rPr lang="en-US" sz="1000" b="1" dirty="0"/>
                <a:t> de la </a:t>
              </a:r>
              <a:r>
                <a:rPr lang="en-US" sz="1000" b="1" dirty="0" err="1"/>
                <a:t>oreja</a:t>
              </a:r>
              <a:r>
                <a:rPr lang="en-US" sz="1000" b="1" dirty="0"/>
                <a:t> (</a:t>
              </a:r>
              <a:r>
                <a:rPr lang="en-US" sz="1000" b="1" dirty="0" err="1"/>
                <a:t>símbolo</a:t>
              </a:r>
              <a:r>
                <a:rPr lang="en-US" sz="1000" b="1" dirty="0"/>
                <a:t> universal de que un </a:t>
              </a:r>
              <a:r>
                <a:rPr lang="en-US" sz="1000" b="1" dirty="0" err="1"/>
                <a:t>gato</a:t>
              </a:r>
              <a:r>
                <a:rPr lang="en-US" sz="1000" b="1" dirty="0"/>
                <a:t> ha </a:t>
              </a:r>
              <a:r>
                <a:rPr lang="en-US" sz="1000" b="1" dirty="0" err="1"/>
                <a:t>sido</a:t>
              </a:r>
              <a:r>
                <a:rPr lang="en-US" sz="1000" b="1" dirty="0"/>
                <a:t> </a:t>
              </a:r>
              <a:r>
                <a:rPr lang="en-US" sz="1000" b="1" dirty="0" err="1"/>
                <a:t>esterilizado</a:t>
              </a:r>
              <a:r>
                <a:rPr lang="en-US" sz="1000" b="1" dirty="0"/>
                <a:t> y </a:t>
              </a:r>
              <a:r>
                <a:rPr lang="en-US" sz="1000" b="1" dirty="0" err="1"/>
                <a:t>vacunado</a:t>
              </a:r>
              <a:r>
                <a:rPr lang="en-US" sz="1000" b="1" dirty="0"/>
                <a:t>). </a:t>
              </a:r>
              <a:r>
                <a:rPr lang="en-US" sz="1000" b="1" dirty="0" err="1"/>
                <a:t>Finalmente</a:t>
              </a:r>
              <a:r>
                <a:rPr lang="en-US" sz="1000" b="1" dirty="0"/>
                <a:t> </a:t>
              </a:r>
              <a:r>
                <a:rPr lang="en-US" sz="1000" b="1" dirty="0" err="1"/>
                <a:t>retornamos</a:t>
              </a:r>
              <a:r>
                <a:rPr lang="en-US" sz="1000" b="1" dirty="0"/>
                <a:t> a </a:t>
              </a:r>
              <a:r>
                <a:rPr lang="en-US" sz="1000" b="1" dirty="0" err="1"/>
                <a:t>los</a:t>
              </a:r>
              <a:r>
                <a:rPr lang="en-US" sz="1000" b="1" dirty="0"/>
                <a:t> </a:t>
              </a:r>
              <a:r>
                <a:rPr lang="en-US" sz="1000" b="1" dirty="0" err="1"/>
                <a:t>gatos</a:t>
              </a:r>
              <a:r>
                <a:rPr lang="en-US" sz="1000" b="1" dirty="0"/>
                <a:t> </a:t>
              </a:r>
              <a:r>
                <a:rPr lang="en-US" sz="1000" b="1" dirty="0" err="1"/>
                <a:t>adultos</a:t>
              </a:r>
              <a:r>
                <a:rPr lang="en-US" sz="1000" b="1" dirty="0"/>
                <a:t> </a:t>
              </a:r>
              <a:r>
                <a:rPr lang="en-US" sz="1000" b="1" dirty="0" err="1"/>
                <a:t>saludables</a:t>
              </a:r>
              <a:r>
                <a:rPr lang="en-US" sz="1000" b="1" dirty="0"/>
                <a:t> (</a:t>
              </a:r>
              <a:r>
                <a:rPr lang="en-US" sz="1000" b="1" dirty="0" err="1"/>
                <a:t>gatos</a:t>
              </a:r>
              <a:r>
                <a:rPr lang="en-US" sz="1000" b="1" dirty="0"/>
                <a:t> </a:t>
              </a:r>
              <a:r>
                <a:rPr lang="en-US" sz="1000" b="1" dirty="0" err="1"/>
                <a:t>salvajes</a:t>
              </a:r>
              <a:r>
                <a:rPr lang="en-US" sz="1000" b="1" dirty="0"/>
                <a:t>) a </a:t>
              </a:r>
              <a:r>
                <a:rPr lang="en-US" sz="1000" b="1" dirty="0" err="1"/>
                <a:t>su</a:t>
              </a:r>
              <a:r>
                <a:rPr lang="en-US" sz="1000" b="1" dirty="0"/>
                <a:t> </a:t>
              </a:r>
              <a:r>
                <a:rPr lang="en-US" sz="1000" b="1" dirty="0" err="1"/>
                <a:t>hogar</a:t>
              </a:r>
              <a:r>
                <a:rPr lang="en-US" sz="1000" b="1" dirty="0"/>
                <a:t> al </a:t>
              </a:r>
              <a:r>
                <a:rPr lang="en-US" sz="1000" b="1" dirty="0" err="1"/>
                <a:t>aire</a:t>
              </a:r>
              <a:r>
                <a:rPr lang="en-US" sz="1000" b="1" dirty="0"/>
                <a:t> libre.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64CBC9B-FC86-2A3E-4287-2E65F3EB399C}"/>
                </a:ext>
              </a:extLst>
            </p:cNvPr>
            <p:cNvSpPr txBox="1"/>
            <p:nvPr/>
          </p:nvSpPr>
          <p:spPr>
            <a:xfrm>
              <a:off x="522514" y="1936949"/>
              <a:ext cx="3973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</a:rPr>
                <a:t>¡NO VAMOS A LASTIMAR A NINGÚN ANIMAL ATRAPADO!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E9E12B2-AFBE-3BD1-C0E3-C5FDB07C7775}"/>
                </a:ext>
              </a:extLst>
            </p:cNvPr>
            <p:cNvSpPr txBox="1"/>
            <p:nvPr/>
          </p:nvSpPr>
          <p:spPr>
            <a:xfrm>
              <a:off x="522514" y="2173531"/>
              <a:ext cx="39732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Por favor no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elimine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la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trampa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de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su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ubicación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ni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libere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a un animal de la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trampa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sin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autorización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previa.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Cubra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la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trampa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completamente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con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una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toalla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</a:p>
            <a:p>
              <a:pPr algn="ctr"/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para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mantenerlos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tranquilos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.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9424323-E821-B7F2-0476-150B7B31021A}"/>
                </a:ext>
              </a:extLst>
            </p:cNvPr>
            <p:cNvSpPr txBox="1"/>
            <p:nvPr/>
          </p:nvSpPr>
          <p:spPr>
            <a:xfrm>
              <a:off x="114188" y="2956424"/>
              <a:ext cx="397328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Si </a:t>
              </a:r>
              <a:r>
                <a:rPr lang="en-US" sz="1050" b="1" dirty="0" err="1"/>
                <a:t>tiene</a:t>
              </a:r>
              <a:r>
                <a:rPr lang="en-US" sz="1050" b="1" dirty="0"/>
                <a:t> </a:t>
              </a:r>
              <a:r>
                <a:rPr lang="en-US" sz="1050" b="1" dirty="0" err="1"/>
                <a:t>preguntas</a:t>
              </a:r>
              <a:r>
                <a:rPr lang="en-US" sz="1050" b="1" dirty="0"/>
                <a:t>, </a:t>
              </a:r>
              <a:r>
                <a:rPr lang="en-US" sz="1050" b="1" dirty="0" err="1"/>
                <a:t>contacte</a:t>
              </a:r>
              <a:endParaRPr lang="en-US" sz="1050" b="1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3D6D5C8-6C28-6644-E3E5-382E1FA8D192}"/>
                </a:ext>
              </a:extLst>
            </p:cNvPr>
            <p:cNvSpPr/>
            <p:nvPr/>
          </p:nvSpPr>
          <p:spPr>
            <a:xfrm>
              <a:off x="522514" y="660956"/>
              <a:ext cx="3973286" cy="256121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" name="Picture 29">
            <a:extLst>
              <a:ext uri="{FF2B5EF4-FFF2-40B4-BE49-F238E27FC236}">
                <a16:creationId xmlns:a16="http://schemas.microsoft.com/office/drawing/2014/main" id="{9CD0D919-C96B-9C8C-8299-D6EFE6E3B7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50" b="99748" l="315" r="89924">
                        <a14:foregroundMark x1="20970" y1="63350" x2="13602" y2="63287"/>
                        <a14:foregroundMark x1="13602" y1="63287" x2="10453" y2="71977"/>
                        <a14:foregroundMark x1="10453" y1="71977" x2="14610" y2="81486"/>
                        <a14:foregroundMark x1="14610" y1="81486" x2="28778" y2="88980"/>
                        <a14:foregroundMark x1="28778" y1="88980" x2="39169" y2="82179"/>
                        <a14:foregroundMark x1="39169" y1="82179" x2="40113" y2="74307"/>
                        <a14:foregroundMark x1="40113" y1="74307" x2="30416" y2="68262"/>
                        <a14:foregroundMark x1="30416" y1="68262" x2="20781" y2="67506"/>
                        <a14:foregroundMark x1="20781" y1="67506" x2="19018" y2="64987"/>
                        <a14:foregroundMark x1="58671" y1="59716" x2="58411" y2="57379"/>
                        <a14:foregroundMark x1="61650" y1="86524" x2="59976" y2="71461"/>
                        <a14:foregroundMark x1="57772" y1="56034" x2="51322" y2="50630"/>
                        <a14:foregroundMark x1="42102" y1="55349" x2="41167" y2="55828"/>
                        <a14:foregroundMark x1="51322" y1="50630" x2="50489" y2="51056"/>
                        <a14:foregroundMark x1="14443" y1="50734" x2="13946" y2="50142"/>
                        <a14:foregroundMark x1="780" y1="56235" x2="315" y2="56486"/>
                        <a14:foregroundMark x1="3486" y1="54770" x2="1358" y2="55922"/>
                        <a14:foregroundMark x1="7606" y1="52541" x2="5693" y2="53576"/>
                        <a14:foregroundMark x1="12906" y1="49673" x2="10946" y2="50734"/>
                        <a14:foregroundMark x1="56333" y1="70699" x2="55793" y2="56549"/>
                        <a14:foregroundMark x1="56490" y1="74792" x2="56384" y2="72012"/>
                        <a14:foregroundMark x1="57431" y1="99433" x2="56506" y2="75212"/>
                        <a14:foregroundMark x1="27610" y1="62116" x2="25189" y2="62594"/>
                        <a14:foregroundMark x1="38286" y1="60007" x2="33313" y2="60989"/>
                        <a14:foregroundMark x1="55793" y1="56549" x2="39177" y2="59831"/>
                        <a14:foregroundMark x1="17559" y1="57057" x2="14169" y2="54597"/>
                        <a14:foregroundMark x1="25189" y1="62594" x2="19412" y2="58402"/>
                        <a14:foregroundMark x1="14169" y1="54597" x2="4786" y2="95844"/>
                        <a14:foregroundMark x1="4786" y1="95844" x2="11335" y2="99748"/>
                        <a14:foregroundMark x1="15743" y1="65176" x2="14169" y2="78715"/>
                        <a14:foregroundMark x1="14169" y1="78715" x2="31234" y2="87846"/>
                        <a14:foregroundMark x1="31234" y1="87846" x2="40113" y2="78967"/>
                        <a14:foregroundMark x1="40113" y1="78967" x2="31612" y2="69773"/>
                        <a14:foregroundMark x1="31612" y1="69773" x2="16310" y2="66877"/>
                        <a14:foregroundMark x1="16310" y1="66877" x2="13287" y2="67380"/>
                        <a14:foregroundMark x1="51385" y1="58564" x2="39149" y2="58802"/>
                        <a14:foregroundMark x1="35811" y1="62905" x2="30479" y2="71285"/>
                        <a14:foregroundMark x1="37907" y1="59611" x2="36954" y2="61108"/>
                        <a14:foregroundMark x1="30479" y1="71285" x2="44647" y2="81864"/>
                        <a14:foregroundMark x1="44647" y1="81864" x2="61461" y2="84887"/>
                        <a14:foregroundMark x1="61461" y1="84887" x2="59647" y2="71626"/>
                        <a14:foregroundMark x1="57623" y1="64640" x2="46977" y2="56486"/>
                        <a14:foregroundMark x1="46977" y1="56486" x2="46411" y2="58312"/>
                        <a14:foregroundMark x1="56108" y1="71758" x2="56108" y2="70466"/>
                        <a14:foregroundMark x1="56108" y1="83123" x2="56108" y2="71954"/>
                        <a14:foregroundMark x1="56108" y1="70466" x2="49937" y2="59257"/>
                        <a14:foregroundMark x1="38398" y1="60123" x2="34005" y2="60453"/>
                        <a14:foregroundMark x1="49937" y1="59257" x2="39385" y2="60049"/>
                        <a14:foregroundMark x1="35451" y1="62893" x2="44899" y2="78841"/>
                        <a14:foregroundMark x1="34005" y1="60453" x2="34343" y2="61023"/>
                        <a14:foregroundMark x1="44899" y1="78841" x2="57620" y2="77330"/>
                        <a14:foregroundMark x1="57620" y1="77330" x2="53904" y2="88854"/>
                        <a14:foregroundMark x1="53904" y1="88854" x2="46411" y2="79597"/>
                        <a14:foregroundMark x1="46411" y1="79597" x2="46411" y2="79282"/>
                        <a14:foregroundMark x1="56927" y1="98048" x2="51826" y2="82620"/>
                        <a14:foregroundMark x1="51826" y1="82620" x2="34635" y2="85642"/>
                        <a14:foregroundMark x1="34635" y1="85642" x2="37909" y2="97922"/>
                        <a14:foregroundMark x1="37909" y1="97922" x2="60139" y2="99370"/>
                        <a14:foregroundMark x1="60139" y1="99370" x2="50693" y2="87343"/>
                        <a14:foregroundMark x1="50693" y1="87343" x2="49748" y2="87594"/>
                        <a14:foregroundMark x1="36209" y1="85642" x2="11209" y2="81486"/>
                        <a14:foregroundMark x1="11209" y1="81486" x2="10327" y2="94270"/>
                        <a14:foregroundMark x1="10327" y1="94270" x2="26071" y2="96599"/>
                        <a14:foregroundMark x1="26071" y1="96599" x2="22733" y2="84446"/>
                        <a14:foregroundMark x1="22733" y1="84446" x2="20970" y2="83690"/>
                        <a14:backgroundMark x1="819" y1="6612" x2="2708" y2="19899"/>
                        <a14:backgroundMark x1="2708" y1="19899" x2="15680" y2="32116"/>
                        <a14:backgroundMark x1="15680" y1="32116" x2="49181" y2="37469"/>
                        <a14:backgroundMark x1="49181" y1="37469" x2="49748" y2="23678"/>
                        <a14:backgroundMark x1="49748" y1="23678" x2="43640" y2="11020"/>
                        <a14:backgroundMark x1="43640" y1="11020" x2="37594" y2="9698"/>
                        <a14:backgroundMark x1="56108" y1="37846" x2="36713" y2="54093"/>
                        <a14:backgroundMark x1="36713" y1="54093" x2="6045" y2="45907"/>
                        <a14:backgroundMark x1="6045" y1="45907" x2="252" y2="47544"/>
                        <a14:backgroundMark x1="56360" y1="50567" x2="64169" y2="67003"/>
                        <a14:backgroundMark x1="64169" y1="67003" x2="65491" y2="94144"/>
                        <a14:backgroundMark x1="65491" y1="94144" x2="82116" y2="95655"/>
                        <a14:backgroundMark x1="82116" y1="95655" x2="90302" y2="80290"/>
                        <a14:backgroundMark x1="90302" y1="80290" x2="85390" y2="62406"/>
                        <a14:backgroundMark x1="85390" y1="62406" x2="73615" y2="51071"/>
                        <a14:backgroundMark x1="73615" y1="51071" x2="56612" y2="51637"/>
                        <a14:backgroundMark x1="50567" y1="51134" x2="40806" y2="57431"/>
                        <a14:backgroundMark x1="40806" y1="57431" x2="29471" y2="59950"/>
                        <a14:backgroundMark x1="29471" y1="59950" x2="16940" y2="51637"/>
                        <a14:backgroundMark x1="16940" y1="51637" x2="4723" y2="51637"/>
                        <a14:backgroundMark x1="4723" y1="51637" x2="2393" y2="96096"/>
                        <a14:backgroundMark x1="2393" y1="96096" x2="882" y2="50441"/>
                        <a14:backgroundMark x1="882" y1="50441" x2="12217" y2="48237"/>
                        <a14:backgroundMark x1="12217" y1="48237" x2="25189" y2="54093"/>
                        <a14:backgroundMark x1="25189" y1="54093" x2="38980" y2="54471"/>
                        <a14:backgroundMark x1="38980" y1="54471" x2="52771" y2="45277"/>
                        <a14:backgroundMark x1="52771" y1="45277" x2="52771" y2="45277"/>
                        <a14:backgroundMark x1="32305" y1="53589" x2="21411" y2="57431"/>
                        <a14:backgroundMark x1="21411" y1="57431" x2="11335" y2="49559"/>
                        <a14:backgroundMark x1="11335" y1="49559" x2="25000" y2="47103"/>
                        <a14:backgroundMark x1="25000" y1="47103" x2="37909" y2="50000"/>
                        <a14:backgroundMark x1="37909" y1="50000" x2="28904" y2="59446"/>
                        <a14:backgroundMark x1="28904" y1="59446" x2="22355" y2="54156"/>
                        <a14:backgroundMark x1="60202" y1="58564" x2="60202" y2="70970"/>
                        <a14:backgroundMark x1="60202" y1="70970" x2="59824" y2="59446"/>
                        <a14:backgroundMark x1="59824" y1="59446" x2="57116" y2="72166"/>
                        <a14:backgroundMark x1="57116" y1="72166" x2="63287" y2="69081"/>
                        <a14:backgroundMark x1="1637" y1="52204" x2="2204" y2="49433"/>
                        <a14:backgroundMark x1="17947" y1="56612" x2="29345" y2="61776"/>
                        <a14:backgroundMark x1="29345" y1="61776" x2="40869" y2="62154"/>
                        <a14:backgroundMark x1="40869" y1="62154" x2="35327" y2="56360"/>
                        <a14:backgroundMark x1="23174" y1="57746" x2="35076" y2="59005"/>
                        <a14:backgroundMark x1="35076" y1="59005" x2="41184" y2="55793"/>
                        <a14:backgroundMark x1="57179" y1="71537" x2="57431" y2="73741"/>
                        <a14:backgroundMark x1="58564" y1="70970" x2="57431" y2="75441"/>
                        <a14:backgroundMark x1="57431" y1="61335" x2="59698" y2="62406"/>
                      </a14:backgroundRemoval>
                    </a14:imgEffect>
                  </a14:imgLayer>
                </a14:imgProps>
              </a:ext>
            </a:extLst>
          </a:blip>
          <a:srcRect t="49724" r="37017"/>
          <a:stretch/>
        </p:blipFill>
        <p:spPr>
          <a:xfrm>
            <a:off x="3474720" y="5675355"/>
            <a:ext cx="801858" cy="640080"/>
          </a:xfrm>
          <a:prstGeom prst="rect">
            <a:avLst/>
          </a:prstGeom>
          <a:effectLst/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27C9489E-BAF1-83B3-A7E7-F3FADF95E616}"/>
              </a:ext>
            </a:extLst>
          </p:cNvPr>
          <p:cNvSpPr/>
          <p:nvPr/>
        </p:nvSpPr>
        <p:spPr>
          <a:xfrm rot="1177922">
            <a:off x="4084664" y="5647832"/>
            <a:ext cx="201125" cy="95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1FA87AD-CC0F-4BC7-AEB8-7307627955E7}"/>
              </a:ext>
            </a:extLst>
          </p:cNvPr>
          <p:cNvGrpSpPr/>
          <p:nvPr/>
        </p:nvGrpSpPr>
        <p:grpSpPr>
          <a:xfrm>
            <a:off x="4407749" y="3748575"/>
            <a:ext cx="4381612" cy="2561215"/>
            <a:chOff x="114188" y="660956"/>
            <a:chExt cx="4381612" cy="2561215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EABBC7D-E66A-6D2C-06D0-3EAF099E969D}"/>
                </a:ext>
              </a:extLst>
            </p:cNvPr>
            <p:cNvSpPr txBox="1"/>
            <p:nvPr/>
          </p:nvSpPr>
          <p:spPr>
            <a:xfrm>
              <a:off x="583453" y="660956"/>
              <a:ext cx="38730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/>
                <a:t>Captura</a:t>
              </a:r>
              <a:r>
                <a:rPr lang="en-US" b="1" dirty="0"/>
                <a:t> </a:t>
              </a:r>
              <a:r>
                <a:rPr lang="en-US" b="1" dirty="0" err="1"/>
                <a:t>humanitaria</a:t>
              </a:r>
              <a:r>
                <a:rPr lang="en-US" b="1" dirty="0"/>
                <a:t> de </a:t>
              </a:r>
              <a:r>
                <a:rPr lang="en-US" b="1" dirty="0" err="1"/>
                <a:t>gatos</a:t>
              </a:r>
              <a:r>
                <a:rPr lang="en-US" b="1" dirty="0"/>
                <a:t> </a:t>
              </a:r>
              <a:r>
                <a:rPr lang="en-US" b="1" dirty="0" err="1"/>
                <a:t>en</a:t>
              </a:r>
              <a:r>
                <a:rPr lang="en-US" b="1" dirty="0"/>
                <a:t> </a:t>
              </a:r>
              <a:r>
                <a:rPr lang="en-US" b="1" dirty="0" err="1"/>
                <a:t>curso</a:t>
              </a:r>
              <a:endParaRPr lang="en-US" b="1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E4AF55E-FA9A-97EA-82A1-14F32BEEF8E0}"/>
                </a:ext>
              </a:extLst>
            </p:cNvPr>
            <p:cNvSpPr txBox="1"/>
            <p:nvPr/>
          </p:nvSpPr>
          <p:spPr>
            <a:xfrm>
              <a:off x="608635" y="961433"/>
              <a:ext cx="382268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/>
                <a:t>Miembros</a:t>
              </a:r>
              <a:r>
                <a:rPr lang="en-US" sz="1000" b="1" dirty="0"/>
                <a:t> de </a:t>
              </a:r>
              <a:r>
                <a:rPr lang="en-US" sz="1000" b="1" dirty="0" err="1"/>
                <a:t>su</a:t>
              </a:r>
              <a:r>
                <a:rPr lang="en-US" sz="1000" b="1" dirty="0"/>
                <a:t> </a:t>
              </a:r>
              <a:r>
                <a:rPr lang="en-US" sz="1000" b="1" dirty="0" err="1"/>
                <a:t>comunidad</a:t>
              </a:r>
              <a:r>
                <a:rPr lang="en-US" sz="1000" b="1" dirty="0"/>
                <a:t> </a:t>
              </a:r>
              <a:r>
                <a:rPr lang="en-US" sz="1000" b="1" dirty="0" err="1"/>
                <a:t>están</a:t>
              </a:r>
              <a:r>
                <a:rPr lang="en-US" sz="1000" b="1" dirty="0"/>
                <a:t> </a:t>
              </a:r>
              <a:r>
                <a:rPr lang="en-US" sz="1000" b="1" dirty="0" err="1"/>
                <a:t>atendiendo</a:t>
              </a:r>
              <a:r>
                <a:rPr lang="en-US" sz="1000" b="1" dirty="0"/>
                <a:t> </a:t>
              </a:r>
              <a:r>
                <a:rPr lang="en-US" sz="1000" b="1" dirty="0" err="1"/>
                <a:t>los</a:t>
              </a:r>
              <a:r>
                <a:rPr lang="en-US" sz="1000" b="1" dirty="0"/>
                <a:t> </a:t>
              </a:r>
              <a:r>
                <a:rPr lang="en-US" sz="1000" b="1" dirty="0" err="1"/>
                <a:t>gatos</a:t>
              </a:r>
              <a:r>
                <a:rPr lang="en-US" sz="1000" b="1" dirty="0"/>
                <a:t> </a:t>
              </a:r>
              <a:r>
                <a:rPr lang="en-US" sz="1000" b="1" dirty="0" err="1"/>
                <a:t>mediante</a:t>
              </a:r>
              <a:r>
                <a:rPr lang="en-US" sz="1000" b="1" dirty="0"/>
                <a:t> </a:t>
              </a:r>
              <a:r>
                <a:rPr lang="en-US" sz="1000" b="1" dirty="0" err="1"/>
                <a:t>Captura-Esterilización-Retorno</a:t>
              </a:r>
              <a:r>
                <a:rPr lang="en-US" sz="1000" b="1" dirty="0"/>
                <a:t> (CER, o TNR </a:t>
              </a:r>
              <a:r>
                <a:rPr lang="en-US" sz="1000" b="1" dirty="0" err="1"/>
                <a:t>en</a:t>
              </a:r>
              <a:r>
                <a:rPr lang="en-US" sz="1000" b="1" dirty="0"/>
                <a:t> </a:t>
              </a:r>
              <a:r>
                <a:rPr lang="en-US" sz="1000" b="1" dirty="0" err="1"/>
                <a:t>inglés</a:t>
              </a:r>
              <a:r>
                <a:rPr lang="en-US" sz="1000" b="1" dirty="0"/>
                <a:t>). Estamos </a:t>
              </a:r>
              <a:r>
                <a:rPr lang="en-US" sz="1000" b="1" dirty="0" err="1"/>
                <a:t>capturando</a:t>
              </a:r>
              <a:r>
                <a:rPr lang="en-US" sz="1000" b="1" dirty="0"/>
                <a:t> a </a:t>
              </a:r>
              <a:r>
                <a:rPr lang="en-US" sz="1000" b="1" dirty="0" err="1"/>
                <a:t>los</a:t>
              </a:r>
              <a:r>
                <a:rPr lang="en-US" sz="1000" b="1" dirty="0"/>
                <a:t> </a:t>
              </a:r>
              <a:r>
                <a:rPr lang="en-US" sz="1000" b="1" dirty="0" err="1"/>
                <a:t>gatos</a:t>
              </a:r>
              <a:r>
                <a:rPr lang="en-US" sz="1000" b="1" dirty="0"/>
                <a:t> para ser </a:t>
              </a:r>
              <a:r>
                <a:rPr lang="en-US" sz="1000" b="1" dirty="0" err="1"/>
                <a:t>esterilizados</a:t>
              </a:r>
              <a:r>
                <a:rPr lang="en-US" sz="1000" b="1" dirty="0"/>
                <a:t> o </a:t>
              </a:r>
              <a:r>
                <a:rPr lang="en-US" sz="1000" b="1" dirty="0" err="1"/>
                <a:t>castrados</a:t>
              </a:r>
              <a:r>
                <a:rPr lang="en-US" sz="1000" b="1" dirty="0"/>
                <a:t>, </a:t>
              </a:r>
              <a:r>
                <a:rPr lang="en-US" sz="1000" b="1" dirty="0" err="1"/>
                <a:t>vacunados</a:t>
              </a:r>
              <a:r>
                <a:rPr lang="en-US" sz="1000" b="1" dirty="0"/>
                <a:t>, y se les </a:t>
              </a:r>
              <a:r>
                <a:rPr lang="en-US" sz="1000" b="1" dirty="0" err="1"/>
                <a:t>corta</a:t>
              </a:r>
              <a:r>
                <a:rPr lang="en-US" sz="1000" b="1" dirty="0"/>
                <a:t> la </a:t>
              </a:r>
              <a:r>
                <a:rPr lang="en-US" sz="1000" b="1" dirty="0" err="1"/>
                <a:t>punta</a:t>
              </a:r>
              <a:r>
                <a:rPr lang="en-US" sz="1000" b="1" dirty="0"/>
                <a:t> de la </a:t>
              </a:r>
              <a:r>
                <a:rPr lang="en-US" sz="1000" b="1" dirty="0" err="1"/>
                <a:t>oreja</a:t>
              </a:r>
              <a:r>
                <a:rPr lang="en-US" sz="1000" b="1" dirty="0"/>
                <a:t> (</a:t>
              </a:r>
              <a:r>
                <a:rPr lang="en-US" sz="1000" b="1" dirty="0" err="1"/>
                <a:t>símbolo</a:t>
              </a:r>
              <a:r>
                <a:rPr lang="en-US" sz="1000" b="1" dirty="0"/>
                <a:t> universal de que un </a:t>
              </a:r>
              <a:r>
                <a:rPr lang="en-US" sz="1000" b="1" dirty="0" err="1"/>
                <a:t>gato</a:t>
              </a:r>
              <a:r>
                <a:rPr lang="en-US" sz="1000" b="1" dirty="0"/>
                <a:t> ha </a:t>
              </a:r>
              <a:r>
                <a:rPr lang="en-US" sz="1000" b="1" dirty="0" err="1"/>
                <a:t>sido</a:t>
              </a:r>
              <a:r>
                <a:rPr lang="en-US" sz="1000" b="1" dirty="0"/>
                <a:t> </a:t>
              </a:r>
              <a:r>
                <a:rPr lang="en-US" sz="1000" b="1" dirty="0" err="1"/>
                <a:t>esterilizado</a:t>
              </a:r>
              <a:r>
                <a:rPr lang="en-US" sz="1000" b="1" dirty="0"/>
                <a:t> y </a:t>
              </a:r>
              <a:r>
                <a:rPr lang="en-US" sz="1000" b="1" dirty="0" err="1"/>
                <a:t>vacunado</a:t>
              </a:r>
              <a:r>
                <a:rPr lang="en-US" sz="1000" b="1" dirty="0"/>
                <a:t>). </a:t>
              </a:r>
              <a:r>
                <a:rPr lang="en-US" sz="1000" b="1" dirty="0" err="1"/>
                <a:t>Finalmente</a:t>
              </a:r>
              <a:r>
                <a:rPr lang="en-US" sz="1000" b="1" dirty="0"/>
                <a:t> </a:t>
              </a:r>
              <a:r>
                <a:rPr lang="en-US" sz="1000" b="1" dirty="0" err="1"/>
                <a:t>retornamos</a:t>
              </a:r>
              <a:r>
                <a:rPr lang="en-US" sz="1000" b="1" dirty="0"/>
                <a:t> a </a:t>
              </a:r>
              <a:r>
                <a:rPr lang="en-US" sz="1000" b="1" dirty="0" err="1"/>
                <a:t>los</a:t>
              </a:r>
              <a:r>
                <a:rPr lang="en-US" sz="1000" b="1" dirty="0"/>
                <a:t> </a:t>
              </a:r>
              <a:r>
                <a:rPr lang="en-US" sz="1000" b="1" dirty="0" err="1"/>
                <a:t>gatos</a:t>
              </a:r>
              <a:r>
                <a:rPr lang="en-US" sz="1000" b="1" dirty="0"/>
                <a:t> </a:t>
              </a:r>
              <a:r>
                <a:rPr lang="en-US" sz="1000" b="1" dirty="0" err="1"/>
                <a:t>adultos</a:t>
              </a:r>
              <a:r>
                <a:rPr lang="en-US" sz="1000" b="1" dirty="0"/>
                <a:t> </a:t>
              </a:r>
              <a:r>
                <a:rPr lang="en-US" sz="1000" b="1" dirty="0" err="1"/>
                <a:t>saludables</a:t>
              </a:r>
              <a:r>
                <a:rPr lang="en-US" sz="1000" b="1" dirty="0"/>
                <a:t> (</a:t>
              </a:r>
              <a:r>
                <a:rPr lang="en-US" sz="1000" b="1" dirty="0" err="1"/>
                <a:t>gatos</a:t>
              </a:r>
              <a:r>
                <a:rPr lang="en-US" sz="1000" b="1" dirty="0"/>
                <a:t> </a:t>
              </a:r>
              <a:r>
                <a:rPr lang="en-US" sz="1000" b="1" dirty="0" err="1"/>
                <a:t>salvajes</a:t>
              </a:r>
              <a:r>
                <a:rPr lang="en-US" sz="1000" b="1" dirty="0"/>
                <a:t>) a </a:t>
              </a:r>
              <a:r>
                <a:rPr lang="en-US" sz="1000" b="1" dirty="0" err="1"/>
                <a:t>su</a:t>
              </a:r>
              <a:r>
                <a:rPr lang="en-US" sz="1000" b="1" dirty="0"/>
                <a:t> </a:t>
              </a:r>
              <a:r>
                <a:rPr lang="en-US" sz="1000" b="1" dirty="0" err="1"/>
                <a:t>hogar</a:t>
              </a:r>
              <a:r>
                <a:rPr lang="en-US" sz="1000" b="1" dirty="0"/>
                <a:t> al </a:t>
              </a:r>
              <a:r>
                <a:rPr lang="en-US" sz="1000" b="1" dirty="0" err="1"/>
                <a:t>aire</a:t>
              </a:r>
              <a:r>
                <a:rPr lang="en-US" sz="1000" b="1" dirty="0"/>
                <a:t> libre.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6A3B3DA-FAA2-1DF3-B25B-EA065CE47F4C}"/>
                </a:ext>
              </a:extLst>
            </p:cNvPr>
            <p:cNvSpPr txBox="1"/>
            <p:nvPr/>
          </p:nvSpPr>
          <p:spPr>
            <a:xfrm>
              <a:off x="522514" y="1936949"/>
              <a:ext cx="3973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</a:rPr>
                <a:t>¡NO VAMOS A LASTIMAR A NINGÚN ANIMAL ATRAPADO!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86C3858-857A-0CD3-D521-517E7F120BBC}"/>
                </a:ext>
              </a:extLst>
            </p:cNvPr>
            <p:cNvSpPr txBox="1"/>
            <p:nvPr/>
          </p:nvSpPr>
          <p:spPr>
            <a:xfrm>
              <a:off x="522514" y="2173531"/>
              <a:ext cx="39732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Por favor no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elimine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la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trampa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de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su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ubicación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ni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libere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a un animal de la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trampa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sin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autorización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previa.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Cubra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la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trampa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completamente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con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una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toalla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</a:p>
            <a:p>
              <a:pPr algn="ctr"/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para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mantenerlos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</a:rPr>
                <a:t>tranquilos</a:t>
              </a: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</a:rPr>
                <a:t>.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AB07430-7D5D-F991-B956-09AD264CA929}"/>
                </a:ext>
              </a:extLst>
            </p:cNvPr>
            <p:cNvSpPr txBox="1"/>
            <p:nvPr/>
          </p:nvSpPr>
          <p:spPr>
            <a:xfrm>
              <a:off x="114188" y="2956424"/>
              <a:ext cx="397328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Si </a:t>
              </a:r>
              <a:r>
                <a:rPr lang="en-US" sz="1050" b="1" dirty="0" err="1"/>
                <a:t>tiene</a:t>
              </a:r>
              <a:r>
                <a:rPr lang="en-US" sz="1050" b="1" dirty="0"/>
                <a:t> </a:t>
              </a:r>
              <a:r>
                <a:rPr lang="en-US" sz="1050" b="1" dirty="0" err="1"/>
                <a:t>preguntas</a:t>
              </a:r>
              <a:r>
                <a:rPr lang="en-US" sz="1050" b="1" dirty="0"/>
                <a:t>, </a:t>
              </a:r>
              <a:r>
                <a:rPr lang="en-US" sz="1050" b="1" dirty="0" err="1"/>
                <a:t>contacte</a:t>
              </a:r>
              <a:endParaRPr lang="en-US" sz="1050" b="1" dirty="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9087CA33-3707-81A8-C18C-1BD7E6D9DF3A}"/>
                </a:ext>
              </a:extLst>
            </p:cNvPr>
            <p:cNvSpPr/>
            <p:nvPr/>
          </p:nvSpPr>
          <p:spPr>
            <a:xfrm>
              <a:off x="522514" y="660956"/>
              <a:ext cx="3973286" cy="256121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3" name="Picture 62">
            <a:extLst>
              <a:ext uri="{FF2B5EF4-FFF2-40B4-BE49-F238E27FC236}">
                <a16:creationId xmlns:a16="http://schemas.microsoft.com/office/drawing/2014/main" id="{596EF936-B08C-AC18-21D9-E6DC56C0C1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50" b="99748" l="315" r="89924">
                        <a14:foregroundMark x1="20970" y1="63350" x2="13602" y2="63287"/>
                        <a14:foregroundMark x1="13602" y1="63287" x2="10453" y2="71977"/>
                        <a14:foregroundMark x1="10453" y1="71977" x2="14610" y2="81486"/>
                        <a14:foregroundMark x1="14610" y1="81486" x2="28778" y2="88980"/>
                        <a14:foregroundMark x1="28778" y1="88980" x2="39169" y2="82179"/>
                        <a14:foregroundMark x1="39169" y1="82179" x2="40113" y2="74307"/>
                        <a14:foregroundMark x1="40113" y1="74307" x2="30416" y2="68262"/>
                        <a14:foregroundMark x1="30416" y1="68262" x2="20781" y2="67506"/>
                        <a14:foregroundMark x1="20781" y1="67506" x2="19018" y2="64987"/>
                        <a14:foregroundMark x1="58671" y1="59716" x2="58411" y2="57379"/>
                        <a14:foregroundMark x1="61650" y1="86524" x2="59976" y2="71461"/>
                        <a14:foregroundMark x1="57772" y1="56034" x2="51322" y2="50630"/>
                        <a14:foregroundMark x1="42102" y1="55349" x2="41167" y2="55828"/>
                        <a14:foregroundMark x1="51322" y1="50630" x2="50489" y2="51056"/>
                        <a14:foregroundMark x1="14443" y1="50734" x2="13946" y2="50142"/>
                        <a14:foregroundMark x1="780" y1="56235" x2="315" y2="56486"/>
                        <a14:foregroundMark x1="3486" y1="54770" x2="1358" y2="55922"/>
                        <a14:foregroundMark x1="7606" y1="52541" x2="5693" y2="53576"/>
                        <a14:foregroundMark x1="12906" y1="49673" x2="10946" y2="50734"/>
                        <a14:foregroundMark x1="56333" y1="70699" x2="55793" y2="56549"/>
                        <a14:foregroundMark x1="56490" y1="74792" x2="56384" y2="72012"/>
                        <a14:foregroundMark x1="57431" y1="99433" x2="56506" y2="75212"/>
                        <a14:foregroundMark x1="27610" y1="62116" x2="25189" y2="62594"/>
                        <a14:foregroundMark x1="38286" y1="60007" x2="33313" y2="60989"/>
                        <a14:foregroundMark x1="55793" y1="56549" x2="39177" y2="59831"/>
                        <a14:foregroundMark x1="17559" y1="57057" x2="14169" y2="54597"/>
                        <a14:foregroundMark x1="25189" y1="62594" x2="19412" y2="58402"/>
                        <a14:foregroundMark x1="14169" y1="54597" x2="4786" y2="95844"/>
                        <a14:foregroundMark x1="4786" y1="95844" x2="11335" y2="99748"/>
                        <a14:foregroundMark x1="15743" y1="65176" x2="14169" y2="78715"/>
                        <a14:foregroundMark x1="14169" y1="78715" x2="31234" y2="87846"/>
                        <a14:foregroundMark x1="31234" y1="87846" x2="40113" y2="78967"/>
                        <a14:foregroundMark x1="40113" y1="78967" x2="31612" y2="69773"/>
                        <a14:foregroundMark x1="31612" y1="69773" x2="16310" y2="66877"/>
                        <a14:foregroundMark x1="16310" y1="66877" x2="13287" y2="67380"/>
                        <a14:foregroundMark x1="51385" y1="58564" x2="39149" y2="58802"/>
                        <a14:foregroundMark x1="35811" y1="62905" x2="30479" y2="71285"/>
                        <a14:foregroundMark x1="37907" y1="59611" x2="36954" y2="61108"/>
                        <a14:foregroundMark x1="30479" y1="71285" x2="44647" y2="81864"/>
                        <a14:foregroundMark x1="44647" y1="81864" x2="61461" y2="84887"/>
                        <a14:foregroundMark x1="61461" y1="84887" x2="59647" y2="71626"/>
                        <a14:foregroundMark x1="57623" y1="64640" x2="46977" y2="56486"/>
                        <a14:foregroundMark x1="46977" y1="56486" x2="46411" y2="58312"/>
                        <a14:foregroundMark x1="56108" y1="71758" x2="56108" y2="70466"/>
                        <a14:foregroundMark x1="56108" y1="83123" x2="56108" y2="71954"/>
                        <a14:foregroundMark x1="56108" y1="70466" x2="49937" y2="59257"/>
                        <a14:foregroundMark x1="38398" y1="60123" x2="34005" y2="60453"/>
                        <a14:foregroundMark x1="49937" y1="59257" x2="39385" y2="60049"/>
                        <a14:foregroundMark x1="35451" y1="62893" x2="44899" y2="78841"/>
                        <a14:foregroundMark x1="34005" y1="60453" x2="34343" y2="61023"/>
                        <a14:foregroundMark x1="44899" y1="78841" x2="57620" y2="77330"/>
                        <a14:foregroundMark x1="57620" y1="77330" x2="53904" y2="88854"/>
                        <a14:foregroundMark x1="53904" y1="88854" x2="46411" y2="79597"/>
                        <a14:foregroundMark x1="46411" y1="79597" x2="46411" y2="79282"/>
                        <a14:foregroundMark x1="56927" y1="98048" x2="51826" y2="82620"/>
                        <a14:foregroundMark x1="51826" y1="82620" x2="34635" y2="85642"/>
                        <a14:foregroundMark x1="34635" y1="85642" x2="37909" y2="97922"/>
                        <a14:foregroundMark x1="37909" y1="97922" x2="60139" y2="99370"/>
                        <a14:foregroundMark x1="60139" y1="99370" x2="50693" y2="87343"/>
                        <a14:foregroundMark x1="50693" y1="87343" x2="49748" y2="87594"/>
                        <a14:foregroundMark x1="36209" y1="85642" x2="11209" y2="81486"/>
                        <a14:foregroundMark x1="11209" y1="81486" x2="10327" y2="94270"/>
                        <a14:foregroundMark x1="10327" y1="94270" x2="26071" y2="96599"/>
                        <a14:foregroundMark x1="26071" y1="96599" x2="22733" y2="84446"/>
                        <a14:foregroundMark x1="22733" y1="84446" x2="20970" y2="83690"/>
                        <a14:backgroundMark x1="819" y1="6612" x2="2708" y2="19899"/>
                        <a14:backgroundMark x1="2708" y1="19899" x2="15680" y2="32116"/>
                        <a14:backgroundMark x1="15680" y1="32116" x2="49181" y2="37469"/>
                        <a14:backgroundMark x1="49181" y1="37469" x2="49748" y2="23678"/>
                        <a14:backgroundMark x1="49748" y1="23678" x2="43640" y2="11020"/>
                        <a14:backgroundMark x1="43640" y1="11020" x2="37594" y2="9698"/>
                        <a14:backgroundMark x1="56108" y1="37846" x2="36713" y2="54093"/>
                        <a14:backgroundMark x1="36713" y1="54093" x2="6045" y2="45907"/>
                        <a14:backgroundMark x1="6045" y1="45907" x2="252" y2="47544"/>
                        <a14:backgroundMark x1="56360" y1="50567" x2="64169" y2="67003"/>
                        <a14:backgroundMark x1="64169" y1="67003" x2="65491" y2="94144"/>
                        <a14:backgroundMark x1="65491" y1="94144" x2="82116" y2="95655"/>
                        <a14:backgroundMark x1="82116" y1="95655" x2="90302" y2="80290"/>
                        <a14:backgroundMark x1="90302" y1="80290" x2="85390" y2="62406"/>
                        <a14:backgroundMark x1="85390" y1="62406" x2="73615" y2="51071"/>
                        <a14:backgroundMark x1="73615" y1="51071" x2="56612" y2="51637"/>
                        <a14:backgroundMark x1="50567" y1="51134" x2="40806" y2="57431"/>
                        <a14:backgroundMark x1="40806" y1="57431" x2="29471" y2="59950"/>
                        <a14:backgroundMark x1="29471" y1="59950" x2="16940" y2="51637"/>
                        <a14:backgroundMark x1="16940" y1="51637" x2="4723" y2="51637"/>
                        <a14:backgroundMark x1="4723" y1="51637" x2="2393" y2="96096"/>
                        <a14:backgroundMark x1="2393" y1="96096" x2="882" y2="50441"/>
                        <a14:backgroundMark x1="882" y1="50441" x2="12217" y2="48237"/>
                        <a14:backgroundMark x1="12217" y1="48237" x2="25189" y2="54093"/>
                        <a14:backgroundMark x1="25189" y1="54093" x2="38980" y2="54471"/>
                        <a14:backgroundMark x1="38980" y1="54471" x2="52771" y2="45277"/>
                        <a14:backgroundMark x1="52771" y1="45277" x2="52771" y2="45277"/>
                        <a14:backgroundMark x1="32305" y1="53589" x2="21411" y2="57431"/>
                        <a14:backgroundMark x1="21411" y1="57431" x2="11335" y2="49559"/>
                        <a14:backgroundMark x1="11335" y1="49559" x2="25000" y2="47103"/>
                        <a14:backgroundMark x1="25000" y1="47103" x2="37909" y2="50000"/>
                        <a14:backgroundMark x1="37909" y1="50000" x2="28904" y2="59446"/>
                        <a14:backgroundMark x1="28904" y1="59446" x2="22355" y2="54156"/>
                        <a14:backgroundMark x1="60202" y1="58564" x2="60202" y2="70970"/>
                        <a14:backgroundMark x1="60202" y1="70970" x2="59824" y2="59446"/>
                        <a14:backgroundMark x1="59824" y1="59446" x2="57116" y2="72166"/>
                        <a14:backgroundMark x1="57116" y1="72166" x2="63287" y2="69081"/>
                        <a14:backgroundMark x1="1637" y1="52204" x2="2204" y2="49433"/>
                        <a14:backgroundMark x1="17947" y1="56612" x2="29345" y2="61776"/>
                        <a14:backgroundMark x1="29345" y1="61776" x2="40869" y2="62154"/>
                        <a14:backgroundMark x1="40869" y1="62154" x2="35327" y2="56360"/>
                        <a14:backgroundMark x1="23174" y1="57746" x2="35076" y2="59005"/>
                        <a14:backgroundMark x1="35076" y1="59005" x2="41184" y2="55793"/>
                        <a14:backgroundMark x1="57179" y1="71537" x2="57431" y2="73741"/>
                        <a14:backgroundMark x1="58564" y1="70970" x2="57431" y2="75441"/>
                        <a14:backgroundMark x1="57431" y1="61335" x2="59698" y2="62406"/>
                      </a14:backgroundRemoval>
                    </a14:imgEffect>
                  </a14:imgLayer>
                </a14:imgProps>
              </a:ext>
            </a:extLst>
          </a:blip>
          <a:srcRect t="49724" r="37017"/>
          <a:stretch/>
        </p:blipFill>
        <p:spPr>
          <a:xfrm>
            <a:off x="7942452" y="5675355"/>
            <a:ext cx="801858" cy="640080"/>
          </a:xfrm>
          <a:prstGeom prst="rect">
            <a:avLst/>
          </a:prstGeom>
          <a:effectLst/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F274F7B3-9725-D31C-68DE-AC80E5CC3CD8}"/>
              </a:ext>
            </a:extLst>
          </p:cNvPr>
          <p:cNvSpPr/>
          <p:nvPr/>
        </p:nvSpPr>
        <p:spPr>
          <a:xfrm rot="1177922">
            <a:off x="8552396" y="5647832"/>
            <a:ext cx="201125" cy="95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0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776140-90A6-8DB2-EFA2-DDC8C3D809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93" r="39674"/>
          <a:stretch/>
        </p:blipFill>
        <p:spPr>
          <a:xfrm>
            <a:off x="3302074" y="1082550"/>
            <a:ext cx="1014113" cy="1776764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957115C8-5F0E-39B7-470E-8093180668BB}"/>
              </a:ext>
            </a:extLst>
          </p:cNvPr>
          <p:cNvGrpSpPr/>
          <p:nvPr/>
        </p:nvGrpSpPr>
        <p:grpSpPr>
          <a:xfrm>
            <a:off x="0" y="302070"/>
            <a:ext cx="4316187" cy="2561215"/>
            <a:chOff x="179613" y="660956"/>
            <a:chExt cx="4316187" cy="256121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2FF9109-FB85-C505-7325-B2C98EE35220}"/>
                </a:ext>
              </a:extLst>
            </p:cNvPr>
            <p:cNvSpPr txBox="1"/>
            <p:nvPr/>
          </p:nvSpPr>
          <p:spPr>
            <a:xfrm>
              <a:off x="794657" y="676829"/>
              <a:ext cx="34615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HUMANE TRAPPING IN PROGRESS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B60B8A0-6B43-ADA9-5DA0-20E7CE0A7262}"/>
                </a:ext>
              </a:extLst>
            </p:cNvPr>
            <p:cNvSpPr txBox="1"/>
            <p:nvPr/>
          </p:nvSpPr>
          <p:spPr>
            <a:xfrm>
              <a:off x="555039" y="972409"/>
              <a:ext cx="3889546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/>
                <a:t>Members of your community are caring for the cats through </a:t>
              </a:r>
            </a:p>
            <a:p>
              <a:r>
                <a:rPr lang="en-US" sz="1050" b="1" u="sng" dirty="0"/>
                <a:t>Trap-Neuter-Return (TNR)</a:t>
              </a:r>
              <a:r>
                <a:rPr lang="en-US" sz="1050" b="1" dirty="0"/>
                <a:t>. We are taking the cats to get spayed or neutered, vaccinated, and ear tipped (the universal symbol of a neutered and vaccinated cat). We then return healthy, </a:t>
              </a:r>
            </a:p>
            <a:p>
              <a:r>
                <a:rPr lang="en-US" sz="1050" b="1" dirty="0"/>
                <a:t>adult community cats –also called feral cats – </a:t>
              </a:r>
            </a:p>
            <a:p>
              <a:r>
                <a:rPr lang="en-US" sz="1050" b="1" dirty="0"/>
                <a:t>to their outdoor home.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5410457-A893-6E2D-7357-A365ED8E8BEF}"/>
                </a:ext>
              </a:extLst>
            </p:cNvPr>
            <p:cNvSpPr txBox="1"/>
            <p:nvPr/>
          </p:nvSpPr>
          <p:spPr>
            <a:xfrm>
              <a:off x="639877" y="1946618"/>
              <a:ext cx="30609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accent2"/>
                  </a:solidFill>
                </a:rPr>
                <a:t>WE WILL NOT HARM ANY TRAPPED ANIMAL!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0182487-2542-CEA8-C827-94455E6DA718}"/>
                </a:ext>
              </a:extLst>
            </p:cNvPr>
            <p:cNvSpPr txBox="1"/>
            <p:nvPr/>
          </p:nvSpPr>
          <p:spPr>
            <a:xfrm>
              <a:off x="740964" y="2180251"/>
              <a:ext cx="285058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7030A0"/>
                  </a:solidFill>
                </a:rPr>
                <a:t>Please do not remove the trap from this location or release an animal from the trap without authorization. Fully cover trap with a towel to keep calm.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E90130B-D4B7-BDF2-42F6-067FADC55A84}"/>
                </a:ext>
              </a:extLst>
            </p:cNvPr>
            <p:cNvSpPr txBox="1"/>
            <p:nvPr/>
          </p:nvSpPr>
          <p:spPr>
            <a:xfrm>
              <a:off x="179613" y="2906326"/>
              <a:ext cx="3973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For questions contact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1536DC-27BF-A59C-66DF-78356A8AAFB7}"/>
                </a:ext>
              </a:extLst>
            </p:cNvPr>
            <p:cNvSpPr/>
            <p:nvPr/>
          </p:nvSpPr>
          <p:spPr>
            <a:xfrm>
              <a:off x="522514" y="660956"/>
              <a:ext cx="3973286" cy="256121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A848F0A4-2524-D1F5-C575-D1C4D8B725D7}"/>
              </a:ext>
            </a:extLst>
          </p:cNvPr>
          <p:cNvSpPr/>
          <p:nvPr/>
        </p:nvSpPr>
        <p:spPr>
          <a:xfrm rot="1177922">
            <a:off x="4053617" y="1096590"/>
            <a:ext cx="201125" cy="95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1D0FE8-89C2-61A9-170A-0D34E2EC57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93" r="39674"/>
          <a:stretch/>
        </p:blipFill>
        <p:spPr>
          <a:xfrm>
            <a:off x="7754461" y="1082550"/>
            <a:ext cx="1014113" cy="1776764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D26BB32E-A9EA-53D5-D999-C6530E1F3B37}"/>
              </a:ext>
            </a:extLst>
          </p:cNvPr>
          <p:cNvGrpSpPr/>
          <p:nvPr/>
        </p:nvGrpSpPr>
        <p:grpSpPr>
          <a:xfrm>
            <a:off x="4452387" y="302070"/>
            <a:ext cx="4316187" cy="2561215"/>
            <a:chOff x="179613" y="660956"/>
            <a:chExt cx="4316187" cy="256121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F94E051-6A65-0E65-60B4-FC97C0518F5D}"/>
                </a:ext>
              </a:extLst>
            </p:cNvPr>
            <p:cNvSpPr txBox="1"/>
            <p:nvPr/>
          </p:nvSpPr>
          <p:spPr>
            <a:xfrm>
              <a:off x="794657" y="676829"/>
              <a:ext cx="34615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HUMANE TRAPPING IN PROGRESS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254A4BB-5E76-17C8-2640-B2B55E807757}"/>
                </a:ext>
              </a:extLst>
            </p:cNvPr>
            <p:cNvSpPr txBox="1"/>
            <p:nvPr/>
          </p:nvSpPr>
          <p:spPr>
            <a:xfrm>
              <a:off x="555039" y="972409"/>
              <a:ext cx="3889546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/>
                <a:t>Members of your community are caring for the cats through </a:t>
              </a:r>
            </a:p>
            <a:p>
              <a:r>
                <a:rPr lang="en-US" sz="1050" b="1" u="sng" dirty="0"/>
                <a:t>Trap-Neuter-Return (TNR)</a:t>
              </a:r>
              <a:r>
                <a:rPr lang="en-US" sz="1050" b="1" dirty="0"/>
                <a:t>. We are taking the cats to get spayed or neutered, vaccinated, and ear tipped (the universal symbol of a neutered and vaccinated cat). We then return healthy, </a:t>
              </a:r>
            </a:p>
            <a:p>
              <a:r>
                <a:rPr lang="en-US" sz="1050" b="1" dirty="0"/>
                <a:t>adult community cats –also called feral cats – </a:t>
              </a:r>
            </a:p>
            <a:p>
              <a:r>
                <a:rPr lang="en-US" sz="1050" b="1" dirty="0"/>
                <a:t>to their outdoor home.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3B80F32-D8FF-7E00-CF13-72FB857ED8EE}"/>
                </a:ext>
              </a:extLst>
            </p:cNvPr>
            <p:cNvSpPr txBox="1"/>
            <p:nvPr/>
          </p:nvSpPr>
          <p:spPr>
            <a:xfrm>
              <a:off x="639877" y="1946618"/>
              <a:ext cx="30609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accent2"/>
                  </a:solidFill>
                </a:rPr>
                <a:t>WE WILL NOT HARM ANY TRAPPED ANIMAL!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7A85B61-B1DD-BC11-5786-4CC6318F97F5}"/>
                </a:ext>
              </a:extLst>
            </p:cNvPr>
            <p:cNvSpPr txBox="1"/>
            <p:nvPr/>
          </p:nvSpPr>
          <p:spPr>
            <a:xfrm>
              <a:off x="740964" y="2180251"/>
              <a:ext cx="285058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7030A0"/>
                  </a:solidFill>
                </a:rPr>
                <a:t>Please do not remove the trap from this location or release an animal from the trap without authorization. Fully cover trap with a towel to keep calm.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A06A39A-D3F0-2EA4-1273-3849816628A5}"/>
                </a:ext>
              </a:extLst>
            </p:cNvPr>
            <p:cNvSpPr txBox="1"/>
            <p:nvPr/>
          </p:nvSpPr>
          <p:spPr>
            <a:xfrm>
              <a:off x="179613" y="2906326"/>
              <a:ext cx="3973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For questions contact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8ABFAD8-05C7-A45C-09D3-8551CD3BE5A8}"/>
                </a:ext>
              </a:extLst>
            </p:cNvPr>
            <p:cNvSpPr/>
            <p:nvPr/>
          </p:nvSpPr>
          <p:spPr>
            <a:xfrm>
              <a:off x="522514" y="660956"/>
              <a:ext cx="3973286" cy="256121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98867794-20E4-C77A-7A9F-5FE4C6EF0FD5}"/>
              </a:ext>
            </a:extLst>
          </p:cNvPr>
          <p:cNvSpPr/>
          <p:nvPr/>
        </p:nvSpPr>
        <p:spPr>
          <a:xfrm rot="1177922">
            <a:off x="8506004" y="1096590"/>
            <a:ext cx="201125" cy="95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3EC5CD9-F15B-60C4-C0B1-03344CAC94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93" r="39674"/>
          <a:stretch/>
        </p:blipFill>
        <p:spPr>
          <a:xfrm>
            <a:off x="3283196" y="4108821"/>
            <a:ext cx="1014113" cy="1776764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66A2D4D-5C4B-70B7-C28D-4371531A63C0}"/>
              </a:ext>
            </a:extLst>
          </p:cNvPr>
          <p:cNvGrpSpPr/>
          <p:nvPr/>
        </p:nvGrpSpPr>
        <p:grpSpPr>
          <a:xfrm>
            <a:off x="-18878" y="3328341"/>
            <a:ext cx="4316187" cy="2561215"/>
            <a:chOff x="179613" y="660956"/>
            <a:chExt cx="4316187" cy="256121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92EF8A8-A92B-859C-613E-63EA39743597}"/>
                </a:ext>
              </a:extLst>
            </p:cNvPr>
            <p:cNvSpPr txBox="1"/>
            <p:nvPr/>
          </p:nvSpPr>
          <p:spPr>
            <a:xfrm>
              <a:off x="794657" y="676829"/>
              <a:ext cx="34615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HUMANE TRAPPING IN PROGRESS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B706080-8313-BAD3-4B03-957758B9B4A3}"/>
                </a:ext>
              </a:extLst>
            </p:cNvPr>
            <p:cNvSpPr txBox="1"/>
            <p:nvPr/>
          </p:nvSpPr>
          <p:spPr>
            <a:xfrm>
              <a:off x="555039" y="972409"/>
              <a:ext cx="3889546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/>
                <a:t>Members of your community are caring for the cats through </a:t>
              </a:r>
            </a:p>
            <a:p>
              <a:r>
                <a:rPr lang="en-US" sz="1050" b="1" u="sng" dirty="0"/>
                <a:t>Trap-Neuter-Return (TNR)</a:t>
              </a:r>
              <a:r>
                <a:rPr lang="en-US" sz="1050" b="1" dirty="0"/>
                <a:t>. We are taking the cats to get spayed or neutered, vaccinated, and ear tipped (the universal symbol of a neutered and vaccinated cat). We then return healthy, </a:t>
              </a:r>
            </a:p>
            <a:p>
              <a:r>
                <a:rPr lang="en-US" sz="1050" b="1" dirty="0"/>
                <a:t>adult community cats –also called feral cats – </a:t>
              </a:r>
            </a:p>
            <a:p>
              <a:r>
                <a:rPr lang="en-US" sz="1050" b="1" dirty="0"/>
                <a:t>to their outdoor home.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1464CF8-AA09-E468-0B4C-DEDF2266DC8B}"/>
                </a:ext>
              </a:extLst>
            </p:cNvPr>
            <p:cNvSpPr txBox="1"/>
            <p:nvPr/>
          </p:nvSpPr>
          <p:spPr>
            <a:xfrm>
              <a:off x="639877" y="1946618"/>
              <a:ext cx="30609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accent2"/>
                  </a:solidFill>
                </a:rPr>
                <a:t>WE WILL NOT HARM ANY TRAPPED ANIMAL!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8A28C1B-F2CA-0E4B-CD81-252B96B19487}"/>
                </a:ext>
              </a:extLst>
            </p:cNvPr>
            <p:cNvSpPr txBox="1"/>
            <p:nvPr/>
          </p:nvSpPr>
          <p:spPr>
            <a:xfrm>
              <a:off x="740964" y="2180251"/>
              <a:ext cx="285058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7030A0"/>
                  </a:solidFill>
                </a:rPr>
                <a:t>Please do not remove the trap from this location or release an animal from the trap without authorization. Fully cover trap with a towel to keep calm.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C743DD7-77AE-7362-543E-46E25DF8DD0D}"/>
                </a:ext>
              </a:extLst>
            </p:cNvPr>
            <p:cNvSpPr txBox="1"/>
            <p:nvPr/>
          </p:nvSpPr>
          <p:spPr>
            <a:xfrm>
              <a:off x="179613" y="2906326"/>
              <a:ext cx="3973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For questions contact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D7B97F6-BF89-7863-EDE4-E8B52CC668BA}"/>
                </a:ext>
              </a:extLst>
            </p:cNvPr>
            <p:cNvSpPr/>
            <p:nvPr/>
          </p:nvSpPr>
          <p:spPr>
            <a:xfrm>
              <a:off x="522514" y="660956"/>
              <a:ext cx="3973286" cy="256121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4DCE9FB7-6EC9-8516-754E-5237D25A3E8A}"/>
              </a:ext>
            </a:extLst>
          </p:cNvPr>
          <p:cNvSpPr/>
          <p:nvPr/>
        </p:nvSpPr>
        <p:spPr>
          <a:xfrm rot="1177922">
            <a:off x="4034739" y="4122861"/>
            <a:ext cx="201125" cy="95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77CDC696-3113-2E48-2E37-EABBD252EB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93" r="39674"/>
          <a:stretch/>
        </p:blipFill>
        <p:spPr>
          <a:xfrm>
            <a:off x="7776250" y="4121805"/>
            <a:ext cx="1014113" cy="1776764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701F1CC-5A99-DA1D-B47D-41AD9D163D06}"/>
              </a:ext>
            </a:extLst>
          </p:cNvPr>
          <p:cNvGrpSpPr/>
          <p:nvPr/>
        </p:nvGrpSpPr>
        <p:grpSpPr>
          <a:xfrm>
            <a:off x="4474176" y="3341325"/>
            <a:ext cx="4316187" cy="2561215"/>
            <a:chOff x="179613" y="660956"/>
            <a:chExt cx="4316187" cy="256121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DD84609-4F9C-1DA2-EC38-62E1AF89E5CA}"/>
                </a:ext>
              </a:extLst>
            </p:cNvPr>
            <p:cNvSpPr txBox="1"/>
            <p:nvPr/>
          </p:nvSpPr>
          <p:spPr>
            <a:xfrm>
              <a:off x="794657" y="676829"/>
              <a:ext cx="34615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HUMANE TRAPPING IN PROGRESS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6489716-1AFF-C350-74C4-2DEDE19D8D15}"/>
                </a:ext>
              </a:extLst>
            </p:cNvPr>
            <p:cNvSpPr txBox="1"/>
            <p:nvPr/>
          </p:nvSpPr>
          <p:spPr>
            <a:xfrm>
              <a:off x="555039" y="972409"/>
              <a:ext cx="3889546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/>
                <a:t>Members of your community are caring for the cats through </a:t>
              </a:r>
            </a:p>
            <a:p>
              <a:r>
                <a:rPr lang="en-US" sz="1050" b="1" u="sng" dirty="0"/>
                <a:t>Trap-Neuter-Return (TNR)</a:t>
              </a:r>
              <a:r>
                <a:rPr lang="en-US" sz="1050" b="1" dirty="0"/>
                <a:t>. We are taking the cats to get spayed or neutered, vaccinated, and ear tipped (the universal symbol of a neutered and vaccinated cat). We then return healthy, </a:t>
              </a:r>
            </a:p>
            <a:p>
              <a:r>
                <a:rPr lang="en-US" sz="1050" b="1" dirty="0"/>
                <a:t>adult community cats –also called feral cats – </a:t>
              </a:r>
            </a:p>
            <a:p>
              <a:r>
                <a:rPr lang="en-US" sz="1050" b="1" dirty="0"/>
                <a:t>to their outdoor home.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79F2AAF-D7C4-5785-7BD1-EB970E403CD3}"/>
                </a:ext>
              </a:extLst>
            </p:cNvPr>
            <p:cNvSpPr txBox="1"/>
            <p:nvPr/>
          </p:nvSpPr>
          <p:spPr>
            <a:xfrm>
              <a:off x="639877" y="1946618"/>
              <a:ext cx="30609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accent2"/>
                  </a:solidFill>
                </a:rPr>
                <a:t>WE WILL NOT HARM ANY TRAPPED ANIMAL!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6211E0B-45BB-45DB-3A9D-A8C8EC848E2B}"/>
                </a:ext>
              </a:extLst>
            </p:cNvPr>
            <p:cNvSpPr txBox="1"/>
            <p:nvPr/>
          </p:nvSpPr>
          <p:spPr>
            <a:xfrm>
              <a:off x="740964" y="2180251"/>
              <a:ext cx="285058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7030A0"/>
                  </a:solidFill>
                </a:rPr>
                <a:t>Please do not remove the trap from this location or release an animal from the trap without authorization. Fully cover trap with a towel to keep calm.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7575C1A-A826-5FE4-A8AE-AC988196BA1C}"/>
                </a:ext>
              </a:extLst>
            </p:cNvPr>
            <p:cNvSpPr txBox="1"/>
            <p:nvPr/>
          </p:nvSpPr>
          <p:spPr>
            <a:xfrm>
              <a:off x="179613" y="2906326"/>
              <a:ext cx="3973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For questions contact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E2624FF-B50D-FF0C-BB6D-1E468A91449A}"/>
                </a:ext>
              </a:extLst>
            </p:cNvPr>
            <p:cNvSpPr/>
            <p:nvPr/>
          </p:nvSpPr>
          <p:spPr>
            <a:xfrm>
              <a:off x="522514" y="660956"/>
              <a:ext cx="3973286" cy="256121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9A3965DB-11E2-A716-6B78-A57E4F34C2C1}"/>
              </a:ext>
            </a:extLst>
          </p:cNvPr>
          <p:cNvSpPr/>
          <p:nvPr/>
        </p:nvSpPr>
        <p:spPr>
          <a:xfrm rot="1177922">
            <a:off x="8527793" y="4135845"/>
            <a:ext cx="201125" cy="95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776140-90A6-8DB2-EFA2-DDC8C3D809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93" r="39674"/>
          <a:stretch/>
        </p:blipFill>
        <p:spPr>
          <a:xfrm>
            <a:off x="3516787" y="1779692"/>
            <a:ext cx="627949" cy="110019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957115C8-5F0E-39B7-470E-8093180668BB}"/>
              </a:ext>
            </a:extLst>
          </p:cNvPr>
          <p:cNvGrpSpPr/>
          <p:nvPr/>
        </p:nvGrpSpPr>
        <p:grpSpPr>
          <a:xfrm>
            <a:off x="0" y="286936"/>
            <a:ext cx="4401217" cy="2576349"/>
            <a:chOff x="179613" y="645822"/>
            <a:chExt cx="4401217" cy="257634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2FF9109-FB85-C505-7325-B2C98EE35220}"/>
                </a:ext>
              </a:extLst>
            </p:cNvPr>
            <p:cNvSpPr txBox="1"/>
            <p:nvPr/>
          </p:nvSpPr>
          <p:spPr>
            <a:xfrm>
              <a:off x="571537" y="645822"/>
              <a:ext cx="38730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err="1"/>
                <a:t>Captura</a:t>
              </a:r>
              <a:r>
                <a:rPr lang="en-US" sz="1800" b="1" dirty="0"/>
                <a:t> </a:t>
              </a:r>
              <a:r>
                <a:rPr lang="en-US" sz="1800" b="1" dirty="0" err="1"/>
                <a:t>humanitaria</a:t>
              </a:r>
              <a:r>
                <a:rPr lang="en-US" sz="1800" b="1" dirty="0"/>
                <a:t> de </a:t>
              </a:r>
              <a:r>
                <a:rPr lang="en-US" sz="1800" b="1" dirty="0" err="1"/>
                <a:t>gatos</a:t>
              </a:r>
              <a:r>
                <a:rPr lang="en-US" sz="1800" b="1" dirty="0"/>
                <a:t> </a:t>
              </a:r>
              <a:r>
                <a:rPr lang="en-US" sz="1800" b="1" dirty="0" err="1"/>
                <a:t>en</a:t>
              </a:r>
              <a:r>
                <a:rPr lang="en-US" sz="1800" b="1" dirty="0"/>
                <a:t> </a:t>
              </a:r>
              <a:r>
                <a:rPr lang="en-US" sz="1800" b="1" dirty="0" err="1"/>
                <a:t>curso</a:t>
              </a:r>
              <a:endParaRPr lang="en-US" sz="1800" b="1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B60B8A0-6B43-ADA9-5DA0-20E7CE0A7262}"/>
                </a:ext>
              </a:extLst>
            </p:cNvPr>
            <p:cNvSpPr txBox="1"/>
            <p:nvPr/>
          </p:nvSpPr>
          <p:spPr>
            <a:xfrm>
              <a:off x="443773" y="921964"/>
              <a:ext cx="4137057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err="1"/>
                <a:t>Miembros</a:t>
              </a:r>
              <a:r>
                <a:rPr lang="en-US" sz="1050" b="1" dirty="0"/>
                <a:t> de </a:t>
              </a:r>
              <a:r>
                <a:rPr lang="en-US" sz="1050" b="1" dirty="0" err="1"/>
                <a:t>su</a:t>
              </a:r>
              <a:r>
                <a:rPr lang="en-US" sz="1050" b="1" dirty="0"/>
                <a:t> </a:t>
              </a:r>
              <a:r>
                <a:rPr lang="en-US" sz="1050" b="1" dirty="0" err="1"/>
                <a:t>comunidad</a:t>
              </a:r>
              <a:r>
                <a:rPr lang="en-US" sz="1050" b="1" dirty="0"/>
                <a:t> </a:t>
              </a:r>
              <a:r>
                <a:rPr lang="en-US" sz="1050" b="1" dirty="0" err="1"/>
                <a:t>están</a:t>
              </a:r>
              <a:r>
                <a:rPr lang="en-US" sz="1050" b="1" dirty="0"/>
                <a:t> </a:t>
              </a:r>
              <a:r>
                <a:rPr lang="en-US" sz="1050" b="1" dirty="0" err="1"/>
                <a:t>atendiendo</a:t>
              </a:r>
              <a:r>
                <a:rPr lang="en-US" sz="1050" b="1" dirty="0"/>
                <a:t> </a:t>
              </a:r>
              <a:r>
                <a:rPr lang="en-US" sz="1050" b="1" dirty="0" err="1"/>
                <a:t>los</a:t>
              </a:r>
              <a:r>
                <a:rPr lang="en-US" sz="1050" b="1" dirty="0"/>
                <a:t> </a:t>
              </a:r>
              <a:r>
                <a:rPr lang="en-US" sz="1050" b="1" dirty="0" err="1"/>
                <a:t>gatos</a:t>
              </a:r>
              <a:r>
                <a:rPr lang="en-US" sz="1050" b="1" dirty="0"/>
                <a:t> </a:t>
              </a:r>
              <a:r>
                <a:rPr lang="en-US" sz="1050" b="1" dirty="0" err="1"/>
                <a:t>mediante</a:t>
              </a:r>
              <a:r>
                <a:rPr lang="en-US" sz="1050" b="1" dirty="0"/>
                <a:t> </a:t>
              </a:r>
              <a:r>
                <a:rPr lang="en-US" sz="1050" b="1" dirty="0" err="1"/>
                <a:t>Captura-Esterilización-Retorno</a:t>
              </a:r>
              <a:r>
                <a:rPr lang="en-US" sz="1050" b="1" dirty="0"/>
                <a:t> (CER, o TNR </a:t>
              </a:r>
              <a:r>
                <a:rPr lang="en-US" sz="1050" b="1" dirty="0" err="1"/>
                <a:t>en</a:t>
              </a:r>
              <a:r>
                <a:rPr lang="en-US" sz="1050" b="1" dirty="0"/>
                <a:t> </a:t>
              </a:r>
              <a:r>
                <a:rPr lang="en-US" sz="1050" b="1" dirty="0" err="1"/>
                <a:t>inglés</a:t>
              </a:r>
              <a:r>
                <a:rPr lang="en-US" sz="1050" b="1" dirty="0"/>
                <a:t>). Estamos </a:t>
              </a:r>
              <a:r>
                <a:rPr lang="en-US" sz="1050" b="1" dirty="0" err="1"/>
                <a:t>capturando</a:t>
              </a:r>
              <a:r>
                <a:rPr lang="en-US" sz="1050" b="1" dirty="0"/>
                <a:t> a </a:t>
              </a:r>
              <a:r>
                <a:rPr lang="en-US" sz="1050" b="1" dirty="0" err="1"/>
                <a:t>los</a:t>
              </a:r>
              <a:r>
                <a:rPr lang="en-US" sz="1050" b="1" dirty="0"/>
                <a:t> </a:t>
              </a:r>
              <a:r>
                <a:rPr lang="en-US" sz="1050" b="1" dirty="0" err="1"/>
                <a:t>gatos</a:t>
              </a:r>
              <a:r>
                <a:rPr lang="en-US" sz="1050" b="1" dirty="0"/>
                <a:t> para ser </a:t>
              </a:r>
              <a:r>
                <a:rPr lang="en-US" sz="1050" b="1" dirty="0" err="1"/>
                <a:t>esterilizados</a:t>
              </a:r>
              <a:r>
                <a:rPr lang="en-US" sz="1050" b="1" dirty="0"/>
                <a:t> o </a:t>
              </a:r>
              <a:r>
                <a:rPr lang="en-US" sz="1050" b="1" dirty="0" err="1"/>
                <a:t>castrados</a:t>
              </a:r>
              <a:r>
                <a:rPr lang="en-US" sz="1050" b="1" dirty="0"/>
                <a:t>, </a:t>
              </a:r>
              <a:r>
                <a:rPr lang="en-US" sz="1050" b="1" dirty="0" err="1"/>
                <a:t>vacunados</a:t>
              </a:r>
              <a:r>
                <a:rPr lang="en-US" sz="1050" b="1" dirty="0"/>
                <a:t>, y se les </a:t>
              </a:r>
              <a:r>
                <a:rPr lang="en-US" sz="1050" b="1" dirty="0" err="1"/>
                <a:t>corta</a:t>
              </a:r>
              <a:r>
                <a:rPr lang="en-US" sz="1050" b="1" dirty="0"/>
                <a:t> la </a:t>
              </a:r>
              <a:r>
                <a:rPr lang="en-US" sz="1050" b="1" dirty="0" err="1"/>
                <a:t>punta</a:t>
              </a:r>
              <a:r>
                <a:rPr lang="en-US" sz="1050" b="1" dirty="0"/>
                <a:t> de la </a:t>
              </a:r>
              <a:r>
                <a:rPr lang="en-US" sz="1050" b="1" dirty="0" err="1"/>
                <a:t>oreja</a:t>
              </a:r>
              <a:r>
                <a:rPr lang="en-US" sz="1050" b="1" dirty="0"/>
                <a:t> (</a:t>
              </a:r>
              <a:r>
                <a:rPr lang="en-US" sz="1050" b="1" dirty="0" err="1"/>
                <a:t>símbolo</a:t>
              </a:r>
              <a:r>
                <a:rPr lang="en-US" sz="1050" b="1" dirty="0"/>
                <a:t> universal de que un </a:t>
              </a:r>
              <a:r>
                <a:rPr lang="en-US" sz="1050" b="1" dirty="0" err="1"/>
                <a:t>gato</a:t>
              </a:r>
              <a:r>
                <a:rPr lang="en-US" sz="1050" b="1" dirty="0"/>
                <a:t> ha </a:t>
              </a:r>
              <a:r>
                <a:rPr lang="en-US" sz="1050" b="1" dirty="0" err="1"/>
                <a:t>sido</a:t>
              </a:r>
              <a:r>
                <a:rPr lang="en-US" sz="1050" b="1" dirty="0"/>
                <a:t> </a:t>
              </a:r>
              <a:r>
                <a:rPr lang="en-US" sz="1050" b="1" dirty="0" err="1"/>
                <a:t>esterilizado</a:t>
              </a:r>
              <a:r>
                <a:rPr lang="en-US" sz="1050" b="1" dirty="0"/>
                <a:t> y </a:t>
              </a:r>
              <a:r>
                <a:rPr lang="en-US" sz="1050" b="1" dirty="0" err="1"/>
                <a:t>vacunado</a:t>
              </a:r>
              <a:r>
                <a:rPr lang="en-US" sz="1050" b="1" dirty="0"/>
                <a:t>). </a:t>
              </a:r>
              <a:r>
                <a:rPr lang="en-US" sz="1050" b="1" dirty="0" err="1"/>
                <a:t>Finalmente</a:t>
              </a:r>
              <a:r>
                <a:rPr lang="en-US" sz="1050" b="1" dirty="0"/>
                <a:t> </a:t>
              </a:r>
              <a:r>
                <a:rPr lang="en-US" sz="1050" b="1" dirty="0" err="1"/>
                <a:t>retornamos</a:t>
              </a:r>
              <a:r>
                <a:rPr lang="en-US" sz="1050" b="1" dirty="0"/>
                <a:t> a </a:t>
              </a:r>
              <a:r>
                <a:rPr lang="en-US" sz="1050" b="1" dirty="0" err="1"/>
                <a:t>los</a:t>
              </a:r>
              <a:r>
                <a:rPr lang="en-US" sz="1050" b="1" dirty="0"/>
                <a:t> </a:t>
              </a:r>
              <a:r>
                <a:rPr lang="en-US" sz="1050" b="1" dirty="0" err="1"/>
                <a:t>gatos</a:t>
              </a:r>
              <a:r>
                <a:rPr lang="en-US" sz="1050" b="1" dirty="0"/>
                <a:t> </a:t>
              </a:r>
              <a:r>
                <a:rPr lang="en-US" sz="1050" b="1" dirty="0" err="1"/>
                <a:t>adultos</a:t>
              </a:r>
              <a:r>
                <a:rPr lang="en-US" sz="1050" b="1" dirty="0"/>
                <a:t> </a:t>
              </a:r>
              <a:r>
                <a:rPr lang="en-US" sz="1050" b="1" dirty="0" err="1"/>
                <a:t>saludables</a:t>
              </a:r>
              <a:r>
                <a:rPr lang="en-US" sz="1050" b="1" dirty="0"/>
                <a:t> (</a:t>
              </a:r>
              <a:r>
                <a:rPr lang="en-US" sz="1050" b="1" dirty="0" err="1"/>
                <a:t>gatos</a:t>
              </a:r>
              <a:r>
                <a:rPr lang="en-US" sz="1050" b="1" dirty="0"/>
                <a:t> </a:t>
              </a:r>
              <a:r>
                <a:rPr lang="en-US" sz="1050" b="1" dirty="0" err="1"/>
                <a:t>salvajes</a:t>
              </a:r>
              <a:r>
                <a:rPr lang="en-US" sz="1050" b="1" dirty="0"/>
                <a:t>) a </a:t>
              </a:r>
              <a:r>
                <a:rPr lang="en-US" sz="1050" b="1" dirty="0" err="1"/>
                <a:t>su</a:t>
              </a:r>
              <a:r>
                <a:rPr lang="en-US" sz="1050" b="1" dirty="0"/>
                <a:t> </a:t>
              </a:r>
              <a:r>
                <a:rPr lang="en-US" sz="1050" b="1" dirty="0" err="1"/>
                <a:t>hogar</a:t>
              </a:r>
              <a:r>
                <a:rPr lang="en-US" sz="1050" b="1" dirty="0"/>
                <a:t> al </a:t>
              </a:r>
              <a:r>
                <a:rPr lang="en-US" sz="1050" b="1" dirty="0" err="1"/>
                <a:t>aire</a:t>
              </a:r>
              <a:r>
                <a:rPr lang="en-US" sz="1050" b="1" dirty="0"/>
                <a:t> libre.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5410457-A893-6E2D-7357-A365ED8E8BEF}"/>
                </a:ext>
              </a:extLst>
            </p:cNvPr>
            <p:cNvSpPr txBox="1"/>
            <p:nvPr/>
          </p:nvSpPr>
          <p:spPr>
            <a:xfrm>
              <a:off x="503636" y="1946618"/>
              <a:ext cx="38448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0000"/>
                  </a:solidFill>
                </a:rPr>
                <a:t>¡NO VAMOS A LASTIMAR A NINGÚN ANIMAL ATRAPADO!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0182487-2542-CEA8-C827-94455E6DA718}"/>
                </a:ext>
              </a:extLst>
            </p:cNvPr>
            <p:cNvSpPr txBox="1"/>
            <p:nvPr/>
          </p:nvSpPr>
          <p:spPr>
            <a:xfrm>
              <a:off x="571538" y="2180251"/>
              <a:ext cx="302001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7030A0"/>
                  </a:solidFill>
                </a:rPr>
                <a:t>Por favor no </a:t>
              </a:r>
              <a:r>
                <a:rPr lang="en-US" sz="1100" b="1" dirty="0" err="1">
                  <a:solidFill>
                    <a:srgbClr val="7030A0"/>
                  </a:solidFill>
                </a:rPr>
                <a:t>elimine</a:t>
              </a:r>
              <a:r>
                <a:rPr lang="en-US" sz="1100" b="1" dirty="0">
                  <a:solidFill>
                    <a:srgbClr val="7030A0"/>
                  </a:solidFill>
                </a:rPr>
                <a:t> la </a:t>
              </a:r>
              <a:r>
                <a:rPr lang="en-US" sz="1100" b="1" dirty="0" err="1">
                  <a:solidFill>
                    <a:srgbClr val="7030A0"/>
                  </a:solidFill>
                </a:rPr>
                <a:t>trampa</a:t>
              </a:r>
              <a:r>
                <a:rPr lang="en-US" sz="1100" b="1" dirty="0">
                  <a:solidFill>
                    <a:srgbClr val="7030A0"/>
                  </a:solidFill>
                </a:rPr>
                <a:t> de </a:t>
              </a:r>
              <a:r>
                <a:rPr lang="en-US" sz="1100" b="1" dirty="0" err="1">
                  <a:solidFill>
                    <a:srgbClr val="7030A0"/>
                  </a:solidFill>
                </a:rPr>
                <a:t>su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ubicación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ni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libere</a:t>
              </a:r>
              <a:r>
                <a:rPr lang="en-US" sz="1100" b="1" dirty="0">
                  <a:solidFill>
                    <a:srgbClr val="7030A0"/>
                  </a:solidFill>
                </a:rPr>
                <a:t> a un animal de la </a:t>
              </a:r>
              <a:r>
                <a:rPr lang="en-US" sz="1100" b="1" dirty="0" err="1">
                  <a:solidFill>
                    <a:srgbClr val="7030A0"/>
                  </a:solidFill>
                </a:rPr>
                <a:t>trampa</a:t>
              </a:r>
              <a:r>
                <a:rPr lang="en-US" sz="1100" b="1" dirty="0">
                  <a:solidFill>
                    <a:srgbClr val="7030A0"/>
                  </a:solidFill>
                </a:rPr>
                <a:t> sin </a:t>
              </a:r>
              <a:r>
                <a:rPr lang="en-US" sz="1100" b="1" dirty="0" err="1">
                  <a:solidFill>
                    <a:srgbClr val="7030A0"/>
                  </a:solidFill>
                </a:rPr>
                <a:t>autorización</a:t>
              </a:r>
              <a:r>
                <a:rPr lang="en-US" sz="1100" b="1" dirty="0">
                  <a:solidFill>
                    <a:srgbClr val="7030A0"/>
                  </a:solidFill>
                </a:rPr>
                <a:t> previa. </a:t>
              </a:r>
              <a:r>
                <a:rPr lang="en-US" sz="1100" b="1" dirty="0" err="1">
                  <a:solidFill>
                    <a:srgbClr val="7030A0"/>
                  </a:solidFill>
                </a:rPr>
                <a:t>Cubra</a:t>
              </a:r>
              <a:r>
                <a:rPr lang="en-US" sz="1100" b="1" dirty="0">
                  <a:solidFill>
                    <a:srgbClr val="7030A0"/>
                  </a:solidFill>
                </a:rPr>
                <a:t> la </a:t>
              </a:r>
              <a:r>
                <a:rPr lang="en-US" sz="1100" b="1" dirty="0" err="1">
                  <a:solidFill>
                    <a:srgbClr val="7030A0"/>
                  </a:solidFill>
                </a:rPr>
                <a:t>trampa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completamente</a:t>
              </a:r>
              <a:r>
                <a:rPr lang="en-US" sz="1100" b="1" dirty="0">
                  <a:solidFill>
                    <a:srgbClr val="7030A0"/>
                  </a:solidFill>
                </a:rPr>
                <a:t> con </a:t>
              </a:r>
              <a:r>
                <a:rPr lang="en-US" sz="1100" b="1" dirty="0" err="1">
                  <a:solidFill>
                    <a:srgbClr val="7030A0"/>
                  </a:solidFill>
                </a:rPr>
                <a:t>una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toalla</a:t>
              </a:r>
              <a:r>
                <a:rPr lang="en-US" sz="1100" b="1" dirty="0">
                  <a:solidFill>
                    <a:srgbClr val="7030A0"/>
                  </a:solidFill>
                </a:rPr>
                <a:t> para </a:t>
              </a:r>
              <a:r>
                <a:rPr lang="en-US" sz="1100" b="1" dirty="0" err="1">
                  <a:solidFill>
                    <a:srgbClr val="7030A0"/>
                  </a:solidFill>
                </a:rPr>
                <a:t>mantenerlos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tranquilos</a:t>
              </a:r>
              <a:r>
                <a:rPr lang="en-US" sz="1100" b="1" dirty="0">
                  <a:solidFill>
                    <a:srgbClr val="7030A0"/>
                  </a:solidFill>
                </a:rPr>
                <a:t>.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E90130B-D4B7-BDF2-42F6-067FADC55A84}"/>
                </a:ext>
              </a:extLst>
            </p:cNvPr>
            <p:cNvSpPr txBox="1"/>
            <p:nvPr/>
          </p:nvSpPr>
          <p:spPr>
            <a:xfrm>
              <a:off x="179613" y="2906326"/>
              <a:ext cx="3973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Si </a:t>
              </a:r>
              <a:r>
                <a:rPr lang="en-US" sz="1100" b="1" dirty="0" err="1"/>
                <a:t>tiene</a:t>
              </a:r>
              <a:r>
                <a:rPr lang="en-US" sz="1100" b="1" dirty="0"/>
                <a:t> </a:t>
              </a:r>
              <a:r>
                <a:rPr lang="en-US" sz="1100" b="1" dirty="0" err="1"/>
                <a:t>preguntas</a:t>
              </a:r>
              <a:r>
                <a:rPr lang="en-US" sz="1100" b="1" dirty="0"/>
                <a:t>, </a:t>
              </a:r>
              <a:r>
                <a:rPr lang="en-US" sz="1100" b="1" dirty="0" err="1"/>
                <a:t>contacte</a:t>
              </a:r>
              <a:endParaRPr lang="en-US" sz="1100" b="1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1536DC-27BF-A59C-66DF-78356A8AAFB7}"/>
                </a:ext>
              </a:extLst>
            </p:cNvPr>
            <p:cNvSpPr/>
            <p:nvPr/>
          </p:nvSpPr>
          <p:spPr>
            <a:xfrm>
              <a:off x="522514" y="660956"/>
              <a:ext cx="3973286" cy="256121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A848F0A4-2524-D1F5-C575-D1C4D8B725D7}"/>
              </a:ext>
            </a:extLst>
          </p:cNvPr>
          <p:cNvSpPr/>
          <p:nvPr/>
        </p:nvSpPr>
        <p:spPr>
          <a:xfrm rot="1177922">
            <a:off x="4010378" y="1818554"/>
            <a:ext cx="195012" cy="712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D04E6A9-9B29-384E-9EE9-931D41B331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93" r="39674"/>
          <a:stretch/>
        </p:blipFill>
        <p:spPr>
          <a:xfrm>
            <a:off x="7704541" y="1779692"/>
            <a:ext cx="627949" cy="1100190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6B37B01B-C5B4-9F78-602D-FCA16C64CCC3}"/>
              </a:ext>
            </a:extLst>
          </p:cNvPr>
          <p:cNvGrpSpPr/>
          <p:nvPr/>
        </p:nvGrpSpPr>
        <p:grpSpPr>
          <a:xfrm>
            <a:off x="4187754" y="286936"/>
            <a:ext cx="4401217" cy="2576349"/>
            <a:chOff x="179613" y="645822"/>
            <a:chExt cx="4401217" cy="257634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29CFF45-57DA-82CE-785B-C7AF5136E22D}"/>
                </a:ext>
              </a:extLst>
            </p:cNvPr>
            <p:cNvSpPr txBox="1"/>
            <p:nvPr/>
          </p:nvSpPr>
          <p:spPr>
            <a:xfrm>
              <a:off x="571537" y="645822"/>
              <a:ext cx="38730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err="1"/>
                <a:t>Captura</a:t>
              </a:r>
              <a:r>
                <a:rPr lang="en-US" sz="1800" b="1" dirty="0"/>
                <a:t> </a:t>
              </a:r>
              <a:r>
                <a:rPr lang="en-US" sz="1800" b="1" dirty="0" err="1"/>
                <a:t>humanitaria</a:t>
              </a:r>
              <a:r>
                <a:rPr lang="en-US" sz="1800" b="1" dirty="0"/>
                <a:t> de </a:t>
              </a:r>
              <a:r>
                <a:rPr lang="en-US" sz="1800" b="1" dirty="0" err="1"/>
                <a:t>gatos</a:t>
              </a:r>
              <a:r>
                <a:rPr lang="en-US" sz="1800" b="1" dirty="0"/>
                <a:t> </a:t>
              </a:r>
              <a:r>
                <a:rPr lang="en-US" sz="1800" b="1" dirty="0" err="1"/>
                <a:t>en</a:t>
              </a:r>
              <a:r>
                <a:rPr lang="en-US" sz="1800" b="1" dirty="0"/>
                <a:t> </a:t>
              </a:r>
              <a:r>
                <a:rPr lang="en-US" sz="1800" b="1" dirty="0" err="1"/>
                <a:t>curso</a:t>
              </a:r>
              <a:endParaRPr lang="en-US" sz="1800" b="1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180506C-A37B-04CD-CB94-E4E10539018F}"/>
                </a:ext>
              </a:extLst>
            </p:cNvPr>
            <p:cNvSpPr txBox="1"/>
            <p:nvPr/>
          </p:nvSpPr>
          <p:spPr>
            <a:xfrm>
              <a:off x="443773" y="921964"/>
              <a:ext cx="4137057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err="1"/>
                <a:t>Miembros</a:t>
              </a:r>
              <a:r>
                <a:rPr lang="en-US" sz="1050" b="1" dirty="0"/>
                <a:t> de </a:t>
              </a:r>
              <a:r>
                <a:rPr lang="en-US" sz="1050" b="1" dirty="0" err="1"/>
                <a:t>su</a:t>
              </a:r>
              <a:r>
                <a:rPr lang="en-US" sz="1050" b="1" dirty="0"/>
                <a:t> </a:t>
              </a:r>
              <a:r>
                <a:rPr lang="en-US" sz="1050" b="1" dirty="0" err="1"/>
                <a:t>comunidad</a:t>
              </a:r>
              <a:r>
                <a:rPr lang="en-US" sz="1050" b="1" dirty="0"/>
                <a:t> </a:t>
              </a:r>
              <a:r>
                <a:rPr lang="en-US" sz="1050" b="1" dirty="0" err="1"/>
                <a:t>están</a:t>
              </a:r>
              <a:r>
                <a:rPr lang="en-US" sz="1050" b="1" dirty="0"/>
                <a:t> </a:t>
              </a:r>
              <a:r>
                <a:rPr lang="en-US" sz="1050" b="1" dirty="0" err="1"/>
                <a:t>atendiendo</a:t>
              </a:r>
              <a:r>
                <a:rPr lang="en-US" sz="1050" b="1" dirty="0"/>
                <a:t> </a:t>
              </a:r>
              <a:r>
                <a:rPr lang="en-US" sz="1050" b="1" dirty="0" err="1"/>
                <a:t>los</a:t>
              </a:r>
              <a:r>
                <a:rPr lang="en-US" sz="1050" b="1" dirty="0"/>
                <a:t> </a:t>
              </a:r>
              <a:r>
                <a:rPr lang="en-US" sz="1050" b="1" dirty="0" err="1"/>
                <a:t>gatos</a:t>
              </a:r>
              <a:r>
                <a:rPr lang="en-US" sz="1050" b="1" dirty="0"/>
                <a:t> </a:t>
              </a:r>
              <a:r>
                <a:rPr lang="en-US" sz="1050" b="1" dirty="0" err="1"/>
                <a:t>mediante</a:t>
              </a:r>
              <a:r>
                <a:rPr lang="en-US" sz="1050" b="1" dirty="0"/>
                <a:t> </a:t>
              </a:r>
              <a:r>
                <a:rPr lang="en-US" sz="1050" b="1" dirty="0" err="1"/>
                <a:t>Captura-Esterilización-Retorno</a:t>
              </a:r>
              <a:r>
                <a:rPr lang="en-US" sz="1050" b="1" dirty="0"/>
                <a:t> (CER, o TNR </a:t>
              </a:r>
              <a:r>
                <a:rPr lang="en-US" sz="1050" b="1" dirty="0" err="1"/>
                <a:t>en</a:t>
              </a:r>
              <a:r>
                <a:rPr lang="en-US" sz="1050" b="1" dirty="0"/>
                <a:t> </a:t>
              </a:r>
              <a:r>
                <a:rPr lang="en-US" sz="1050" b="1" dirty="0" err="1"/>
                <a:t>inglés</a:t>
              </a:r>
              <a:r>
                <a:rPr lang="en-US" sz="1050" b="1" dirty="0"/>
                <a:t>). Estamos </a:t>
              </a:r>
              <a:r>
                <a:rPr lang="en-US" sz="1050" b="1" dirty="0" err="1"/>
                <a:t>capturando</a:t>
              </a:r>
              <a:r>
                <a:rPr lang="en-US" sz="1050" b="1" dirty="0"/>
                <a:t> a </a:t>
              </a:r>
              <a:r>
                <a:rPr lang="en-US" sz="1050" b="1" dirty="0" err="1"/>
                <a:t>los</a:t>
              </a:r>
              <a:r>
                <a:rPr lang="en-US" sz="1050" b="1" dirty="0"/>
                <a:t> </a:t>
              </a:r>
              <a:r>
                <a:rPr lang="en-US" sz="1050" b="1" dirty="0" err="1"/>
                <a:t>gatos</a:t>
              </a:r>
              <a:r>
                <a:rPr lang="en-US" sz="1050" b="1" dirty="0"/>
                <a:t> para ser </a:t>
              </a:r>
              <a:r>
                <a:rPr lang="en-US" sz="1050" b="1" dirty="0" err="1"/>
                <a:t>esterilizados</a:t>
              </a:r>
              <a:r>
                <a:rPr lang="en-US" sz="1050" b="1" dirty="0"/>
                <a:t> o </a:t>
              </a:r>
              <a:r>
                <a:rPr lang="en-US" sz="1050" b="1" dirty="0" err="1"/>
                <a:t>castrados</a:t>
              </a:r>
              <a:r>
                <a:rPr lang="en-US" sz="1050" b="1" dirty="0"/>
                <a:t>, </a:t>
              </a:r>
              <a:r>
                <a:rPr lang="en-US" sz="1050" b="1" dirty="0" err="1"/>
                <a:t>vacunados</a:t>
              </a:r>
              <a:r>
                <a:rPr lang="en-US" sz="1050" b="1" dirty="0"/>
                <a:t>, y se les </a:t>
              </a:r>
              <a:r>
                <a:rPr lang="en-US" sz="1050" b="1" dirty="0" err="1"/>
                <a:t>corta</a:t>
              </a:r>
              <a:r>
                <a:rPr lang="en-US" sz="1050" b="1" dirty="0"/>
                <a:t> la </a:t>
              </a:r>
              <a:r>
                <a:rPr lang="en-US" sz="1050" b="1" dirty="0" err="1"/>
                <a:t>punta</a:t>
              </a:r>
              <a:r>
                <a:rPr lang="en-US" sz="1050" b="1" dirty="0"/>
                <a:t> de la </a:t>
              </a:r>
              <a:r>
                <a:rPr lang="en-US" sz="1050" b="1" dirty="0" err="1"/>
                <a:t>oreja</a:t>
              </a:r>
              <a:r>
                <a:rPr lang="en-US" sz="1050" b="1" dirty="0"/>
                <a:t> (</a:t>
              </a:r>
              <a:r>
                <a:rPr lang="en-US" sz="1050" b="1" dirty="0" err="1"/>
                <a:t>símbolo</a:t>
              </a:r>
              <a:r>
                <a:rPr lang="en-US" sz="1050" b="1" dirty="0"/>
                <a:t> universal de que un </a:t>
              </a:r>
              <a:r>
                <a:rPr lang="en-US" sz="1050" b="1" dirty="0" err="1"/>
                <a:t>gato</a:t>
              </a:r>
              <a:r>
                <a:rPr lang="en-US" sz="1050" b="1" dirty="0"/>
                <a:t> ha </a:t>
              </a:r>
              <a:r>
                <a:rPr lang="en-US" sz="1050" b="1" dirty="0" err="1"/>
                <a:t>sido</a:t>
              </a:r>
              <a:r>
                <a:rPr lang="en-US" sz="1050" b="1" dirty="0"/>
                <a:t> </a:t>
              </a:r>
              <a:r>
                <a:rPr lang="en-US" sz="1050" b="1" dirty="0" err="1"/>
                <a:t>esterilizado</a:t>
              </a:r>
              <a:r>
                <a:rPr lang="en-US" sz="1050" b="1" dirty="0"/>
                <a:t> y </a:t>
              </a:r>
              <a:r>
                <a:rPr lang="en-US" sz="1050" b="1" dirty="0" err="1"/>
                <a:t>vacunado</a:t>
              </a:r>
              <a:r>
                <a:rPr lang="en-US" sz="1050" b="1" dirty="0"/>
                <a:t>). </a:t>
              </a:r>
              <a:r>
                <a:rPr lang="en-US" sz="1050" b="1" dirty="0" err="1"/>
                <a:t>Finalmente</a:t>
              </a:r>
              <a:r>
                <a:rPr lang="en-US" sz="1050" b="1" dirty="0"/>
                <a:t> </a:t>
              </a:r>
              <a:r>
                <a:rPr lang="en-US" sz="1050" b="1" dirty="0" err="1"/>
                <a:t>retornamos</a:t>
              </a:r>
              <a:r>
                <a:rPr lang="en-US" sz="1050" b="1" dirty="0"/>
                <a:t> a </a:t>
              </a:r>
              <a:r>
                <a:rPr lang="en-US" sz="1050" b="1" dirty="0" err="1"/>
                <a:t>los</a:t>
              </a:r>
              <a:r>
                <a:rPr lang="en-US" sz="1050" b="1" dirty="0"/>
                <a:t> </a:t>
              </a:r>
              <a:r>
                <a:rPr lang="en-US" sz="1050" b="1" dirty="0" err="1"/>
                <a:t>gatos</a:t>
              </a:r>
              <a:r>
                <a:rPr lang="en-US" sz="1050" b="1" dirty="0"/>
                <a:t> </a:t>
              </a:r>
              <a:r>
                <a:rPr lang="en-US" sz="1050" b="1" dirty="0" err="1"/>
                <a:t>adultos</a:t>
              </a:r>
              <a:r>
                <a:rPr lang="en-US" sz="1050" b="1" dirty="0"/>
                <a:t> </a:t>
              </a:r>
              <a:r>
                <a:rPr lang="en-US" sz="1050" b="1" dirty="0" err="1"/>
                <a:t>saludables</a:t>
              </a:r>
              <a:r>
                <a:rPr lang="en-US" sz="1050" b="1" dirty="0"/>
                <a:t> (</a:t>
              </a:r>
              <a:r>
                <a:rPr lang="en-US" sz="1050" b="1" dirty="0" err="1"/>
                <a:t>gatos</a:t>
              </a:r>
              <a:r>
                <a:rPr lang="en-US" sz="1050" b="1" dirty="0"/>
                <a:t> </a:t>
              </a:r>
              <a:r>
                <a:rPr lang="en-US" sz="1050" b="1" dirty="0" err="1"/>
                <a:t>salvajes</a:t>
              </a:r>
              <a:r>
                <a:rPr lang="en-US" sz="1050" b="1" dirty="0"/>
                <a:t>) a </a:t>
              </a:r>
              <a:r>
                <a:rPr lang="en-US" sz="1050" b="1" dirty="0" err="1"/>
                <a:t>su</a:t>
              </a:r>
              <a:r>
                <a:rPr lang="en-US" sz="1050" b="1" dirty="0"/>
                <a:t> </a:t>
              </a:r>
              <a:r>
                <a:rPr lang="en-US" sz="1050" b="1" dirty="0" err="1"/>
                <a:t>hogar</a:t>
              </a:r>
              <a:r>
                <a:rPr lang="en-US" sz="1050" b="1" dirty="0"/>
                <a:t> al </a:t>
              </a:r>
              <a:r>
                <a:rPr lang="en-US" sz="1050" b="1" dirty="0" err="1"/>
                <a:t>aire</a:t>
              </a:r>
              <a:r>
                <a:rPr lang="en-US" sz="1050" b="1" dirty="0"/>
                <a:t> libre.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043921F-44A9-7A44-1EED-4DBF0F34A5DD}"/>
                </a:ext>
              </a:extLst>
            </p:cNvPr>
            <p:cNvSpPr txBox="1"/>
            <p:nvPr/>
          </p:nvSpPr>
          <p:spPr>
            <a:xfrm>
              <a:off x="503636" y="1946618"/>
              <a:ext cx="38448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0000"/>
                  </a:solidFill>
                </a:rPr>
                <a:t>¡NO VAMOS A LASTIMAR A NINGÚN ANIMAL ATRAPADO!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6614D93-415B-B907-4BA5-7D1C8D8509D5}"/>
                </a:ext>
              </a:extLst>
            </p:cNvPr>
            <p:cNvSpPr txBox="1"/>
            <p:nvPr/>
          </p:nvSpPr>
          <p:spPr>
            <a:xfrm>
              <a:off x="571538" y="2180251"/>
              <a:ext cx="302001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7030A0"/>
                  </a:solidFill>
                </a:rPr>
                <a:t>Por favor no </a:t>
              </a:r>
              <a:r>
                <a:rPr lang="en-US" sz="1100" b="1" dirty="0" err="1">
                  <a:solidFill>
                    <a:srgbClr val="7030A0"/>
                  </a:solidFill>
                </a:rPr>
                <a:t>elimine</a:t>
              </a:r>
              <a:r>
                <a:rPr lang="en-US" sz="1100" b="1" dirty="0">
                  <a:solidFill>
                    <a:srgbClr val="7030A0"/>
                  </a:solidFill>
                </a:rPr>
                <a:t> la </a:t>
              </a:r>
              <a:r>
                <a:rPr lang="en-US" sz="1100" b="1" dirty="0" err="1">
                  <a:solidFill>
                    <a:srgbClr val="7030A0"/>
                  </a:solidFill>
                </a:rPr>
                <a:t>trampa</a:t>
              </a:r>
              <a:r>
                <a:rPr lang="en-US" sz="1100" b="1" dirty="0">
                  <a:solidFill>
                    <a:srgbClr val="7030A0"/>
                  </a:solidFill>
                </a:rPr>
                <a:t> de </a:t>
              </a:r>
              <a:r>
                <a:rPr lang="en-US" sz="1100" b="1" dirty="0" err="1">
                  <a:solidFill>
                    <a:srgbClr val="7030A0"/>
                  </a:solidFill>
                </a:rPr>
                <a:t>su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ubicación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ni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libere</a:t>
              </a:r>
              <a:r>
                <a:rPr lang="en-US" sz="1100" b="1" dirty="0">
                  <a:solidFill>
                    <a:srgbClr val="7030A0"/>
                  </a:solidFill>
                </a:rPr>
                <a:t> a un animal de la </a:t>
              </a:r>
              <a:r>
                <a:rPr lang="en-US" sz="1100" b="1" dirty="0" err="1">
                  <a:solidFill>
                    <a:srgbClr val="7030A0"/>
                  </a:solidFill>
                </a:rPr>
                <a:t>trampa</a:t>
              </a:r>
              <a:r>
                <a:rPr lang="en-US" sz="1100" b="1" dirty="0">
                  <a:solidFill>
                    <a:srgbClr val="7030A0"/>
                  </a:solidFill>
                </a:rPr>
                <a:t> sin </a:t>
              </a:r>
              <a:r>
                <a:rPr lang="en-US" sz="1100" b="1" dirty="0" err="1">
                  <a:solidFill>
                    <a:srgbClr val="7030A0"/>
                  </a:solidFill>
                </a:rPr>
                <a:t>autorización</a:t>
              </a:r>
              <a:r>
                <a:rPr lang="en-US" sz="1100" b="1" dirty="0">
                  <a:solidFill>
                    <a:srgbClr val="7030A0"/>
                  </a:solidFill>
                </a:rPr>
                <a:t> previa. </a:t>
              </a:r>
              <a:r>
                <a:rPr lang="en-US" sz="1100" b="1" dirty="0" err="1">
                  <a:solidFill>
                    <a:srgbClr val="7030A0"/>
                  </a:solidFill>
                </a:rPr>
                <a:t>Cubra</a:t>
              </a:r>
              <a:r>
                <a:rPr lang="en-US" sz="1100" b="1" dirty="0">
                  <a:solidFill>
                    <a:srgbClr val="7030A0"/>
                  </a:solidFill>
                </a:rPr>
                <a:t> la </a:t>
              </a:r>
              <a:r>
                <a:rPr lang="en-US" sz="1100" b="1" dirty="0" err="1">
                  <a:solidFill>
                    <a:srgbClr val="7030A0"/>
                  </a:solidFill>
                </a:rPr>
                <a:t>trampa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completamente</a:t>
              </a:r>
              <a:r>
                <a:rPr lang="en-US" sz="1100" b="1" dirty="0">
                  <a:solidFill>
                    <a:srgbClr val="7030A0"/>
                  </a:solidFill>
                </a:rPr>
                <a:t> con </a:t>
              </a:r>
              <a:r>
                <a:rPr lang="en-US" sz="1100" b="1" dirty="0" err="1">
                  <a:solidFill>
                    <a:srgbClr val="7030A0"/>
                  </a:solidFill>
                </a:rPr>
                <a:t>una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toalla</a:t>
              </a:r>
              <a:r>
                <a:rPr lang="en-US" sz="1100" b="1" dirty="0">
                  <a:solidFill>
                    <a:srgbClr val="7030A0"/>
                  </a:solidFill>
                </a:rPr>
                <a:t> para </a:t>
              </a:r>
              <a:r>
                <a:rPr lang="en-US" sz="1100" b="1" dirty="0" err="1">
                  <a:solidFill>
                    <a:srgbClr val="7030A0"/>
                  </a:solidFill>
                </a:rPr>
                <a:t>mantenerlos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tranquilos</a:t>
              </a:r>
              <a:r>
                <a:rPr lang="en-US" sz="1100" b="1" dirty="0">
                  <a:solidFill>
                    <a:srgbClr val="7030A0"/>
                  </a:solidFill>
                </a:rPr>
                <a:t>.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2B9FA9F-0B12-8AF5-FCF4-7A92DD018AA8}"/>
                </a:ext>
              </a:extLst>
            </p:cNvPr>
            <p:cNvSpPr txBox="1"/>
            <p:nvPr/>
          </p:nvSpPr>
          <p:spPr>
            <a:xfrm>
              <a:off x="179613" y="2906326"/>
              <a:ext cx="3973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Si </a:t>
              </a:r>
              <a:r>
                <a:rPr lang="en-US" sz="1100" b="1" dirty="0" err="1"/>
                <a:t>tiene</a:t>
              </a:r>
              <a:r>
                <a:rPr lang="en-US" sz="1100" b="1" dirty="0"/>
                <a:t> </a:t>
              </a:r>
              <a:r>
                <a:rPr lang="en-US" sz="1100" b="1" dirty="0" err="1"/>
                <a:t>preguntas</a:t>
              </a:r>
              <a:r>
                <a:rPr lang="en-US" sz="1100" b="1" dirty="0"/>
                <a:t>, </a:t>
              </a:r>
              <a:r>
                <a:rPr lang="en-US" sz="1100" b="1" dirty="0" err="1"/>
                <a:t>contacte</a:t>
              </a:r>
              <a:endParaRPr lang="en-US" sz="1100" b="1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D1FBF2A-73B5-AF7D-BD8E-A5C22FCD6D52}"/>
                </a:ext>
              </a:extLst>
            </p:cNvPr>
            <p:cNvSpPr/>
            <p:nvPr/>
          </p:nvSpPr>
          <p:spPr>
            <a:xfrm>
              <a:off x="522514" y="660956"/>
              <a:ext cx="3973286" cy="256121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F254BCCB-254D-2641-1B8D-B90A49193453}"/>
              </a:ext>
            </a:extLst>
          </p:cNvPr>
          <p:cNvSpPr/>
          <p:nvPr/>
        </p:nvSpPr>
        <p:spPr>
          <a:xfrm rot="1177922">
            <a:off x="8198132" y="1818554"/>
            <a:ext cx="195012" cy="712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D4FE0EF6-710C-FA21-361F-9E8F802D56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93" r="39674"/>
          <a:stretch/>
        </p:blipFill>
        <p:spPr>
          <a:xfrm>
            <a:off x="7704541" y="4518998"/>
            <a:ext cx="627949" cy="1100190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98FC57C8-4F4C-B849-67B4-52709AF04599}"/>
              </a:ext>
            </a:extLst>
          </p:cNvPr>
          <p:cNvGrpSpPr/>
          <p:nvPr/>
        </p:nvGrpSpPr>
        <p:grpSpPr>
          <a:xfrm>
            <a:off x="4187754" y="3026242"/>
            <a:ext cx="4401217" cy="2576349"/>
            <a:chOff x="179613" y="645822"/>
            <a:chExt cx="4401217" cy="257634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528AEF5-31D7-CFBD-D52B-1B731F1554B7}"/>
                </a:ext>
              </a:extLst>
            </p:cNvPr>
            <p:cNvSpPr txBox="1"/>
            <p:nvPr/>
          </p:nvSpPr>
          <p:spPr>
            <a:xfrm>
              <a:off x="571537" y="645822"/>
              <a:ext cx="38730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err="1"/>
                <a:t>Captura</a:t>
              </a:r>
              <a:r>
                <a:rPr lang="en-US" sz="1800" b="1" dirty="0"/>
                <a:t> </a:t>
              </a:r>
              <a:r>
                <a:rPr lang="en-US" sz="1800" b="1" dirty="0" err="1"/>
                <a:t>humanitaria</a:t>
              </a:r>
              <a:r>
                <a:rPr lang="en-US" sz="1800" b="1" dirty="0"/>
                <a:t> de </a:t>
              </a:r>
              <a:r>
                <a:rPr lang="en-US" sz="1800" b="1" dirty="0" err="1"/>
                <a:t>gatos</a:t>
              </a:r>
              <a:r>
                <a:rPr lang="en-US" sz="1800" b="1" dirty="0"/>
                <a:t> </a:t>
              </a:r>
              <a:r>
                <a:rPr lang="en-US" sz="1800" b="1" dirty="0" err="1"/>
                <a:t>en</a:t>
              </a:r>
              <a:r>
                <a:rPr lang="en-US" sz="1800" b="1" dirty="0"/>
                <a:t> </a:t>
              </a:r>
              <a:r>
                <a:rPr lang="en-US" sz="1800" b="1" dirty="0" err="1"/>
                <a:t>curso</a:t>
              </a:r>
              <a:endParaRPr lang="en-US" sz="1800" b="1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7EC4EB7-DFF9-A571-9BB2-179DD1756CC8}"/>
                </a:ext>
              </a:extLst>
            </p:cNvPr>
            <p:cNvSpPr txBox="1"/>
            <p:nvPr/>
          </p:nvSpPr>
          <p:spPr>
            <a:xfrm>
              <a:off x="443773" y="921964"/>
              <a:ext cx="4137057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err="1"/>
                <a:t>Miembros</a:t>
              </a:r>
              <a:r>
                <a:rPr lang="en-US" sz="1050" b="1" dirty="0"/>
                <a:t> de </a:t>
              </a:r>
              <a:r>
                <a:rPr lang="en-US" sz="1050" b="1" dirty="0" err="1"/>
                <a:t>su</a:t>
              </a:r>
              <a:r>
                <a:rPr lang="en-US" sz="1050" b="1" dirty="0"/>
                <a:t> </a:t>
              </a:r>
              <a:r>
                <a:rPr lang="en-US" sz="1050" b="1" dirty="0" err="1"/>
                <a:t>comunidad</a:t>
              </a:r>
              <a:r>
                <a:rPr lang="en-US" sz="1050" b="1" dirty="0"/>
                <a:t> </a:t>
              </a:r>
              <a:r>
                <a:rPr lang="en-US" sz="1050" b="1" dirty="0" err="1"/>
                <a:t>están</a:t>
              </a:r>
              <a:r>
                <a:rPr lang="en-US" sz="1050" b="1" dirty="0"/>
                <a:t> </a:t>
              </a:r>
              <a:r>
                <a:rPr lang="en-US" sz="1050" b="1" dirty="0" err="1"/>
                <a:t>atendiendo</a:t>
              </a:r>
              <a:r>
                <a:rPr lang="en-US" sz="1050" b="1" dirty="0"/>
                <a:t> </a:t>
              </a:r>
              <a:r>
                <a:rPr lang="en-US" sz="1050" b="1" dirty="0" err="1"/>
                <a:t>los</a:t>
              </a:r>
              <a:r>
                <a:rPr lang="en-US" sz="1050" b="1" dirty="0"/>
                <a:t> </a:t>
              </a:r>
              <a:r>
                <a:rPr lang="en-US" sz="1050" b="1" dirty="0" err="1"/>
                <a:t>gatos</a:t>
              </a:r>
              <a:r>
                <a:rPr lang="en-US" sz="1050" b="1" dirty="0"/>
                <a:t> </a:t>
              </a:r>
              <a:r>
                <a:rPr lang="en-US" sz="1050" b="1" dirty="0" err="1"/>
                <a:t>mediante</a:t>
              </a:r>
              <a:r>
                <a:rPr lang="en-US" sz="1050" b="1" dirty="0"/>
                <a:t> </a:t>
              </a:r>
              <a:r>
                <a:rPr lang="en-US" sz="1050" b="1" dirty="0" err="1"/>
                <a:t>Captura-Esterilización-Retorno</a:t>
              </a:r>
              <a:r>
                <a:rPr lang="en-US" sz="1050" b="1" dirty="0"/>
                <a:t> (CER, o TNR </a:t>
              </a:r>
              <a:r>
                <a:rPr lang="en-US" sz="1050" b="1" dirty="0" err="1"/>
                <a:t>en</a:t>
              </a:r>
              <a:r>
                <a:rPr lang="en-US" sz="1050" b="1" dirty="0"/>
                <a:t> </a:t>
              </a:r>
              <a:r>
                <a:rPr lang="en-US" sz="1050" b="1" dirty="0" err="1"/>
                <a:t>inglés</a:t>
              </a:r>
              <a:r>
                <a:rPr lang="en-US" sz="1050" b="1" dirty="0"/>
                <a:t>). Estamos </a:t>
              </a:r>
              <a:r>
                <a:rPr lang="en-US" sz="1050" b="1" dirty="0" err="1"/>
                <a:t>capturando</a:t>
              </a:r>
              <a:r>
                <a:rPr lang="en-US" sz="1050" b="1" dirty="0"/>
                <a:t> a </a:t>
              </a:r>
              <a:r>
                <a:rPr lang="en-US" sz="1050" b="1" dirty="0" err="1"/>
                <a:t>los</a:t>
              </a:r>
              <a:r>
                <a:rPr lang="en-US" sz="1050" b="1" dirty="0"/>
                <a:t> </a:t>
              </a:r>
              <a:r>
                <a:rPr lang="en-US" sz="1050" b="1" dirty="0" err="1"/>
                <a:t>gatos</a:t>
              </a:r>
              <a:r>
                <a:rPr lang="en-US" sz="1050" b="1" dirty="0"/>
                <a:t> para ser </a:t>
              </a:r>
              <a:r>
                <a:rPr lang="en-US" sz="1050" b="1" dirty="0" err="1"/>
                <a:t>esterilizados</a:t>
              </a:r>
              <a:r>
                <a:rPr lang="en-US" sz="1050" b="1" dirty="0"/>
                <a:t> o </a:t>
              </a:r>
              <a:r>
                <a:rPr lang="en-US" sz="1050" b="1" dirty="0" err="1"/>
                <a:t>castrados</a:t>
              </a:r>
              <a:r>
                <a:rPr lang="en-US" sz="1050" b="1" dirty="0"/>
                <a:t>, </a:t>
              </a:r>
              <a:r>
                <a:rPr lang="en-US" sz="1050" b="1" dirty="0" err="1"/>
                <a:t>vacunados</a:t>
              </a:r>
              <a:r>
                <a:rPr lang="en-US" sz="1050" b="1" dirty="0"/>
                <a:t>, y se les </a:t>
              </a:r>
              <a:r>
                <a:rPr lang="en-US" sz="1050" b="1" dirty="0" err="1"/>
                <a:t>corta</a:t>
              </a:r>
              <a:r>
                <a:rPr lang="en-US" sz="1050" b="1" dirty="0"/>
                <a:t> la </a:t>
              </a:r>
              <a:r>
                <a:rPr lang="en-US" sz="1050" b="1" dirty="0" err="1"/>
                <a:t>punta</a:t>
              </a:r>
              <a:r>
                <a:rPr lang="en-US" sz="1050" b="1" dirty="0"/>
                <a:t> de la </a:t>
              </a:r>
              <a:r>
                <a:rPr lang="en-US" sz="1050" b="1" dirty="0" err="1"/>
                <a:t>oreja</a:t>
              </a:r>
              <a:r>
                <a:rPr lang="en-US" sz="1050" b="1" dirty="0"/>
                <a:t> (</a:t>
              </a:r>
              <a:r>
                <a:rPr lang="en-US" sz="1050" b="1" dirty="0" err="1"/>
                <a:t>símbolo</a:t>
              </a:r>
              <a:r>
                <a:rPr lang="en-US" sz="1050" b="1" dirty="0"/>
                <a:t> universal de que un </a:t>
              </a:r>
              <a:r>
                <a:rPr lang="en-US" sz="1050" b="1" dirty="0" err="1"/>
                <a:t>gato</a:t>
              </a:r>
              <a:r>
                <a:rPr lang="en-US" sz="1050" b="1" dirty="0"/>
                <a:t> ha </a:t>
              </a:r>
              <a:r>
                <a:rPr lang="en-US" sz="1050" b="1" dirty="0" err="1"/>
                <a:t>sido</a:t>
              </a:r>
              <a:r>
                <a:rPr lang="en-US" sz="1050" b="1" dirty="0"/>
                <a:t> </a:t>
              </a:r>
              <a:r>
                <a:rPr lang="en-US" sz="1050" b="1" dirty="0" err="1"/>
                <a:t>esterilizado</a:t>
              </a:r>
              <a:r>
                <a:rPr lang="en-US" sz="1050" b="1" dirty="0"/>
                <a:t> y </a:t>
              </a:r>
              <a:r>
                <a:rPr lang="en-US" sz="1050" b="1" dirty="0" err="1"/>
                <a:t>vacunado</a:t>
              </a:r>
              <a:r>
                <a:rPr lang="en-US" sz="1050" b="1" dirty="0"/>
                <a:t>). </a:t>
              </a:r>
              <a:r>
                <a:rPr lang="en-US" sz="1050" b="1" dirty="0" err="1"/>
                <a:t>Finalmente</a:t>
              </a:r>
              <a:r>
                <a:rPr lang="en-US" sz="1050" b="1" dirty="0"/>
                <a:t> </a:t>
              </a:r>
              <a:r>
                <a:rPr lang="en-US" sz="1050" b="1" dirty="0" err="1"/>
                <a:t>retornamos</a:t>
              </a:r>
              <a:r>
                <a:rPr lang="en-US" sz="1050" b="1" dirty="0"/>
                <a:t> a </a:t>
              </a:r>
              <a:r>
                <a:rPr lang="en-US" sz="1050" b="1" dirty="0" err="1"/>
                <a:t>los</a:t>
              </a:r>
              <a:r>
                <a:rPr lang="en-US" sz="1050" b="1" dirty="0"/>
                <a:t> </a:t>
              </a:r>
              <a:r>
                <a:rPr lang="en-US" sz="1050" b="1" dirty="0" err="1"/>
                <a:t>gatos</a:t>
              </a:r>
              <a:r>
                <a:rPr lang="en-US" sz="1050" b="1" dirty="0"/>
                <a:t> </a:t>
              </a:r>
              <a:r>
                <a:rPr lang="en-US" sz="1050" b="1" dirty="0" err="1"/>
                <a:t>adultos</a:t>
              </a:r>
              <a:r>
                <a:rPr lang="en-US" sz="1050" b="1" dirty="0"/>
                <a:t> </a:t>
              </a:r>
              <a:r>
                <a:rPr lang="en-US" sz="1050" b="1" dirty="0" err="1"/>
                <a:t>saludables</a:t>
              </a:r>
              <a:r>
                <a:rPr lang="en-US" sz="1050" b="1" dirty="0"/>
                <a:t> (</a:t>
              </a:r>
              <a:r>
                <a:rPr lang="en-US" sz="1050" b="1" dirty="0" err="1"/>
                <a:t>gatos</a:t>
              </a:r>
              <a:r>
                <a:rPr lang="en-US" sz="1050" b="1" dirty="0"/>
                <a:t> </a:t>
              </a:r>
              <a:r>
                <a:rPr lang="en-US" sz="1050" b="1" dirty="0" err="1"/>
                <a:t>salvajes</a:t>
              </a:r>
              <a:r>
                <a:rPr lang="en-US" sz="1050" b="1" dirty="0"/>
                <a:t>) a </a:t>
              </a:r>
              <a:r>
                <a:rPr lang="en-US" sz="1050" b="1" dirty="0" err="1"/>
                <a:t>su</a:t>
              </a:r>
              <a:r>
                <a:rPr lang="en-US" sz="1050" b="1" dirty="0"/>
                <a:t> </a:t>
              </a:r>
              <a:r>
                <a:rPr lang="en-US" sz="1050" b="1" dirty="0" err="1"/>
                <a:t>hogar</a:t>
              </a:r>
              <a:r>
                <a:rPr lang="en-US" sz="1050" b="1" dirty="0"/>
                <a:t> al </a:t>
              </a:r>
              <a:r>
                <a:rPr lang="en-US" sz="1050" b="1" dirty="0" err="1"/>
                <a:t>aire</a:t>
              </a:r>
              <a:r>
                <a:rPr lang="en-US" sz="1050" b="1" dirty="0"/>
                <a:t> libre.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44F4B06-CA3A-4736-0297-8CD8984BA67E}"/>
                </a:ext>
              </a:extLst>
            </p:cNvPr>
            <p:cNvSpPr txBox="1"/>
            <p:nvPr/>
          </p:nvSpPr>
          <p:spPr>
            <a:xfrm>
              <a:off x="503636" y="1946618"/>
              <a:ext cx="38448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0000"/>
                  </a:solidFill>
                </a:rPr>
                <a:t>¡NO VAMOS A LASTIMAR A NINGÚN ANIMAL ATRAPADO!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A3A75C4-4318-418E-1CA9-647C2C9163F7}"/>
                </a:ext>
              </a:extLst>
            </p:cNvPr>
            <p:cNvSpPr txBox="1"/>
            <p:nvPr/>
          </p:nvSpPr>
          <p:spPr>
            <a:xfrm>
              <a:off x="571538" y="2180251"/>
              <a:ext cx="302001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7030A0"/>
                  </a:solidFill>
                </a:rPr>
                <a:t>Por favor no </a:t>
              </a:r>
              <a:r>
                <a:rPr lang="en-US" sz="1100" b="1" dirty="0" err="1">
                  <a:solidFill>
                    <a:srgbClr val="7030A0"/>
                  </a:solidFill>
                </a:rPr>
                <a:t>elimine</a:t>
              </a:r>
              <a:r>
                <a:rPr lang="en-US" sz="1100" b="1" dirty="0">
                  <a:solidFill>
                    <a:srgbClr val="7030A0"/>
                  </a:solidFill>
                </a:rPr>
                <a:t> la </a:t>
              </a:r>
              <a:r>
                <a:rPr lang="en-US" sz="1100" b="1" dirty="0" err="1">
                  <a:solidFill>
                    <a:srgbClr val="7030A0"/>
                  </a:solidFill>
                </a:rPr>
                <a:t>trampa</a:t>
              </a:r>
              <a:r>
                <a:rPr lang="en-US" sz="1100" b="1" dirty="0">
                  <a:solidFill>
                    <a:srgbClr val="7030A0"/>
                  </a:solidFill>
                </a:rPr>
                <a:t> de </a:t>
              </a:r>
              <a:r>
                <a:rPr lang="en-US" sz="1100" b="1" dirty="0" err="1">
                  <a:solidFill>
                    <a:srgbClr val="7030A0"/>
                  </a:solidFill>
                </a:rPr>
                <a:t>su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ubicación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ni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libere</a:t>
              </a:r>
              <a:r>
                <a:rPr lang="en-US" sz="1100" b="1" dirty="0">
                  <a:solidFill>
                    <a:srgbClr val="7030A0"/>
                  </a:solidFill>
                </a:rPr>
                <a:t> a un animal de la </a:t>
              </a:r>
              <a:r>
                <a:rPr lang="en-US" sz="1100" b="1" dirty="0" err="1">
                  <a:solidFill>
                    <a:srgbClr val="7030A0"/>
                  </a:solidFill>
                </a:rPr>
                <a:t>trampa</a:t>
              </a:r>
              <a:r>
                <a:rPr lang="en-US" sz="1100" b="1" dirty="0">
                  <a:solidFill>
                    <a:srgbClr val="7030A0"/>
                  </a:solidFill>
                </a:rPr>
                <a:t> sin </a:t>
              </a:r>
              <a:r>
                <a:rPr lang="en-US" sz="1100" b="1" dirty="0" err="1">
                  <a:solidFill>
                    <a:srgbClr val="7030A0"/>
                  </a:solidFill>
                </a:rPr>
                <a:t>autorización</a:t>
              </a:r>
              <a:r>
                <a:rPr lang="en-US" sz="1100" b="1" dirty="0">
                  <a:solidFill>
                    <a:srgbClr val="7030A0"/>
                  </a:solidFill>
                </a:rPr>
                <a:t> previa. </a:t>
              </a:r>
              <a:r>
                <a:rPr lang="en-US" sz="1100" b="1" dirty="0" err="1">
                  <a:solidFill>
                    <a:srgbClr val="7030A0"/>
                  </a:solidFill>
                </a:rPr>
                <a:t>Cubra</a:t>
              </a:r>
              <a:r>
                <a:rPr lang="en-US" sz="1100" b="1" dirty="0">
                  <a:solidFill>
                    <a:srgbClr val="7030A0"/>
                  </a:solidFill>
                </a:rPr>
                <a:t> la </a:t>
              </a:r>
              <a:r>
                <a:rPr lang="en-US" sz="1100" b="1" dirty="0" err="1">
                  <a:solidFill>
                    <a:srgbClr val="7030A0"/>
                  </a:solidFill>
                </a:rPr>
                <a:t>trampa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completamente</a:t>
              </a:r>
              <a:r>
                <a:rPr lang="en-US" sz="1100" b="1" dirty="0">
                  <a:solidFill>
                    <a:srgbClr val="7030A0"/>
                  </a:solidFill>
                </a:rPr>
                <a:t> con </a:t>
              </a:r>
              <a:r>
                <a:rPr lang="en-US" sz="1100" b="1" dirty="0" err="1">
                  <a:solidFill>
                    <a:srgbClr val="7030A0"/>
                  </a:solidFill>
                </a:rPr>
                <a:t>una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toalla</a:t>
              </a:r>
              <a:r>
                <a:rPr lang="en-US" sz="1100" b="1" dirty="0">
                  <a:solidFill>
                    <a:srgbClr val="7030A0"/>
                  </a:solidFill>
                </a:rPr>
                <a:t> para </a:t>
              </a:r>
              <a:r>
                <a:rPr lang="en-US" sz="1100" b="1" dirty="0" err="1">
                  <a:solidFill>
                    <a:srgbClr val="7030A0"/>
                  </a:solidFill>
                </a:rPr>
                <a:t>mantenerlos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tranquilos</a:t>
              </a:r>
              <a:r>
                <a:rPr lang="en-US" sz="1100" b="1" dirty="0">
                  <a:solidFill>
                    <a:srgbClr val="7030A0"/>
                  </a:solidFill>
                </a:rPr>
                <a:t>.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C1A1645-E09C-697B-4DA0-FB12A02F2FB8}"/>
                </a:ext>
              </a:extLst>
            </p:cNvPr>
            <p:cNvSpPr txBox="1"/>
            <p:nvPr/>
          </p:nvSpPr>
          <p:spPr>
            <a:xfrm>
              <a:off x="179613" y="2906326"/>
              <a:ext cx="3973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Si </a:t>
              </a:r>
              <a:r>
                <a:rPr lang="en-US" sz="1100" b="1" dirty="0" err="1"/>
                <a:t>tiene</a:t>
              </a:r>
              <a:r>
                <a:rPr lang="en-US" sz="1100" b="1" dirty="0"/>
                <a:t> </a:t>
              </a:r>
              <a:r>
                <a:rPr lang="en-US" sz="1100" b="1" dirty="0" err="1"/>
                <a:t>preguntas</a:t>
              </a:r>
              <a:r>
                <a:rPr lang="en-US" sz="1100" b="1" dirty="0"/>
                <a:t>, </a:t>
              </a:r>
              <a:r>
                <a:rPr lang="en-US" sz="1100" b="1" dirty="0" err="1"/>
                <a:t>contacte</a:t>
              </a:r>
              <a:endParaRPr lang="en-US" sz="1100" b="1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E1D3A5B-78F0-17D3-7C28-4C99F7A0A499}"/>
                </a:ext>
              </a:extLst>
            </p:cNvPr>
            <p:cNvSpPr/>
            <p:nvPr/>
          </p:nvSpPr>
          <p:spPr>
            <a:xfrm>
              <a:off x="522514" y="660956"/>
              <a:ext cx="3973286" cy="256121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1E38765F-366C-EA0C-E8AA-C3F817D58E71}"/>
              </a:ext>
            </a:extLst>
          </p:cNvPr>
          <p:cNvSpPr/>
          <p:nvPr/>
        </p:nvSpPr>
        <p:spPr>
          <a:xfrm rot="1177922">
            <a:off x="8198132" y="4557860"/>
            <a:ext cx="195012" cy="712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2C6CD6FA-14ED-AD9D-7E6A-76AB9AD96F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93" r="39674"/>
          <a:stretch/>
        </p:blipFill>
        <p:spPr>
          <a:xfrm>
            <a:off x="3528113" y="4527423"/>
            <a:ext cx="627949" cy="1100190"/>
          </a:xfrm>
          <a:prstGeom prst="rect">
            <a:avLst/>
          </a:prstGeom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id="{1CE6EEB2-52FC-2DCE-5010-8B167529A2D7}"/>
              </a:ext>
            </a:extLst>
          </p:cNvPr>
          <p:cNvGrpSpPr/>
          <p:nvPr/>
        </p:nvGrpSpPr>
        <p:grpSpPr>
          <a:xfrm>
            <a:off x="11326" y="3034667"/>
            <a:ext cx="4401217" cy="2576349"/>
            <a:chOff x="179613" y="645822"/>
            <a:chExt cx="4401217" cy="257634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2C767D5-484C-780C-1264-DEF6F6969D5B}"/>
                </a:ext>
              </a:extLst>
            </p:cNvPr>
            <p:cNvSpPr txBox="1"/>
            <p:nvPr/>
          </p:nvSpPr>
          <p:spPr>
            <a:xfrm>
              <a:off x="571537" y="645822"/>
              <a:ext cx="38730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err="1"/>
                <a:t>Captura</a:t>
              </a:r>
              <a:r>
                <a:rPr lang="en-US" sz="1800" b="1" dirty="0"/>
                <a:t> </a:t>
              </a:r>
              <a:r>
                <a:rPr lang="en-US" sz="1800" b="1" dirty="0" err="1"/>
                <a:t>humanitaria</a:t>
              </a:r>
              <a:r>
                <a:rPr lang="en-US" sz="1800" b="1" dirty="0"/>
                <a:t> de </a:t>
              </a:r>
              <a:r>
                <a:rPr lang="en-US" sz="1800" b="1" dirty="0" err="1"/>
                <a:t>gatos</a:t>
              </a:r>
              <a:r>
                <a:rPr lang="en-US" sz="1800" b="1" dirty="0"/>
                <a:t> </a:t>
              </a:r>
              <a:r>
                <a:rPr lang="en-US" sz="1800" b="1" dirty="0" err="1"/>
                <a:t>en</a:t>
              </a:r>
              <a:r>
                <a:rPr lang="en-US" sz="1800" b="1" dirty="0"/>
                <a:t> </a:t>
              </a:r>
              <a:r>
                <a:rPr lang="en-US" sz="1800" b="1" dirty="0" err="1"/>
                <a:t>curso</a:t>
              </a:r>
              <a:endParaRPr lang="en-US" sz="1800" b="1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E519E7E-AB0B-EE21-3A1F-723C2FF3574E}"/>
                </a:ext>
              </a:extLst>
            </p:cNvPr>
            <p:cNvSpPr txBox="1"/>
            <p:nvPr/>
          </p:nvSpPr>
          <p:spPr>
            <a:xfrm>
              <a:off x="443773" y="921964"/>
              <a:ext cx="4137057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err="1"/>
                <a:t>Miembros</a:t>
              </a:r>
              <a:r>
                <a:rPr lang="en-US" sz="1050" b="1" dirty="0"/>
                <a:t> de </a:t>
              </a:r>
              <a:r>
                <a:rPr lang="en-US" sz="1050" b="1" dirty="0" err="1"/>
                <a:t>su</a:t>
              </a:r>
              <a:r>
                <a:rPr lang="en-US" sz="1050" b="1" dirty="0"/>
                <a:t> </a:t>
              </a:r>
              <a:r>
                <a:rPr lang="en-US" sz="1050" b="1" dirty="0" err="1"/>
                <a:t>comunidad</a:t>
              </a:r>
              <a:r>
                <a:rPr lang="en-US" sz="1050" b="1" dirty="0"/>
                <a:t> </a:t>
              </a:r>
              <a:r>
                <a:rPr lang="en-US" sz="1050" b="1" dirty="0" err="1"/>
                <a:t>están</a:t>
              </a:r>
              <a:r>
                <a:rPr lang="en-US" sz="1050" b="1" dirty="0"/>
                <a:t> </a:t>
              </a:r>
              <a:r>
                <a:rPr lang="en-US" sz="1050" b="1" dirty="0" err="1"/>
                <a:t>atendiendo</a:t>
              </a:r>
              <a:r>
                <a:rPr lang="en-US" sz="1050" b="1" dirty="0"/>
                <a:t> </a:t>
              </a:r>
              <a:r>
                <a:rPr lang="en-US" sz="1050" b="1" dirty="0" err="1"/>
                <a:t>los</a:t>
              </a:r>
              <a:r>
                <a:rPr lang="en-US" sz="1050" b="1" dirty="0"/>
                <a:t> </a:t>
              </a:r>
              <a:r>
                <a:rPr lang="en-US" sz="1050" b="1" dirty="0" err="1"/>
                <a:t>gatos</a:t>
              </a:r>
              <a:r>
                <a:rPr lang="en-US" sz="1050" b="1" dirty="0"/>
                <a:t> </a:t>
              </a:r>
              <a:r>
                <a:rPr lang="en-US" sz="1050" b="1" dirty="0" err="1"/>
                <a:t>mediante</a:t>
              </a:r>
              <a:r>
                <a:rPr lang="en-US" sz="1050" b="1" dirty="0"/>
                <a:t> </a:t>
              </a:r>
              <a:r>
                <a:rPr lang="en-US" sz="1050" b="1" dirty="0" err="1"/>
                <a:t>Captura-Esterilización-Retorno</a:t>
              </a:r>
              <a:r>
                <a:rPr lang="en-US" sz="1050" b="1" dirty="0"/>
                <a:t> (CER, o TNR </a:t>
              </a:r>
              <a:r>
                <a:rPr lang="en-US" sz="1050" b="1" dirty="0" err="1"/>
                <a:t>en</a:t>
              </a:r>
              <a:r>
                <a:rPr lang="en-US" sz="1050" b="1" dirty="0"/>
                <a:t> </a:t>
              </a:r>
              <a:r>
                <a:rPr lang="en-US" sz="1050" b="1" dirty="0" err="1"/>
                <a:t>inglés</a:t>
              </a:r>
              <a:r>
                <a:rPr lang="en-US" sz="1050" b="1" dirty="0"/>
                <a:t>). Estamos </a:t>
              </a:r>
              <a:r>
                <a:rPr lang="en-US" sz="1050" b="1" dirty="0" err="1"/>
                <a:t>capturando</a:t>
              </a:r>
              <a:r>
                <a:rPr lang="en-US" sz="1050" b="1" dirty="0"/>
                <a:t> a </a:t>
              </a:r>
              <a:r>
                <a:rPr lang="en-US" sz="1050" b="1" dirty="0" err="1"/>
                <a:t>los</a:t>
              </a:r>
              <a:r>
                <a:rPr lang="en-US" sz="1050" b="1" dirty="0"/>
                <a:t> </a:t>
              </a:r>
              <a:r>
                <a:rPr lang="en-US" sz="1050" b="1" dirty="0" err="1"/>
                <a:t>gatos</a:t>
              </a:r>
              <a:r>
                <a:rPr lang="en-US" sz="1050" b="1" dirty="0"/>
                <a:t> para ser </a:t>
              </a:r>
              <a:r>
                <a:rPr lang="en-US" sz="1050" b="1" dirty="0" err="1"/>
                <a:t>esterilizados</a:t>
              </a:r>
              <a:r>
                <a:rPr lang="en-US" sz="1050" b="1" dirty="0"/>
                <a:t> o </a:t>
              </a:r>
              <a:r>
                <a:rPr lang="en-US" sz="1050" b="1" dirty="0" err="1"/>
                <a:t>castrados</a:t>
              </a:r>
              <a:r>
                <a:rPr lang="en-US" sz="1050" b="1" dirty="0"/>
                <a:t>, </a:t>
              </a:r>
              <a:r>
                <a:rPr lang="en-US" sz="1050" b="1" dirty="0" err="1"/>
                <a:t>vacunados</a:t>
              </a:r>
              <a:r>
                <a:rPr lang="en-US" sz="1050" b="1" dirty="0"/>
                <a:t>, y se les </a:t>
              </a:r>
              <a:r>
                <a:rPr lang="en-US" sz="1050" b="1" dirty="0" err="1"/>
                <a:t>corta</a:t>
              </a:r>
              <a:r>
                <a:rPr lang="en-US" sz="1050" b="1" dirty="0"/>
                <a:t> la </a:t>
              </a:r>
              <a:r>
                <a:rPr lang="en-US" sz="1050" b="1" dirty="0" err="1"/>
                <a:t>punta</a:t>
              </a:r>
              <a:r>
                <a:rPr lang="en-US" sz="1050" b="1" dirty="0"/>
                <a:t> de la </a:t>
              </a:r>
              <a:r>
                <a:rPr lang="en-US" sz="1050" b="1" dirty="0" err="1"/>
                <a:t>oreja</a:t>
              </a:r>
              <a:r>
                <a:rPr lang="en-US" sz="1050" b="1" dirty="0"/>
                <a:t> (</a:t>
              </a:r>
              <a:r>
                <a:rPr lang="en-US" sz="1050" b="1" dirty="0" err="1"/>
                <a:t>símbolo</a:t>
              </a:r>
              <a:r>
                <a:rPr lang="en-US" sz="1050" b="1" dirty="0"/>
                <a:t> universal de que un </a:t>
              </a:r>
              <a:r>
                <a:rPr lang="en-US" sz="1050" b="1" dirty="0" err="1"/>
                <a:t>gato</a:t>
              </a:r>
              <a:r>
                <a:rPr lang="en-US" sz="1050" b="1" dirty="0"/>
                <a:t> ha </a:t>
              </a:r>
              <a:r>
                <a:rPr lang="en-US" sz="1050" b="1" dirty="0" err="1"/>
                <a:t>sido</a:t>
              </a:r>
              <a:r>
                <a:rPr lang="en-US" sz="1050" b="1" dirty="0"/>
                <a:t> </a:t>
              </a:r>
              <a:r>
                <a:rPr lang="en-US" sz="1050" b="1" dirty="0" err="1"/>
                <a:t>esterilizado</a:t>
              </a:r>
              <a:r>
                <a:rPr lang="en-US" sz="1050" b="1" dirty="0"/>
                <a:t> y </a:t>
              </a:r>
              <a:r>
                <a:rPr lang="en-US" sz="1050" b="1" dirty="0" err="1"/>
                <a:t>vacunado</a:t>
              </a:r>
              <a:r>
                <a:rPr lang="en-US" sz="1050" b="1" dirty="0"/>
                <a:t>). </a:t>
              </a:r>
              <a:r>
                <a:rPr lang="en-US" sz="1050" b="1" dirty="0" err="1"/>
                <a:t>Finalmente</a:t>
              </a:r>
              <a:r>
                <a:rPr lang="en-US" sz="1050" b="1" dirty="0"/>
                <a:t> </a:t>
              </a:r>
              <a:r>
                <a:rPr lang="en-US" sz="1050" b="1" dirty="0" err="1"/>
                <a:t>retornamos</a:t>
              </a:r>
              <a:r>
                <a:rPr lang="en-US" sz="1050" b="1" dirty="0"/>
                <a:t> a </a:t>
              </a:r>
              <a:r>
                <a:rPr lang="en-US" sz="1050" b="1" dirty="0" err="1"/>
                <a:t>los</a:t>
              </a:r>
              <a:r>
                <a:rPr lang="en-US" sz="1050" b="1" dirty="0"/>
                <a:t> </a:t>
              </a:r>
              <a:r>
                <a:rPr lang="en-US" sz="1050" b="1" dirty="0" err="1"/>
                <a:t>gatos</a:t>
              </a:r>
              <a:r>
                <a:rPr lang="en-US" sz="1050" b="1" dirty="0"/>
                <a:t> </a:t>
              </a:r>
              <a:r>
                <a:rPr lang="en-US" sz="1050" b="1" dirty="0" err="1"/>
                <a:t>adultos</a:t>
              </a:r>
              <a:r>
                <a:rPr lang="en-US" sz="1050" b="1" dirty="0"/>
                <a:t> </a:t>
              </a:r>
              <a:r>
                <a:rPr lang="en-US" sz="1050" b="1" dirty="0" err="1"/>
                <a:t>saludables</a:t>
              </a:r>
              <a:r>
                <a:rPr lang="en-US" sz="1050" b="1" dirty="0"/>
                <a:t> (</a:t>
              </a:r>
              <a:r>
                <a:rPr lang="en-US" sz="1050" b="1" dirty="0" err="1"/>
                <a:t>gatos</a:t>
              </a:r>
              <a:r>
                <a:rPr lang="en-US" sz="1050" b="1" dirty="0"/>
                <a:t> </a:t>
              </a:r>
              <a:r>
                <a:rPr lang="en-US" sz="1050" b="1" dirty="0" err="1"/>
                <a:t>salvajes</a:t>
              </a:r>
              <a:r>
                <a:rPr lang="en-US" sz="1050" b="1" dirty="0"/>
                <a:t>) a </a:t>
              </a:r>
              <a:r>
                <a:rPr lang="en-US" sz="1050" b="1" dirty="0" err="1"/>
                <a:t>su</a:t>
              </a:r>
              <a:r>
                <a:rPr lang="en-US" sz="1050" b="1" dirty="0"/>
                <a:t> </a:t>
              </a:r>
              <a:r>
                <a:rPr lang="en-US" sz="1050" b="1" dirty="0" err="1"/>
                <a:t>hogar</a:t>
              </a:r>
              <a:r>
                <a:rPr lang="en-US" sz="1050" b="1" dirty="0"/>
                <a:t> al </a:t>
              </a:r>
              <a:r>
                <a:rPr lang="en-US" sz="1050" b="1" dirty="0" err="1"/>
                <a:t>aire</a:t>
              </a:r>
              <a:r>
                <a:rPr lang="en-US" sz="1050" b="1" dirty="0"/>
                <a:t> libre.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9EA8DCD-DEFC-E80A-460C-E37AA83B7497}"/>
                </a:ext>
              </a:extLst>
            </p:cNvPr>
            <p:cNvSpPr txBox="1"/>
            <p:nvPr/>
          </p:nvSpPr>
          <p:spPr>
            <a:xfrm>
              <a:off x="503636" y="1946618"/>
              <a:ext cx="38448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0000"/>
                  </a:solidFill>
                </a:rPr>
                <a:t>¡NO VAMOS A LASTIMAR A NINGÚN ANIMAL ATRAPADO!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8200B25-4187-A94F-104E-ECE095CE9EE4}"/>
                </a:ext>
              </a:extLst>
            </p:cNvPr>
            <p:cNvSpPr txBox="1"/>
            <p:nvPr/>
          </p:nvSpPr>
          <p:spPr>
            <a:xfrm>
              <a:off x="571538" y="2180251"/>
              <a:ext cx="302001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7030A0"/>
                  </a:solidFill>
                </a:rPr>
                <a:t>Por favor no </a:t>
              </a:r>
              <a:r>
                <a:rPr lang="en-US" sz="1100" b="1" dirty="0" err="1">
                  <a:solidFill>
                    <a:srgbClr val="7030A0"/>
                  </a:solidFill>
                </a:rPr>
                <a:t>elimine</a:t>
              </a:r>
              <a:r>
                <a:rPr lang="en-US" sz="1100" b="1" dirty="0">
                  <a:solidFill>
                    <a:srgbClr val="7030A0"/>
                  </a:solidFill>
                </a:rPr>
                <a:t> la </a:t>
              </a:r>
              <a:r>
                <a:rPr lang="en-US" sz="1100" b="1" dirty="0" err="1">
                  <a:solidFill>
                    <a:srgbClr val="7030A0"/>
                  </a:solidFill>
                </a:rPr>
                <a:t>trampa</a:t>
              </a:r>
              <a:r>
                <a:rPr lang="en-US" sz="1100" b="1" dirty="0">
                  <a:solidFill>
                    <a:srgbClr val="7030A0"/>
                  </a:solidFill>
                </a:rPr>
                <a:t> de </a:t>
              </a:r>
              <a:r>
                <a:rPr lang="en-US" sz="1100" b="1" dirty="0" err="1">
                  <a:solidFill>
                    <a:srgbClr val="7030A0"/>
                  </a:solidFill>
                </a:rPr>
                <a:t>su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ubicación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ni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libere</a:t>
              </a:r>
              <a:r>
                <a:rPr lang="en-US" sz="1100" b="1" dirty="0">
                  <a:solidFill>
                    <a:srgbClr val="7030A0"/>
                  </a:solidFill>
                </a:rPr>
                <a:t> a un animal de la </a:t>
              </a:r>
              <a:r>
                <a:rPr lang="en-US" sz="1100" b="1" dirty="0" err="1">
                  <a:solidFill>
                    <a:srgbClr val="7030A0"/>
                  </a:solidFill>
                </a:rPr>
                <a:t>trampa</a:t>
              </a:r>
              <a:r>
                <a:rPr lang="en-US" sz="1100" b="1" dirty="0">
                  <a:solidFill>
                    <a:srgbClr val="7030A0"/>
                  </a:solidFill>
                </a:rPr>
                <a:t> sin </a:t>
              </a:r>
              <a:r>
                <a:rPr lang="en-US" sz="1100" b="1" dirty="0" err="1">
                  <a:solidFill>
                    <a:srgbClr val="7030A0"/>
                  </a:solidFill>
                </a:rPr>
                <a:t>autorización</a:t>
              </a:r>
              <a:r>
                <a:rPr lang="en-US" sz="1100" b="1" dirty="0">
                  <a:solidFill>
                    <a:srgbClr val="7030A0"/>
                  </a:solidFill>
                </a:rPr>
                <a:t> previa. </a:t>
              </a:r>
              <a:r>
                <a:rPr lang="en-US" sz="1100" b="1" dirty="0" err="1">
                  <a:solidFill>
                    <a:srgbClr val="7030A0"/>
                  </a:solidFill>
                </a:rPr>
                <a:t>Cubra</a:t>
              </a:r>
              <a:r>
                <a:rPr lang="en-US" sz="1100" b="1" dirty="0">
                  <a:solidFill>
                    <a:srgbClr val="7030A0"/>
                  </a:solidFill>
                </a:rPr>
                <a:t> la </a:t>
              </a:r>
              <a:r>
                <a:rPr lang="en-US" sz="1100" b="1" dirty="0" err="1">
                  <a:solidFill>
                    <a:srgbClr val="7030A0"/>
                  </a:solidFill>
                </a:rPr>
                <a:t>trampa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completamente</a:t>
              </a:r>
              <a:r>
                <a:rPr lang="en-US" sz="1100" b="1" dirty="0">
                  <a:solidFill>
                    <a:srgbClr val="7030A0"/>
                  </a:solidFill>
                </a:rPr>
                <a:t> con </a:t>
              </a:r>
              <a:r>
                <a:rPr lang="en-US" sz="1100" b="1" dirty="0" err="1">
                  <a:solidFill>
                    <a:srgbClr val="7030A0"/>
                  </a:solidFill>
                </a:rPr>
                <a:t>una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toalla</a:t>
              </a:r>
              <a:r>
                <a:rPr lang="en-US" sz="1100" b="1" dirty="0">
                  <a:solidFill>
                    <a:srgbClr val="7030A0"/>
                  </a:solidFill>
                </a:rPr>
                <a:t> para </a:t>
              </a:r>
              <a:r>
                <a:rPr lang="en-US" sz="1100" b="1" dirty="0" err="1">
                  <a:solidFill>
                    <a:srgbClr val="7030A0"/>
                  </a:solidFill>
                </a:rPr>
                <a:t>mantenerlos</a:t>
              </a:r>
              <a:r>
                <a:rPr lang="en-US" sz="1100" b="1" dirty="0">
                  <a:solidFill>
                    <a:srgbClr val="7030A0"/>
                  </a:solidFill>
                </a:rPr>
                <a:t> </a:t>
              </a:r>
              <a:r>
                <a:rPr lang="en-US" sz="1100" b="1" dirty="0" err="1">
                  <a:solidFill>
                    <a:srgbClr val="7030A0"/>
                  </a:solidFill>
                </a:rPr>
                <a:t>tranquilos</a:t>
              </a:r>
              <a:r>
                <a:rPr lang="en-US" sz="1100" b="1" dirty="0">
                  <a:solidFill>
                    <a:srgbClr val="7030A0"/>
                  </a:solidFill>
                </a:rPr>
                <a:t>.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F50F932-91EE-E8C4-AD58-A33691059615}"/>
                </a:ext>
              </a:extLst>
            </p:cNvPr>
            <p:cNvSpPr txBox="1"/>
            <p:nvPr/>
          </p:nvSpPr>
          <p:spPr>
            <a:xfrm>
              <a:off x="179613" y="2906326"/>
              <a:ext cx="3973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Si </a:t>
              </a:r>
              <a:r>
                <a:rPr lang="en-US" sz="1100" b="1" dirty="0" err="1"/>
                <a:t>tiene</a:t>
              </a:r>
              <a:r>
                <a:rPr lang="en-US" sz="1100" b="1" dirty="0"/>
                <a:t> </a:t>
              </a:r>
              <a:r>
                <a:rPr lang="en-US" sz="1100" b="1" dirty="0" err="1"/>
                <a:t>preguntas</a:t>
              </a:r>
              <a:r>
                <a:rPr lang="en-US" sz="1100" b="1" dirty="0"/>
                <a:t>, </a:t>
              </a:r>
              <a:r>
                <a:rPr lang="en-US" sz="1100" b="1" dirty="0" err="1"/>
                <a:t>contacte</a:t>
              </a:r>
              <a:endParaRPr lang="en-US" sz="1100" b="1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AC10D8A6-5715-6692-50EE-ECC22356BD6D}"/>
                </a:ext>
              </a:extLst>
            </p:cNvPr>
            <p:cNvSpPr/>
            <p:nvPr/>
          </p:nvSpPr>
          <p:spPr>
            <a:xfrm>
              <a:off x="522514" y="660956"/>
              <a:ext cx="3973286" cy="256121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8DA75B3C-0FBE-C70B-39EB-D60743B7B6B6}"/>
              </a:ext>
            </a:extLst>
          </p:cNvPr>
          <p:cNvSpPr/>
          <p:nvPr/>
        </p:nvSpPr>
        <p:spPr>
          <a:xfrm rot="1177922">
            <a:off x="4021704" y="4566285"/>
            <a:ext cx="195012" cy="712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BB59742A-7EA4-8EA1-B718-0916B2B115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8728" y="-770175"/>
            <a:ext cx="1587500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517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1622</TotalTime>
  <Words>1827</Words>
  <Application>Microsoft Macintosh PowerPoint</Application>
  <PresentationFormat>Letter Paper (8.5x11 in)</PresentationFormat>
  <Paragraphs>100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Tsementzi, Despina</dc:creator>
  <cp:lastModifiedBy>Tsementzi, Despina</cp:lastModifiedBy>
  <cp:revision>8</cp:revision>
  <cp:lastPrinted>2023-02-02T03:24:46Z</cp:lastPrinted>
  <dcterms:created xsi:type="dcterms:W3CDTF">2022-03-05T16:15:53Z</dcterms:created>
  <dcterms:modified xsi:type="dcterms:W3CDTF">2023-04-05T17:16:12Z</dcterms:modified>
</cp:coreProperties>
</file>