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684984b3d50a64c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684984b3d50a64c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684984b3d50a64c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684984b3d50a64c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684984b3d50a64c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684984b3d50a64c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684984b3d50a64c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684984b3d50a64c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684984b3d50a64c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6684984b3d50a64c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684984b3d50a64c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684984b3d50a64c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684984b3d50a64c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684984b3d50a64c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684984b3d50a64c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684984b3d50a64c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684984b3d50a64c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6684984b3d50a64c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9"/>
          <p:cNvSpPr txBox="1"/>
          <p:nvPr/>
        </p:nvSpPr>
        <p:spPr>
          <a:xfrm>
            <a:off x="972573" y="2152385"/>
            <a:ext cx="7198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914398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