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80" r:id="rId3"/>
    <p:sldId id="258" r:id="rId4"/>
    <p:sldId id="276" r:id="rId5"/>
    <p:sldId id="277" r:id="rId6"/>
    <p:sldId id="278" r:id="rId7"/>
    <p:sldId id="267" r:id="rId8"/>
    <p:sldId id="274" r:id="rId9"/>
  </p:sldIdLst>
  <p:sldSz cx="18288000" cy="10287000"/>
  <p:notesSz cx="7010400" cy="9296400"/>
  <p:embeddedFontLst>
    <p:embeddedFont>
      <p:font typeface="Montserrat" panose="00000500000000000000" pitchFamily="2" charset="0"/>
      <p:regular r:id="rId11"/>
      <p:bold r:id="rId12"/>
      <p:italic r:id="rId13"/>
      <p:boldItalic r:id="rId14"/>
    </p:embeddedFont>
    <p:embeddedFont>
      <p:font typeface="Open Sauce SemiBold" panose="020B0604020202020204" charset="0"/>
      <p:regular r:id="rId15"/>
    </p:embeddedFont>
    <p:embeddedFont>
      <p:font typeface="Open Sauce SemiBold Bold"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98FEDF-F1C1-49F0-8840-33539E7148FE}" v="14" dt="2024-02-05T18:17:07.9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0" d="100"/>
          <a:sy n="40" d="100"/>
        </p:scale>
        <p:origin x="90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4" d="100"/>
          <a:sy n="94" d="100"/>
        </p:scale>
        <p:origin x="364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Levine Clardy" userId="91141de7-9dd3-40cb-a628-e662e8225d01" providerId="ADAL" clId="{2498FEDF-F1C1-49F0-8840-33539E7148FE}"/>
    <pc:docChg chg="undo custSel addSld delSld modSld sldOrd">
      <pc:chgData name="Alex Levine Clardy" userId="91141de7-9dd3-40cb-a628-e662e8225d01" providerId="ADAL" clId="{2498FEDF-F1C1-49F0-8840-33539E7148FE}" dt="2024-02-05T18:35:21.052" v="2576" actId="20577"/>
      <pc:docMkLst>
        <pc:docMk/>
      </pc:docMkLst>
      <pc:sldChg chg="modSp mod">
        <pc:chgData name="Alex Levine Clardy" userId="91141de7-9dd3-40cb-a628-e662e8225d01" providerId="ADAL" clId="{2498FEDF-F1C1-49F0-8840-33539E7148FE}" dt="2024-02-03T14:57:36.233" v="751" actId="1037"/>
        <pc:sldMkLst>
          <pc:docMk/>
          <pc:sldMk cId="0" sldId="256"/>
        </pc:sldMkLst>
        <pc:spChg chg="mod">
          <ac:chgData name="Alex Levine Clardy" userId="91141de7-9dd3-40cb-a628-e662e8225d01" providerId="ADAL" clId="{2498FEDF-F1C1-49F0-8840-33539E7148FE}" dt="2024-02-03T14:57:36.233" v="751" actId="1037"/>
          <ac:spMkLst>
            <pc:docMk/>
            <pc:sldMk cId="0" sldId="256"/>
            <ac:spMk id="12" creationId="{00000000-0000-0000-0000-000000000000}"/>
          </ac:spMkLst>
        </pc:spChg>
        <pc:spChg chg="mod">
          <ac:chgData name="Alex Levine Clardy" userId="91141de7-9dd3-40cb-a628-e662e8225d01" providerId="ADAL" clId="{2498FEDF-F1C1-49F0-8840-33539E7148FE}" dt="2024-02-03T14:56:56.231" v="694" actId="14100"/>
          <ac:spMkLst>
            <pc:docMk/>
            <pc:sldMk cId="0" sldId="256"/>
            <ac:spMk id="13" creationId="{00000000-0000-0000-0000-000000000000}"/>
          </ac:spMkLst>
        </pc:spChg>
        <pc:picChg chg="mod">
          <ac:chgData name="Alex Levine Clardy" userId="91141de7-9dd3-40cb-a628-e662e8225d01" providerId="ADAL" clId="{2498FEDF-F1C1-49F0-8840-33539E7148FE}" dt="2024-02-03T14:57:21.927" v="745" actId="1038"/>
          <ac:picMkLst>
            <pc:docMk/>
            <pc:sldMk cId="0" sldId="256"/>
            <ac:picMk id="14" creationId="{00000000-0000-0000-0000-000000000000}"/>
          </ac:picMkLst>
        </pc:picChg>
      </pc:sldChg>
      <pc:sldChg chg="modSp mod">
        <pc:chgData name="Alex Levine Clardy" userId="91141de7-9dd3-40cb-a628-e662e8225d01" providerId="ADAL" clId="{2498FEDF-F1C1-49F0-8840-33539E7148FE}" dt="2024-02-05T15:34:14.392" v="935" actId="1076"/>
        <pc:sldMkLst>
          <pc:docMk/>
          <pc:sldMk cId="0" sldId="258"/>
        </pc:sldMkLst>
        <pc:spChg chg="mod">
          <ac:chgData name="Alex Levine Clardy" userId="91141de7-9dd3-40cb-a628-e662e8225d01" providerId="ADAL" clId="{2498FEDF-F1C1-49F0-8840-33539E7148FE}" dt="2024-02-02T23:05:33.219" v="17" actId="20577"/>
          <ac:spMkLst>
            <pc:docMk/>
            <pc:sldMk cId="0" sldId="258"/>
            <ac:spMk id="3" creationId="{00000000-0000-0000-0000-000000000000}"/>
          </ac:spMkLst>
        </pc:spChg>
        <pc:spChg chg="mod">
          <ac:chgData name="Alex Levine Clardy" userId="91141de7-9dd3-40cb-a628-e662e8225d01" providerId="ADAL" clId="{2498FEDF-F1C1-49F0-8840-33539E7148FE}" dt="2024-02-03T15:07:25.676" v="905" actId="20577"/>
          <ac:spMkLst>
            <pc:docMk/>
            <pc:sldMk cId="0" sldId="258"/>
            <ac:spMk id="10" creationId="{00000000-0000-0000-0000-000000000000}"/>
          </ac:spMkLst>
        </pc:spChg>
        <pc:picChg chg="mod">
          <ac:chgData name="Alex Levine Clardy" userId="91141de7-9dd3-40cb-a628-e662e8225d01" providerId="ADAL" clId="{2498FEDF-F1C1-49F0-8840-33539E7148FE}" dt="2024-02-02T23:19:08.999" v="287" actId="1076"/>
          <ac:picMkLst>
            <pc:docMk/>
            <pc:sldMk cId="0" sldId="258"/>
            <ac:picMk id="2050" creationId="{93E15F37-AAB3-5D96-AB64-79C45FBF63CC}"/>
          </ac:picMkLst>
        </pc:picChg>
        <pc:picChg chg="mod">
          <ac:chgData name="Alex Levine Clardy" userId="91141de7-9dd3-40cb-a628-e662e8225d01" providerId="ADAL" clId="{2498FEDF-F1C1-49F0-8840-33539E7148FE}" dt="2024-02-05T15:34:14.392" v="935" actId="1076"/>
          <ac:picMkLst>
            <pc:docMk/>
            <pc:sldMk cId="0" sldId="258"/>
            <ac:picMk id="2052" creationId="{644AECDF-58B3-BA66-D1DC-96D8CD48928C}"/>
          </ac:picMkLst>
        </pc:picChg>
      </pc:sldChg>
      <pc:sldChg chg="modSp mod">
        <pc:chgData name="Alex Levine Clardy" userId="91141de7-9dd3-40cb-a628-e662e8225d01" providerId="ADAL" clId="{2498FEDF-F1C1-49F0-8840-33539E7148FE}" dt="2024-02-03T14:59:16.012" v="863" actId="1036"/>
        <pc:sldMkLst>
          <pc:docMk/>
          <pc:sldMk cId="0" sldId="274"/>
        </pc:sldMkLst>
        <pc:spChg chg="mod">
          <ac:chgData name="Alex Levine Clardy" userId="91141de7-9dd3-40cb-a628-e662e8225d01" providerId="ADAL" clId="{2498FEDF-F1C1-49F0-8840-33539E7148FE}" dt="2024-02-03T14:58:46.603" v="793" actId="1076"/>
          <ac:spMkLst>
            <pc:docMk/>
            <pc:sldMk cId="0" sldId="274"/>
            <ac:spMk id="12" creationId="{00000000-0000-0000-0000-000000000000}"/>
          </ac:spMkLst>
        </pc:spChg>
        <pc:spChg chg="mod">
          <ac:chgData name="Alex Levine Clardy" userId="91141de7-9dd3-40cb-a628-e662e8225d01" providerId="ADAL" clId="{2498FEDF-F1C1-49F0-8840-33539E7148FE}" dt="2024-02-03T14:59:16.012" v="863" actId="1036"/>
          <ac:spMkLst>
            <pc:docMk/>
            <pc:sldMk cId="0" sldId="274"/>
            <ac:spMk id="13" creationId="{00000000-0000-0000-0000-000000000000}"/>
          </ac:spMkLst>
        </pc:spChg>
      </pc:sldChg>
      <pc:sldChg chg="del ord">
        <pc:chgData name="Alex Levine Clardy" userId="91141de7-9dd3-40cb-a628-e662e8225d01" providerId="ADAL" clId="{2498FEDF-F1C1-49F0-8840-33539E7148FE}" dt="2024-02-03T14:40:44.780" v="291" actId="47"/>
        <pc:sldMkLst>
          <pc:docMk/>
          <pc:sldMk cId="3138332722" sldId="275"/>
        </pc:sldMkLst>
      </pc:sldChg>
      <pc:sldChg chg="modSp mod">
        <pc:chgData name="Alex Levine Clardy" userId="91141de7-9dd3-40cb-a628-e662e8225d01" providerId="ADAL" clId="{2498FEDF-F1C1-49F0-8840-33539E7148FE}" dt="2024-02-05T15:33:37.987" v="933" actId="255"/>
        <pc:sldMkLst>
          <pc:docMk/>
          <pc:sldMk cId="2073183765" sldId="276"/>
        </pc:sldMkLst>
        <pc:spChg chg="mod">
          <ac:chgData name="Alex Levine Clardy" userId="91141de7-9dd3-40cb-a628-e662e8225d01" providerId="ADAL" clId="{2498FEDF-F1C1-49F0-8840-33539E7148FE}" dt="2024-02-03T14:44:48.469" v="571" actId="14100"/>
          <ac:spMkLst>
            <pc:docMk/>
            <pc:sldMk cId="2073183765" sldId="276"/>
            <ac:spMk id="3" creationId="{00000000-0000-0000-0000-000000000000}"/>
          </ac:spMkLst>
        </pc:spChg>
        <pc:spChg chg="mod">
          <ac:chgData name="Alex Levine Clardy" userId="91141de7-9dd3-40cb-a628-e662e8225d01" providerId="ADAL" clId="{2498FEDF-F1C1-49F0-8840-33539E7148FE}" dt="2024-02-05T15:33:37.987" v="933" actId="255"/>
          <ac:spMkLst>
            <pc:docMk/>
            <pc:sldMk cId="2073183765" sldId="276"/>
            <ac:spMk id="11" creationId="{14252F70-32CA-5D0B-F82D-C2E105EC7789}"/>
          </ac:spMkLst>
        </pc:spChg>
        <pc:picChg chg="mod">
          <ac:chgData name="Alex Levine Clardy" userId="91141de7-9dd3-40cb-a628-e662e8225d01" providerId="ADAL" clId="{2498FEDF-F1C1-49F0-8840-33539E7148FE}" dt="2024-02-03T15:13:23.665" v="918" actId="1038"/>
          <ac:picMkLst>
            <pc:docMk/>
            <pc:sldMk cId="2073183765" sldId="276"/>
            <ac:picMk id="13" creationId="{04D323B4-C88A-8E08-49E1-8B103B5088AD}"/>
          </ac:picMkLst>
        </pc:picChg>
      </pc:sldChg>
      <pc:sldChg chg="addSp delSp modSp mod">
        <pc:chgData name="Alex Levine Clardy" userId="91141de7-9dd3-40cb-a628-e662e8225d01" providerId="ADAL" clId="{2498FEDF-F1C1-49F0-8840-33539E7148FE}" dt="2024-02-05T18:25:04.320" v="2207" actId="20577"/>
        <pc:sldMkLst>
          <pc:docMk/>
          <pc:sldMk cId="3570994628" sldId="277"/>
        </pc:sldMkLst>
        <pc:spChg chg="mod">
          <ac:chgData name="Alex Levine Clardy" userId="91141de7-9dd3-40cb-a628-e662e8225d01" providerId="ADAL" clId="{2498FEDF-F1C1-49F0-8840-33539E7148FE}" dt="2024-02-03T15:00:12.266" v="871" actId="1035"/>
          <ac:spMkLst>
            <pc:docMk/>
            <pc:sldMk cId="3570994628" sldId="277"/>
            <ac:spMk id="3" creationId="{00000000-0000-0000-0000-000000000000}"/>
          </ac:spMkLst>
        </pc:spChg>
        <pc:spChg chg="add del mod">
          <ac:chgData name="Alex Levine Clardy" userId="91141de7-9dd3-40cb-a628-e662e8225d01" providerId="ADAL" clId="{2498FEDF-F1C1-49F0-8840-33539E7148FE}" dt="2024-02-03T15:00:28.537" v="883" actId="1038"/>
          <ac:spMkLst>
            <pc:docMk/>
            <pc:sldMk cId="3570994628" sldId="277"/>
            <ac:spMk id="9" creationId="{00000000-0000-0000-0000-000000000000}"/>
          </ac:spMkLst>
        </pc:spChg>
        <pc:spChg chg="mod">
          <ac:chgData name="Alex Levine Clardy" userId="91141de7-9dd3-40cb-a628-e662e8225d01" providerId="ADAL" clId="{2498FEDF-F1C1-49F0-8840-33539E7148FE}" dt="2024-02-05T18:25:04.320" v="2207" actId="20577"/>
          <ac:spMkLst>
            <pc:docMk/>
            <pc:sldMk cId="3570994628" sldId="277"/>
            <ac:spMk id="11" creationId="{14252F70-32CA-5D0B-F82D-C2E105EC7789}"/>
          </ac:spMkLst>
        </pc:spChg>
        <pc:picChg chg="add mod">
          <ac:chgData name="Alex Levine Clardy" userId="91141de7-9dd3-40cb-a628-e662e8225d01" providerId="ADAL" clId="{2498FEDF-F1C1-49F0-8840-33539E7148FE}" dt="2024-02-05T15:38:40.655" v="1171" actId="1038"/>
          <ac:picMkLst>
            <pc:docMk/>
            <pc:sldMk cId="3570994628" sldId="277"/>
            <ac:picMk id="4" creationId="{EBD9867B-E76F-1234-34C9-3B6212B2E694}"/>
          </ac:picMkLst>
        </pc:picChg>
        <pc:picChg chg="del">
          <ac:chgData name="Alex Levine Clardy" userId="91141de7-9dd3-40cb-a628-e662e8225d01" providerId="ADAL" clId="{2498FEDF-F1C1-49F0-8840-33539E7148FE}" dt="2024-02-05T15:38:34.258" v="1099" actId="478"/>
          <ac:picMkLst>
            <pc:docMk/>
            <pc:sldMk cId="3570994628" sldId="277"/>
            <ac:picMk id="5122" creationId="{DFE62134-537F-D33D-B763-9FF490978056}"/>
          </ac:picMkLst>
        </pc:picChg>
      </pc:sldChg>
      <pc:sldChg chg="addSp delSp modSp mod">
        <pc:chgData name="Alex Levine Clardy" userId="91141de7-9dd3-40cb-a628-e662e8225d01" providerId="ADAL" clId="{2498FEDF-F1C1-49F0-8840-33539E7148FE}" dt="2024-02-05T18:35:21.052" v="2576" actId="20577"/>
        <pc:sldMkLst>
          <pc:docMk/>
          <pc:sldMk cId="3513412410" sldId="278"/>
        </pc:sldMkLst>
        <pc:spChg chg="mod">
          <ac:chgData name="Alex Levine Clardy" userId="91141de7-9dd3-40cb-a628-e662e8225d01" providerId="ADAL" clId="{2498FEDF-F1C1-49F0-8840-33539E7148FE}" dt="2024-02-03T15:00:44.669" v="884" actId="255"/>
          <ac:spMkLst>
            <pc:docMk/>
            <pc:sldMk cId="3513412410" sldId="278"/>
            <ac:spMk id="6" creationId="{00000000-0000-0000-0000-000000000000}"/>
          </ac:spMkLst>
        </pc:spChg>
        <pc:spChg chg="mod">
          <ac:chgData name="Alex Levine Clardy" userId="91141de7-9dd3-40cb-a628-e662e8225d01" providerId="ADAL" clId="{2498FEDF-F1C1-49F0-8840-33539E7148FE}" dt="2024-02-05T18:35:21.052" v="2576" actId="20577"/>
          <ac:spMkLst>
            <pc:docMk/>
            <pc:sldMk cId="3513412410" sldId="278"/>
            <ac:spMk id="14" creationId="{B020A018-2E5B-CC36-19BD-6DC86795504F}"/>
          </ac:spMkLst>
        </pc:spChg>
        <pc:picChg chg="add mod">
          <ac:chgData name="Alex Levine Clardy" userId="91141de7-9dd3-40cb-a628-e662e8225d01" providerId="ADAL" clId="{2498FEDF-F1C1-49F0-8840-33539E7148FE}" dt="2024-02-05T18:19:38.152" v="1905" actId="1038"/>
          <ac:picMkLst>
            <pc:docMk/>
            <pc:sldMk cId="3513412410" sldId="278"/>
            <ac:picMk id="2" creationId="{D8E06D47-FAA4-55FE-07D5-F32D1E980968}"/>
          </ac:picMkLst>
        </pc:picChg>
        <pc:picChg chg="add mod ord">
          <ac:chgData name="Alex Levine Clardy" userId="91141de7-9dd3-40cb-a628-e662e8225d01" providerId="ADAL" clId="{2498FEDF-F1C1-49F0-8840-33539E7148FE}" dt="2024-02-05T18:34:59.799" v="2574" actId="1076"/>
          <ac:picMkLst>
            <pc:docMk/>
            <pc:sldMk cId="3513412410" sldId="278"/>
            <ac:picMk id="8" creationId="{FCE133C4-1BF8-EA62-2123-358D5CD37A72}"/>
          </ac:picMkLst>
        </pc:picChg>
        <pc:picChg chg="del">
          <ac:chgData name="Alex Levine Clardy" userId="91141de7-9dd3-40cb-a628-e662e8225d01" providerId="ADAL" clId="{2498FEDF-F1C1-49F0-8840-33539E7148FE}" dt="2024-02-05T16:09:32.120" v="1535" actId="478"/>
          <ac:picMkLst>
            <pc:docMk/>
            <pc:sldMk cId="3513412410" sldId="278"/>
            <ac:picMk id="15" creationId="{902E57F7-9215-4419-131C-36ADFBA5759B}"/>
          </ac:picMkLst>
        </pc:picChg>
        <pc:picChg chg="del">
          <ac:chgData name="Alex Levine Clardy" userId="91141de7-9dd3-40cb-a628-e662e8225d01" providerId="ADAL" clId="{2498FEDF-F1C1-49F0-8840-33539E7148FE}" dt="2024-02-05T18:09:33.639" v="1578" actId="478"/>
          <ac:picMkLst>
            <pc:docMk/>
            <pc:sldMk cId="3513412410" sldId="278"/>
            <ac:picMk id="6146" creationId="{33BD0180-CBCC-EB2C-2E21-C2BC4A8844D9}"/>
          </ac:picMkLst>
        </pc:picChg>
      </pc:sldChg>
      <pc:sldChg chg="del">
        <pc:chgData name="Alex Levine Clardy" userId="91141de7-9dd3-40cb-a628-e662e8225d01" providerId="ADAL" clId="{2498FEDF-F1C1-49F0-8840-33539E7148FE}" dt="2024-02-03T14:58:36.819" v="792" actId="47"/>
        <pc:sldMkLst>
          <pc:docMk/>
          <pc:sldMk cId="1824311049" sldId="279"/>
        </pc:sldMkLst>
      </pc:sldChg>
      <pc:sldChg chg="addSp delSp modSp add mod">
        <pc:chgData name="Alex Levine Clardy" userId="91141de7-9dd3-40cb-a628-e662e8225d01" providerId="ADAL" clId="{2498FEDF-F1C1-49F0-8840-33539E7148FE}" dt="2024-02-03T14:44:25.330" v="538" actId="20577"/>
        <pc:sldMkLst>
          <pc:docMk/>
          <pc:sldMk cId="1290737046" sldId="280"/>
        </pc:sldMkLst>
        <pc:spChg chg="add del mod">
          <ac:chgData name="Alex Levine Clardy" userId="91141de7-9dd3-40cb-a628-e662e8225d01" providerId="ADAL" clId="{2498FEDF-F1C1-49F0-8840-33539E7148FE}" dt="2024-02-03T14:42:02.136" v="387"/>
          <ac:spMkLst>
            <pc:docMk/>
            <pc:sldMk cId="1290737046" sldId="280"/>
            <ac:spMk id="5" creationId="{5BFA3DE5-1ADB-99E3-F9D5-1DC1440A0AE8}"/>
          </ac:spMkLst>
        </pc:spChg>
        <pc:spChg chg="mod">
          <ac:chgData name="Alex Levine Clardy" userId="91141de7-9dd3-40cb-a628-e662e8225d01" providerId="ADAL" clId="{2498FEDF-F1C1-49F0-8840-33539E7148FE}" dt="2024-02-03T14:44:25.330" v="538" actId="20577"/>
          <ac:spMkLst>
            <pc:docMk/>
            <pc:sldMk cId="1290737046" sldId="280"/>
            <ac:spMk id="11" creationId="{14252F70-32CA-5D0B-F82D-C2E105EC7789}"/>
          </ac:spMkLst>
        </pc:spChg>
        <pc:picChg chg="del mod">
          <ac:chgData name="Alex Levine Clardy" userId="91141de7-9dd3-40cb-a628-e662e8225d01" providerId="ADAL" clId="{2498FEDF-F1C1-49F0-8840-33539E7148FE}" dt="2024-02-03T14:41:11.734" v="297" actId="478"/>
          <ac:picMkLst>
            <pc:docMk/>
            <pc:sldMk cId="1290737046" sldId="280"/>
            <ac:picMk id="2" creationId="{00000000-0000-0000-0000-000000000000}"/>
          </ac:picMkLst>
        </pc:picChg>
        <pc:picChg chg="mod">
          <ac:chgData name="Alex Levine Clardy" userId="91141de7-9dd3-40cb-a628-e662e8225d01" providerId="ADAL" clId="{2498FEDF-F1C1-49F0-8840-33539E7148FE}" dt="2024-02-03T14:42:58.864" v="462" actId="1038"/>
          <ac:picMkLst>
            <pc:docMk/>
            <pc:sldMk cId="1290737046" sldId="280"/>
            <ac:picMk id="6" creationId="{9F217CC2-C9D2-7718-4480-AB6220B3CD2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lang="cs-CZ"/>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fld id="{B7268E1E-0E44-426D-905E-8AD9B19D2182}" type="datetimeFigureOut">
              <a:rPr lang="cs-CZ" smtClean="0"/>
              <a:t>05.02.2024</a:t>
            </a:fld>
            <a:endParaRPr lang="cs-CZ"/>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lang="cs-CZ"/>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lang="cs-CZ"/>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522288"/>
            <a:ext cx="4638675" cy="2609850"/>
          </a:xfrm>
        </p:spPr>
      </p:sp>
    </p:spTree>
    <p:extLst>
      <p:ext uri="{BB962C8B-B14F-4D97-AF65-F5344CB8AC3E}">
        <p14:creationId xmlns:p14="http://schemas.microsoft.com/office/powerpoint/2010/main" val="1046561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508000"/>
            <a:ext cx="4638675" cy="2609850"/>
          </a:xfrm>
        </p:spPr>
      </p:sp>
      <p:sp>
        <p:nvSpPr>
          <p:cNvPr id="3" name="Notes Placeholder 2">
            <a:extLst>
              <a:ext uri="{FF2B5EF4-FFF2-40B4-BE49-F238E27FC236}">
                <a16:creationId xmlns:a16="http://schemas.microsoft.com/office/drawing/2014/main" id="{C0E08B35-11E1-3D25-73F9-20BFECB9007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2488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508000"/>
            <a:ext cx="4638675" cy="2609850"/>
          </a:xfrm>
        </p:spPr>
      </p:sp>
    </p:spTree>
    <p:extLst>
      <p:ext uri="{BB962C8B-B14F-4D97-AF65-F5344CB8AC3E}">
        <p14:creationId xmlns:p14="http://schemas.microsoft.com/office/powerpoint/2010/main" val="377850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508000"/>
            <a:ext cx="4638675" cy="2609850"/>
          </a:xfrm>
        </p:spPr>
      </p:sp>
      <p:sp>
        <p:nvSpPr>
          <p:cNvPr id="3" name="Notes Placeholder 2">
            <a:extLst>
              <a:ext uri="{FF2B5EF4-FFF2-40B4-BE49-F238E27FC236}">
                <a16:creationId xmlns:a16="http://schemas.microsoft.com/office/drawing/2014/main" id="{C0E08B35-11E1-3D25-73F9-20BFECB9007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4953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508000"/>
            <a:ext cx="4638675" cy="2609850"/>
          </a:xfrm>
        </p:spPr>
      </p:sp>
      <p:sp>
        <p:nvSpPr>
          <p:cNvPr id="3" name="Notes Placeholder 2">
            <a:extLst>
              <a:ext uri="{FF2B5EF4-FFF2-40B4-BE49-F238E27FC236}">
                <a16:creationId xmlns:a16="http://schemas.microsoft.com/office/drawing/2014/main" id="{C0E08B35-11E1-3D25-73F9-20BFECB9007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44181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381000"/>
            <a:ext cx="4638675" cy="2609850"/>
          </a:xfrm>
        </p:spPr>
      </p:sp>
      <p:sp>
        <p:nvSpPr>
          <p:cNvPr id="3" name="Notes Placeholder 2">
            <a:extLst>
              <a:ext uri="{FF2B5EF4-FFF2-40B4-BE49-F238E27FC236}">
                <a16:creationId xmlns:a16="http://schemas.microsoft.com/office/drawing/2014/main" id="{E85B2162-7C22-F937-FF01-02036A6D421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57148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1185863" y="542925"/>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1185862" y="3305386"/>
            <a:ext cx="4638676" cy="3132694"/>
          </a:xfrm>
          <a:prstGeom prst="rect">
            <a:avLst/>
          </a:prstGeom>
        </p:spPr>
        <p:txBody>
          <a:bodyPr vert="horz" lIns="93177" tIns="46589" rIns="93177" bIns="46589" rtlCol="0"/>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09600"/>
            <a:ext cx="4638675" cy="2609850"/>
          </a:xfrm>
        </p:spPr>
      </p:sp>
    </p:spTree>
    <p:extLst>
      <p:ext uri="{BB962C8B-B14F-4D97-AF65-F5344CB8AC3E}">
        <p14:creationId xmlns:p14="http://schemas.microsoft.com/office/powerpoint/2010/main" val="2832918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kulturecity.org/sensory-bags/" TargetMode="External"/><Relationship Id="rId5" Type="http://schemas.openxmlformats.org/officeDocument/2006/relationships/image" Target="../media/image5.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4.jpg"/><Relationship Id="rId7" Type="http://schemas.openxmlformats.org/officeDocument/2006/relationships/image" Target="../media/image12.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jpeg"/><Relationship Id="rId7" Type="http://schemas.openxmlformats.org/officeDocument/2006/relationships/image" Target="../media/image21.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9.jpeg"/><Relationship Id="rId7" Type="http://schemas.openxmlformats.org/officeDocument/2006/relationships/hyperlink" Target="mailto:Alex@apamo.or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14061906" y="-476"/>
            <a:ext cx="2870284" cy="10287475"/>
            <a:chOff x="0" y="0"/>
            <a:chExt cx="410408" cy="1470955"/>
          </a:xfrm>
        </p:grpSpPr>
        <p:sp>
          <p:nvSpPr>
            <p:cNvPr id="7" name="Freeform 7"/>
            <p:cNvSpPr/>
            <p:nvPr/>
          </p:nvSpPr>
          <p:spPr>
            <a:xfrm>
              <a:off x="0" y="0"/>
              <a:ext cx="410408" cy="1470955"/>
            </a:xfrm>
            <a:custGeom>
              <a:avLst/>
              <a:gdLst/>
              <a:ahLst/>
              <a:cxnLst/>
              <a:rect l="l" t="t" r="r" b="b"/>
              <a:pathLst>
                <a:path w="410408" h="1470955">
                  <a:moveTo>
                    <a:pt x="207208" y="0"/>
                  </a:moveTo>
                  <a:lnTo>
                    <a:pt x="0" y="0"/>
                  </a:lnTo>
                  <a:lnTo>
                    <a:pt x="203200" y="1470955"/>
                  </a:lnTo>
                  <a:lnTo>
                    <a:pt x="410408" y="1470955"/>
                  </a:lnTo>
                  <a:lnTo>
                    <a:pt x="207208" y="0"/>
                  </a:lnTo>
                  <a:close/>
                </a:path>
              </a:pathLst>
            </a:custGeom>
            <a:solidFill>
              <a:srgbClr val="00163D"/>
            </a:solidFill>
          </p:spPr>
          <p:txBody>
            <a:bodyPr/>
            <a:lstStyle/>
            <a:p>
              <a:endParaRPr lang="en-US"/>
            </a:p>
          </p:txBody>
        </p:sp>
        <p:sp>
          <p:nvSpPr>
            <p:cNvPr id="8" name="TextBox 8"/>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4800498" y="-475"/>
            <a:ext cx="2842255" cy="10287475"/>
            <a:chOff x="0" y="0"/>
            <a:chExt cx="406400" cy="1470955"/>
          </a:xfrm>
        </p:grpSpPr>
        <p:sp>
          <p:nvSpPr>
            <p:cNvPr id="10" name="Freeform 10"/>
            <p:cNvSpPr/>
            <p:nvPr/>
          </p:nvSpPr>
          <p:spPr>
            <a:xfrm>
              <a:off x="0" y="0"/>
              <a:ext cx="406400" cy="1470955"/>
            </a:xfrm>
            <a:custGeom>
              <a:avLst/>
              <a:gdLst/>
              <a:ahLst/>
              <a:cxnLst/>
              <a:rect l="l" t="t" r="r" b="b"/>
              <a:pathLst>
                <a:path w="406400" h="1470955">
                  <a:moveTo>
                    <a:pt x="203200" y="0"/>
                  </a:moveTo>
                  <a:lnTo>
                    <a:pt x="0" y="0"/>
                  </a:lnTo>
                  <a:lnTo>
                    <a:pt x="203200" y="1470955"/>
                  </a:lnTo>
                  <a:lnTo>
                    <a:pt x="406400" y="1470955"/>
                  </a:lnTo>
                  <a:lnTo>
                    <a:pt x="203200" y="0"/>
                  </a:lnTo>
                  <a:close/>
                </a:path>
              </a:pathLst>
            </a:custGeom>
            <a:solidFill>
              <a:srgbClr val="2C9A42"/>
            </a:solidFill>
          </p:spPr>
          <p:txBody>
            <a:bodyPr/>
            <a:lstStyle/>
            <a:p>
              <a:endParaRPr lang="en-US"/>
            </a:p>
          </p:txBody>
        </p:sp>
        <p:sp>
          <p:nvSpPr>
            <p:cNvPr id="11" name="TextBox 11"/>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219200" y="5072987"/>
            <a:ext cx="5650340" cy="4185313"/>
          </a:xfrm>
          <a:prstGeom prst="rect">
            <a:avLst/>
          </a:prstGeom>
        </p:spPr>
        <p:txBody>
          <a:bodyPr lIns="0" tIns="0" rIns="0" bIns="0" rtlCol="0" anchor="t">
            <a:spAutoFit/>
          </a:bodyPr>
          <a:lstStyle/>
          <a:p>
            <a:pPr algn="ctr">
              <a:lnSpc>
                <a:spcPts val="11182"/>
              </a:lnSpc>
            </a:pPr>
            <a:r>
              <a:rPr lang="en-US" sz="7987" spc="-343" dirty="0">
                <a:solidFill>
                  <a:srgbClr val="00163D"/>
                </a:solidFill>
                <a:latin typeface="Open Sauce SemiBold Bold"/>
              </a:rPr>
              <a:t>Sensory Friendly Bags</a:t>
            </a:r>
          </a:p>
        </p:txBody>
      </p:sp>
      <p:sp>
        <p:nvSpPr>
          <p:cNvPr id="13" name="TextBox 13"/>
          <p:cNvSpPr txBox="1"/>
          <p:nvPr/>
        </p:nvSpPr>
        <p:spPr>
          <a:xfrm>
            <a:off x="698992" y="2171700"/>
            <a:ext cx="6997207" cy="2215991"/>
          </a:xfrm>
          <a:prstGeom prst="rect">
            <a:avLst/>
          </a:prstGeom>
        </p:spPr>
        <p:txBody>
          <a:bodyPr wrap="square" lIns="0" tIns="0" rIns="0" bIns="0" rtlCol="0" anchor="t">
            <a:spAutoFit/>
          </a:bodyPr>
          <a:lstStyle/>
          <a:p>
            <a:pPr algn="ctr"/>
            <a:r>
              <a:rPr lang="en-US" sz="4800" spc="-205" dirty="0">
                <a:solidFill>
                  <a:srgbClr val="2C9A42"/>
                </a:solidFill>
                <a:latin typeface="Open Sauce SemiBold"/>
              </a:rPr>
              <a:t>Bringing people and pets together for over 100 years!</a:t>
            </a:r>
          </a:p>
        </p:txBody>
      </p:sp>
      <p:pic>
        <p:nvPicPr>
          <p:cNvPr id="14" name="Picture 14"/>
          <p:cNvPicPr>
            <a:picLocks noChangeAspect="1"/>
          </p:cNvPicPr>
          <p:nvPr/>
        </p:nvPicPr>
        <p:blipFill>
          <a:blip r:embed="rId3"/>
          <a:srcRect/>
          <a:stretch>
            <a:fillRect/>
          </a:stretch>
        </p:blipFill>
        <p:spPr>
          <a:xfrm>
            <a:off x="1872296" y="526905"/>
            <a:ext cx="4452304" cy="1804853"/>
          </a:xfrm>
          <a:prstGeom prst="rect">
            <a:avLst/>
          </a:prstGeom>
        </p:spPr>
      </p:pic>
      <p:pic>
        <p:nvPicPr>
          <p:cNvPr id="1028" name="Picture 4" descr="May be an image of 10 people, people sitting and dog">
            <a:extLst>
              <a:ext uri="{FF2B5EF4-FFF2-40B4-BE49-F238E27FC236}">
                <a16:creationId xmlns:a16="http://schemas.microsoft.com/office/drawing/2014/main" id="{321BDF4E-D27B-6121-E855-0D3E69957E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3112" y="389627"/>
            <a:ext cx="9507268" cy="95072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028700" y="923925"/>
            <a:ext cx="8383846" cy="820674"/>
          </a:xfrm>
          <a:prstGeom prst="rect">
            <a:avLst/>
          </a:prstGeom>
        </p:spPr>
        <p:txBody>
          <a:bodyPr lIns="0" tIns="0" rIns="0" bIns="0" rtlCol="0" anchor="t">
            <a:spAutoFit/>
          </a:bodyPr>
          <a:lstStyle/>
          <a:p>
            <a:pPr>
              <a:lnSpc>
                <a:spcPts val="7000"/>
              </a:lnSpc>
            </a:pPr>
            <a:r>
              <a:rPr lang="en-US" sz="5000" spc="-215" dirty="0">
                <a:solidFill>
                  <a:srgbClr val="008A3E"/>
                </a:solidFill>
                <a:latin typeface="Open Sauce SemiBold Bold"/>
              </a:rPr>
              <a:t>Introductions</a:t>
            </a: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6069" y="7731534"/>
            <a:ext cx="3174709" cy="2166739"/>
          </a:xfrm>
          <a:prstGeom prst="rect">
            <a:avLst/>
          </a:prstGeom>
        </p:spPr>
      </p:pic>
      <p:sp>
        <p:nvSpPr>
          <p:cNvPr id="9" name="AutoShape 9"/>
          <p:cNvSpPr/>
          <p:nvPr/>
        </p:nvSpPr>
        <p:spPr>
          <a:xfrm>
            <a:off x="1028700" y="2109589"/>
            <a:ext cx="1404469" cy="0"/>
          </a:xfrm>
          <a:prstGeom prst="line">
            <a:avLst/>
          </a:prstGeom>
          <a:ln w="47625" cap="flat">
            <a:solidFill>
              <a:srgbClr val="00163D"/>
            </a:solidFill>
            <a:prstDash val="solid"/>
            <a:headEnd type="none" w="sm" len="sm"/>
            <a:tailEnd type="none" w="sm" len="sm"/>
          </a:ln>
        </p:spPr>
        <p:txBody>
          <a:bodyPr/>
          <a:lstStyle/>
          <a:p>
            <a:endParaRPr lang="en-US"/>
          </a:p>
        </p:txBody>
      </p:sp>
      <p:pic>
        <p:nvPicPr>
          <p:cNvPr id="12" name="Picture 11" descr="Logo&#10;&#10;Description automatically generated">
            <a:extLst>
              <a:ext uri="{FF2B5EF4-FFF2-40B4-BE49-F238E27FC236}">
                <a16:creationId xmlns:a16="http://schemas.microsoft.com/office/drawing/2014/main" id="{F72D60C9-D0FA-F359-3321-35D3F45C82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01567" y="9301845"/>
            <a:ext cx="2671763" cy="1082853"/>
          </a:xfrm>
          <a:prstGeom prst="rect">
            <a:avLst/>
          </a:prstGeom>
        </p:spPr>
      </p:pic>
      <p:sp>
        <p:nvSpPr>
          <p:cNvPr id="11" name="TextBox 10">
            <a:extLst>
              <a:ext uri="{FF2B5EF4-FFF2-40B4-BE49-F238E27FC236}">
                <a16:creationId xmlns:a16="http://schemas.microsoft.com/office/drawing/2014/main" id="{14252F70-32CA-5D0B-F82D-C2E105EC7789}"/>
              </a:ext>
            </a:extLst>
          </p:cNvPr>
          <p:cNvSpPr txBox="1"/>
          <p:nvPr/>
        </p:nvSpPr>
        <p:spPr>
          <a:xfrm>
            <a:off x="3028950" y="3350163"/>
            <a:ext cx="9925050" cy="2539606"/>
          </a:xfrm>
          <a:prstGeom prst="rect">
            <a:avLst/>
          </a:prstGeom>
        </p:spPr>
        <p:txBody>
          <a:bodyPr wrap="square" lIns="0" tIns="0" rIns="0" bIns="0" rtlCol="0" anchor="t">
            <a:spAutoFit/>
          </a:bodyPr>
          <a:lstStyle/>
          <a:p>
            <a:pPr marL="685800" indent="-685800" algn="just">
              <a:lnSpc>
                <a:spcPts val="6799"/>
              </a:lnSpc>
              <a:buFont typeface="Arial" panose="020B0604020202020204" pitchFamily="34" charset="0"/>
              <a:buChar char="•"/>
            </a:pPr>
            <a:endParaRPr lang="en-US" sz="6000" spc="-146" dirty="0">
              <a:solidFill>
                <a:srgbClr val="00163D"/>
              </a:solidFill>
              <a:latin typeface="Open Sauce SemiBold"/>
            </a:endParaRPr>
          </a:p>
          <a:p>
            <a:pPr algn="just">
              <a:lnSpc>
                <a:spcPts val="6799"/>
              </a:lnSpc>
            </a:pPr>
            <a:r>
              <a:rPr lang="en-US" sz="5400" spc="-146" dirty="0">
                <a:solidFill>
                  <a:srgbClr val="00163D"/>
                </a:solidFill>
                <a:latin typeface="Open Sauce SemiBold"/>
              </a:rPr>
              <a:t>Alex Levine Clardy</a:t>
            </a:r>
          </a:p>
          <a:p>
            <a:pPr algn="just">
              <a:lnSpc>
                <a:spcPts val="6799"/>
              </a:lnSpc>
            </a:pPr>
            <a:r>
              <a:rPr lang="en-US" sz="4800" spc="-146" dirty="0">
                <a:solidFill>
                  <a:srgbClr val="00163D"/>
                </a:solidFill>
                <a:latin typeface="Open Sauce SemiBold"/>
              </a:rPr>
              <a:t>      (She/her/hers)</a:t>
            </a:r>
          </a:p>
        </p:txBody>
      </p:sp>
      <p:pic>
        <p:nvPicPr>
          <p:cNvPr id="6" name="Picture 5" descr="A picture containing mammal, dog breed, pet, dog&#10;&#10;Description automatically generated">
            <a:extLst>
              <a:ext uri="{FF2B5EF4-FFF2-40B4-BE49-F238E27FC236}">
                <a16:creationId xmlns:a16="http://schemas.microsoft.com/office/drawing/2014/main" id="{9F217CC2-C9D2-7718-4480-AB6220B3CD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09857" y="114300"/>
            <a:ext cx="6825743" cy="9100991"/>
          </a:xfrm>
          <a:prstGeom prst="rect">
            <a:avLst/>
          </a:prstGeom>
          <a:ln w="76200">
            <a:solidFill>
              <a:srgbClr val="008A3E"/>
            </a:solidFill>
          </a:ln>
        </p:spPr>
      </p:pic>
    </p:spTree>
    <p:extLst>
      <p:ext uri="{BB962C8B-B14F-4D97-AF65-F5344CB8AC3E}">
        <p14:creationId xmlns:p14="http://schemas.microsoft.com/office/powerpoint/2010/main" val="1290737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ay be an image of 2 people, dog and text that says 'ONIC HEDGEHOG HOG S Spaghetti'">
            <a:extLst>
              <a:ext uri="{FF2B5EF4-FFF2-40B4-BE49-F238E27FC236}">
                <a16:creationId xmlns:a16="http://schemas.microsoft.com/office/drawing/2014/main" id="{644AECDF-58B3-BA66-D1DC-96D8CD4892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7564" y="179388"/>
            <a:ext cx="5404494" cy="54044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3"/>
          <p:cNvSpPr txBox="1"/>
          <p:nvPr/>
        </p:nvSpPr>
        <p:spPr>
          <a:xfrm>
            <a:off x="1028700" y="923925"/>
            <a:ext cx="8383846" cy="897682"/>
          </a:xfrm>
          <a:prstGeom prst="rect">
            <a:avLst/>
          </a:prstGeom>
        </p:spPr>
        <p:txBody>
          <a:bodyPr lIns="0" tIns="0" rIns="0" bIns="0" rtlCol="0" anchor="t">
            <a:spAutoFit/>
          </a:bodyPr>
          <a:lstStyle/>
          <a:p>
            <a:pPr>
              <a:lnSpc>
                <a:spcPts val="7000"/>
              </a:lnSpc>
            </a:pPr>
            <a:r>
              <a:rPr lang="en-US" sz="7200" spc="-215" dirty="0">
                <a:solidFill>
                  <a:srgbClr val="008A3E"/>
                </a:solidFill>
                <a:latin typeface="Open Sauce SemiBold Bold"/>
              </a:rPr>
              <a:t>Objectives</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8600" y="8211500"/>
            <a:ext cx="3174709" cy="2166739"/>
          </a:xfrm>
          <a:prstGeom prst="rect">
            <a:avLst/>
          </a:prstGeom>
        </p:spPr>
      </p:pic>
      <p:sp>
        <p:nvSpPr>
          <p:cNvPr id="9" name="AutoShape 9"/>
          <p:cNvSpPr/>
          <p:nvPr/>
        </p:nvSpPr>
        <p:spPr>
          <a:xfrm>
            <a:off x="1028700" y="2109589"/>
            <a:ext cx="1404469" cy="0"/>
          </a:xfrm>
          <a:prstGeom prst="line">
            <a:avLst/>
          </a:prstGeom>
          <a:ln w="47625" cap="flat">
            <a:solidFill>
              <a:srgbClr val="00163D"/>
            </a:solidFill>
            <a:prstDash val="solid"/>
            <a:headEnd type="none" w="sm" len="sm"/>
            <a:tailEnd type="none" w="sm" len="sm"/>
          </a:ln>
        </p:spPr>
        <p:txBody>
          <a:bodyPr/>
          <a:lstStyle/>
          <a:p>
            <a:endParaRPr lang="en-US"/>
          </a:p>
        </p:txBody>
      </p:sp>
      <p:sp>
        <p:nvSpPr>
          <p:cNvPr id="10" name="TextBox 10"/>
          <p:cNvSpPr txBox="1"/>
          <p:nvPr/>
        </p:nvSpPr>
        <p:spPr>
          <a:xfrm>
            <a:off x="236478" y="3435634"/>
            <a:ext cx="10202921" cy="4296497"/>
          </a:xfrm>
          <a:prstGeom prst="rect">
            <a:avLst/>
          </a:prstGeom>
        </p:spPr>
        <p:txBody>
          <a:bodyPr wrap="square" lIns="0" tIns="0" rIns="0" bIns="0" rtlCol="0" anchor="t">
            <a:spAutoFit/>
          </a:bodyPr>
          <a:lstStyle/>
          <a:p>
            <a:pPr marL="571500" indent="-571500" algn="just">
              <a:lnSpc>
                <a:spcPct val="150000"/>
              </a:lnSpc>
              <a:buAutoNum type="romanUcPeriod"/>
            </a:pPr>
            <a:r>
              <a:rPr lang="en-US" sz="4800" spc="-146" dirty="0">
                <a:solidFill>
                  <a:srgbClr val="00163D"/>
                </a:solidFill>
                <a:latin typeface="Open Sauce SemiBold"/>
              </a:rPr>
              <a:t>APA’s Commitment to DEI</a:t>
            </a:r>
          </a:p>
          <a:p>
            <a:pPr marL="571500" indent="-571500" algn="just">
              <a:lnSpc>
                <a:spcPct val="150000"/>
              </a:lnSpc>
              <a:buAutoNum type="romanUcPeriod"/>
            </a:pPr>
            <a:r>
              <a:rPr lang="en-US" sz="4800" spc="-146" dirty="0">
                <a:solidFill>
                  <a:srgbClr val="00163D"/>
                </a:solidFill>
                <a:latin typeface="Open Sauce SemiBold"/>
              </a:rPr>
              <a:t>Certification Process</a:t>
            </a:r>
          </a:p>
          <a:p>
            <a:pPr marL="571500" indent="-571500" algn="just">
              <a:lnSpc>
                <a:spcPct val="150000"/>
              </a:lnSpc>
              <a:buAutoNum type="romanUcPeriod"/>
            </a:pPr>
            <a:r>
              <a:rPr lang="en-US" sz="4800" spc="-146" dirty="0">
                <a:solidFill>
                  <a:srgbClr val="00163D"/>
                </a:solidFill>
                <a:latin typeface="Open Sauce SemiBold"/>
              </a:rPr>
              <a:t> Implementation at Shelter(s) </a:t>
            </a:r>
          </a:p>
          <a:p>
            <a:pPr marL="571500" indent="-571500" algn="just">
              <a:lnSpc>
                <a:spcPct val="150000"/>
              </a:lnSpc>
              <a:buAutoNum type="romanUcPeriod"/>
            </a:pPr>
            <a:r>
              <a:rPr lang="en-US" sz="4800" spc="-146" dirty="0">
                <a:solidFill>
                  <a:srgbClr val="00163D"/>
                </a:solidFill>
                <a:latin typeface="Open Sauce SemiBold"/>
              </a:rPr>
              <a:t> Questions/Answers</a:t>
            </a:r>
          </a:p>
        </p:txBody>
      </p:sp>
      <p:pic>
        <p:nvPicPr>
          <p:cNvPr id="12" name="Picture 11" descr="Logo&#10;&#10;Description automatically generated">
            <a:extLst>
              <a:ext uri="{FF2B5EF4-FFF2-40B4-BE49-F238E27FC236}">
                <a16:creationId xmlns:a16="http://schemas.microsoft.com/office/drawing/2014/main" id="{F72D60C9-D0FA-F359-3321-35D3F45C826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99811" y="9013647"/>
            <a:ext cx="2671763" cy="1082853"/>
          </a:xfrm>
          <a:prstGeom prst="rect">
            <a:avLst/>
          </a:prstGeom>
        </p:spPr>
      </p:pic>
      <p:pic>
        <p:nvPicPr>
          <p:cNvPr id="2050" name="Picture 2" descr="May be an image of cat and text that says 'Eclipse'">
            <a:extLst>
              <a:ext uri="{FF2B5EF4-FFF2-40B4-BE49-F238E27FC236}">
                <a16:creationId xmlns:a16="http://schemas.microsoft.com/office/drawing/2014/main" id="{93E15F37-AAB3-5D96-AB64-79C45FBF63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58400" y="4826891"/>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8333" r="8333"/>
          <a:stretch>
            <a:fillRect/>
          </a:stretch>
        </p:blipFill>
        <p:spPr>
          <a:xfrm>
            <a:off x="0" y="0"/>
            <a:ext cx="18288000" cy="10287000"/>
          </a:xfrm>
          <a:prstGeom prst="rect">
            <a:avLst/>
          </a:prstGeom>
        </p:spPr>
      </p:pic>
      <p:sp>
        <p:nvSpPr>
          <p:cNvPr id="3" name="TextBox 3"/>
          <p:cNvSpPr txBox="1"/>
          <p:nvPr/>
        </p:nvSpPr>
        <p:spPr>
          <a:xfrm>
            <a:off x="1028700" y="923925"/>
            <a:ext cx="10553700" cy="820674"/>
          </a:xfrm>
          <a:prstGeom prst="rect">
            <a:avLst/>
          </a:prstGeom>
        </p:spPr>
        <p:txBody>
          <a:bodyPr wrap="square" lIns="0" tIns="0" rIns="0" bIns="0" rtlCol="0" anchor="t">
            <a:spAutoFit/>
          </a:bodyPr>
          <a:lstStyle/>
          <a:p>
            <a:pPr>
              <a:lnSpc>
                <a:spcPts val="7000"/>
              </a:lnSpc>
            </a:pPr>
            <a:r>
              <a:rPr lang="en-US" sz="5000" spc="-215" dirty="0">
                <a:solidFill>
                  <a:srgbClr val="008A3E"/>
                </a:solidFill>
                <a:latin typeface="Open Sauce SemiBold Bold"/>
              </a:rPr>
              <a:t>The APA’s Commitment to DEI</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113291" y="0"/>
            <a:ext cx="3174709" cy="2166739"/>
          </a:xfrm>
          <a:prstGeom prst="rect">
            <a:avLst/>
          </a:prstGeom>
        </p:spPr>
      </p:pic>
      <p:sp>
        <p:nvSpPr>
          <p:cNvPr id="9" name="AutoShape 9"/>
          <p:cNvSpPr/>
          <p:nvPr/>
        </p:nvSpPr>
        <p:spPr>
          <a:xfrm>
            <a:off x="1028700" y="2109589"/>
            <a:ext cx="1404469" cy="0"/>
          </a:xfrm>
          <a:prstGeom prst="line">
            <a:avLst/>
          </a:prstGeom>
          <a:ln w="47625" cap="flat">
            <a:solidFill>
              <a:srgbClr val="00163D"/>
            </a:solidFill>
            <a:prstDash val="solid"/>
            <a:headEnd type="none" w="sm" len="sm"/>
            <a:tailEnd type="none" w="sm" len="sm"/>
          </a:ln>
        </p:spPr>
        <p:txBody>
          <a:bodyPr/>
          <a:lstStyle/>
          <a:p>
            <a:endParaRPr lang="en-US"/>
          </a:p>
        </p:txBody>
      </p:sp>
      <p:pic>
        <p:nvPicPr>
          <p:cNvPr id="12" name="Picture 11" descr="Logo&#10;&#10;Description automatically generated">
            <a:extLst>
              <a:ext uri="{FF2B5EF4-FFF2-40B4-BE49-F238E27FC236}">
                <a16:creationId xmlns:a16="http://schemas.microsoft.com/office/drawing/2014/main" id="{F72D60C9-D0FA-F359-3321-35D3F45C826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99811" y="9013647"/>
            <a:ext cx="2671763" cy="1082853"/>
          </a:xfrm>
          <a:prstGeom prst="rect">
            <a:avLst/>
          </a:prstGeom>
        </p:spPr>
      </p:pic>
      <p:sp>
        <p:nvSpPr>
          <p:cNvPr id="11" name="TextBox 10">
            <a:extLst>
              <a:ext uri="{FF2B5EF4-FFF2-40B4-BE49-F238E27FC236}">
                <a16:creationId xmlns:a16="http://schemas.microsoft.com/office/drawing/2014/main" id="{14252F70-32CA-5D0B-F82D-C2E105EC7789}"/>
              </a:ext>
            </a:extLst>
          </p:cNvPr>
          <p:cNvSpPr txBox="1"/>
          <p:nvPr/>
        </p:nvSpPr>
        <p:spPr>
          <a:xfrm>
            <a:off x="590550" y="2933700"/>
            <a:ext cx="9620250" cy="6535122"/>
          </a:xfrm>
          <a:prstGeom prst="rect">
            <a:avLst/>
          </a:prstGeom>
        </p:spPr>
        <p:txBody>
          <a:bodyPr wrap="square" lIns="0" tIns="0" rIns="0" bIns="0" rtlCol="0" anchor="t">
            <a:spAutoFit/>
          </a:bodyPr>
          <a:lstStyle/>
          <a:p>
            <a:pPr algn="just"/>
            <a:r>
              <a:rPr lang="en-US" sz="4000" spc="-146" dirty="0">
                <a:solidFill>
                  <a:srgbClr val="00163D"/>
                </a:solidFill>
                <a:latin typeface="Open Sauce SemiBold"/>
              </a:rPr>
              <a:t>The APA strives to create an inclusive, diverse, and equitable workplace for all employees, volunteers, and community members. We know across the country, animal welfare is lacking in diversity. Several animal welfare organizations are working to change that, including us.</a:t>
            </a:r>
          </a:p>
          <a:p>
            <a:pPr algn="just">
              <a:lnSpc>
                <a:spcPts val="6799"/>
              </a:lnSpc>
            </a:pPr>
            <a:endParaRPr lang="en-US" sz="3200" b="1" i="0" dirty="0">
              <a:solidFill>
                <a:srgbClr val="FF0000"/>
              </a:solidFill>
              <a:effectLst/>
              <a:latin typeface="Montserrat" panose="00000500000000000000" pitchFamily="2" charset="0"/>
            </a:endParaRPr>
          </a:p>
          <a:p>
            <a:pPr algn="just"/>
            <a:r>
              <a:rPr lang="en-US" sz="4400" b="1" i="0" dirty="0">
                <a:solidFill>
                  <a:srgbClr val="FF0000"/>
                </a:solidFill>
                <a:effectLst/>
                <a:latin typeface="Montserrat" panose="00000500000000000000" pitchFamily="2" charset="0"/>
              </a:rPr>
              <a:t>The APA’s work is intentional and ongoing. </a:t>
            </a:r>
            <a:endParaRPr lang="en-US" sz="4400" b="1" spc="-146" dirty="0">
              <a:solidFill>
                <a:srgbClr val="FF0000"/>
              </a:solidFill>
              <a:latin typeface="Open Sauce SemiBold"/>
            </a:endParaRPr>
          </a:p>
        </p:txBody>
      </p:sp>
      <p:pic>
        <p:nvPicPr>
          <p:cNvPr id="13" name="Picture Placeholder 7">
            <a:extLst>
              <a:ext uri="{FF2B5EF4-FFF2-40B4-BE49-F238E27FC236}">
                <a16:creationId xmlns:a16="http://schemas.microsoft.com/office/drawing/2014/main" id="{04D323B4-C88A-8E08-49E1-8B103B5088AD}"/>
              </a:ext>
            </a:extLst>
          </p:cNvPr>
          <p:cNvPicPr>
            <a:picLocks noChangeAspect="1"/>
          </p:cNvPicPr>
          <p:nvPr/>
        </p:nvPicPr>
        <p:blipFill>
          <a:blip r:embed="rId7"/>
          <a:srcRect l="1092" r="1092"/>
          <a:stretch>
            <a:fillRect/>
          </a:stretch>
        </p:blipFill>
        <p:spPr>
          <a:xfrm>
            <a:off x="11125200" y="2404517"/>
            <a:ext cx="6096000" cy="6371351"/>
          </a:xfrm>
          <a:prstGeom prst="rect">
            <a:avLst/>
          </a:prstGeom>
        </p:spPr>
      </p:pic>
    </p:spTree>
    <p:extLst>
      <p:ext uri="{BB962C8B-B14F-4D97-AF65-F5344CB8AC3E}">
        <p14:creationId xmlns:p14="http://schemas.microsoft.com/office/powerpoint/2010/main" val="2073183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28A895D3-B7D0-DB18-753D-62F5D20A83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729912" y="-60826"/>
            <a:ext cx="3174709" cy="2166739"/>
          </a:xfrm>
          <a:prstGeom prst="rect">
            <a:avLst/>
          </a:prstGeom>
        </p:spPr>
      </p:pic>
      <p:sp>
        <p:nvSpPr>
          <p:cNvPr id="3" name="TextBox 3"/>
          <p:cNvSpPr txBox="1"/>
          <p:nvPr/>
        </p:nvSpPr>
        <p:spPr>
          <a:xfrm>
            <a:off x="319924" y="495300"/>
            <a:ext cx="8383846" cy="897682"/>
          </a:xfrm>
          <a:prstGeom prst="rect">
            <a:avLst/>
          </a:prstGeom>
        </p:spPr>
        <p:txBody>
          <a:bodyPr lIns="0" tIns="0" rIns="0" bIns="0" rtlCol="0" anchor="t">
            <a:spAutoFit/>
          </a:bodyPr>
          <a:lstStyle/>
          <a:p>
            <a:pPr>
              <a:lnSpc>
                <a:spcPts val="7000"/>
              </a:lnSpc>
            </a:pPr>
            <a:r>
              <a:rPr lang="en-US" sz="6000" spc="-215" dirty="0">
                <a:solidFill>
                  <a:srgbClr val="008A3E"/>
                </a:solidFill>
                <a:latin typeface="Open Sauce SemiBold Bold"/>
              </a:rPr>
              <a:t>Certification Process</a:t>
            </a:r>
          </a:p>
        </p:txBody>
      </p:sp>
      <p:sp>
        <p:nvSpPr>
          <p:cNvPr id="9" name="AutoShape 9"/>
          <p:cNvSpPr/>
          <p:nvPr/>
        </p:nvSpPr>
        <p:spPr>
          <a:xfrm>
            <a:off x="424331" y="1409700"/>
            <a:ext cx="1404469" cy="0"/>
          </a:xfrm>
          <a:prstGeom prst="line">
            <a:avLst/>
          </a:prstGeom>
          <a:ln w="47625" cap="flat">
            <a:solidFill>
              <a:srgbClr val="00163D"/>
            </a:solidFill>
            <a:prstDash val="solid"/>
            <a:headEnd type="none" w="sm" len="sm"/>
            <a:tailEnd type="none" w="sm" len="sm"/>
          </a:ln>
        </p:spPr>
        <p:txBody>
          <a:bodyPr/>
          <a:lstStyle/>
          <a:p>
            <a:endParaRPr lang="en-US"/>
          </a:p>
        </p:txBody>
      </p:sp>
      <p:pic>
        <p:nvPicPr>
          <p:cNvPr id="12" name="Picture 11" descr="Logo&#10;&#10;Description automatically generated">
            <a:extLst>
              <a:ext uri="{FF2B5EF4-FFF2-40B4-BE49-F238E27FC236}">
                <a16:creationId xmlns:a16="http://schemas.microsoft.com/office/drawing/2014/main" id="{F72D60C9-D0FA-F359-3321-35D3F45C82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99811" y="9013647"/>
            <a:ext cx="2671763" cy="1082853"/>
          </a:xfrm>
          <a:prstGeom prst="rect">
            <a:avLst/>
          </a:prstGeom>
        </p:spPr>
      </p:pic>
      <p:sp>
        <p:nvSpPr>
          <p:cNvPr id="11" name="TextBox 10">
            <a:extLst>
              <a:ext uri="{FF2B5EF4-FFF2-40B4-BE49-F238E27FC236}">
                <a16:creationId xmlns:a16="http://schemas.microsoft.com/office/drawing/2014/main" id="{14252F70-32CA-5D0B-F82D-C2E105EC7789}"/>
              </a:ext>
            </a:extLst>
          </p:cNvPr>
          <p:cNvSpPr txBox="1"/>
          <p:nvPr/>
        </p:nvSpPr>
        <p:spPr>
          <a:xfrm>
            <a:off x="216425" y="2165210"/>
            <a:ext cx="10139897" cy="11978087"/>
          </a:xfrm>
          <a:prstGeom prst="rect">
            <a:avLst/>
          </a:prstGeom>
        </p:spPr>
        <p:txBody>
          <a:bodyPr wrap="square" lIns="0" tIns="0" rIns="0" bIns="0" rtlCol="0" anchor="t">
            <a:spAutoFit/>
          </a:bodyPr>
          <a:lstStyle/>
          <a:p>
            <a:pPr marL="571500" indent="-571500" algn="just">
              <a:buFont typeface="Arial" panose="020B0604020202020204" pitchFamily="34" charset="0"/>
              <a:buChar char="•"/>
            </a:pPr>
            <a:r>
              <a:rPr lang="en-US" sz="4400" spc="-146" dirty="0" err="1">
                <a:solidFill>
                  <a:srgbClr val="00163D"/>
                </a:solidFill>
                <a:latin typeface="Open Sauce SemiBold"/>
              </a:rPr>
              <a:t>KultureCity</a:t>
            </a:r>
            <a:r>
              <a:rPr lang="en-US" sz="4400" spc="-146" dirty="0">
                <a:solidFill>
                  <a:srgbClr val="00163D"/>
                </a:solidFill>
                <a:latin typeface="Open Sauce SemiBold"/>
              </a:rPr>
              <a:t> partnership</a:t>
            </a:r>
          </a:p>
          <a:p>
            <a:pPr lvl="1" algn="just"/>
            <a:r>
              <a:rPr lang="en-US" sz="4000" spc="-146" dirty="0">
                <a:solidFill>
                  <a:srgbClr val="FF0000"/>
                </a:solidFill>
                <a:latin typeface="Open Sauce SemiBold"/>
                <a:hlinkClick r:id="rId6"/>
              </a:rPr>
              <a:t>https://www.kulturecity.org/sensory-bags</a:t>
            </a:r>
            <a:r>
              <a:rPr lang="en-US" sz="4000" spc="-146" dirty="0">
                <a:solidFill>
                  <a:srgbClr val="00163D"/>
                </a:solidFill>
                <a:latin typeface="Open Sauce SemiBold"/>
                <a:hlinkClick r:id="rId6"/>
              </a:rPr>
              <a:t>/</a:t>
            </a:r>
            <a:endParaRPr lang="en-US" sz="4000" spc="-146" dirty="0">
              <a:solidFill>
                <a:srgbClr val="00163D"/>
              </a:solidFill>
              <a:latin typeface="Open Sauce SemiBold"/>
            </a:endParaRPr>
          </a:p>
          <a:p>
            <a:pPr lvl="1" algn="just"/>
            <a:endParaRPr lang="en-US" sz="1200" spc="-146" dirty="0">
              <a:solidFill>
                <a:srgbClr val="00163D"/>
              </a:solidFill>
              <a:latin typeface="Open Sauce SemiBold"/>
            </a:endParaRPr>
          </a:p>
          <a:p>
            <a:pPr marL="571500" indent="-571500" algn="just">
              <a:buFont typeface="Arial" panose="020B0604020202020204" pitchFamily="34" charset="0"/>
              <a:buChar char="•"/>
            </a:pPr>
            <a:r>
              <a:rPr lang="en-US" sz="4400" spc="-146" dirty="0">
                <a:solidFill>
                  <a:srgbClr val="00163D"/>
                </a:solidFill>
                <a:latin typeface="Open Sauce SemiBold"/>
              </a:rPr>
              <a:t>Requirements and expectations</a:t>
            </a:r>
          </a:p>
          <a:p>
            <a:pPr marL="1028700" lvl="1" indent="-571500" algn="just">
              <a:buFont typeface="Arial" panose="020B0604020202020204" pitchFamily="34" charset="0"/>
              <a:buChar char="•"/>
            </a:pPr>
            <a:r>
              <a:rPr lang="en-US" sz="4000" spc="-146" dirty="0">
                <a:solidFill>
                  <a:srgbClr val="00163D"/>
                </a:solidFill>
                <a:latin typeface="Open Sauce SemiBold"/>
              </a:rPr>
              <a:t>Minimum of 50% of staff complete training </a:t>
            </a:r>
          </a:p>
          <a:p>
            <a:pPr marL="1028700" lvl="1" indent="-571500" algn="just">
              <a:buFont typeface="Arial" panose="020B0604020202020204" pitchFamily="34" charset="0"/>
              <a:buChar char="•"/>
            </a:pPr>
            <a:r>
              <a:rPr lang="en-US" sz="4000" spc="-146" dirty="0" err="1">
                <a:solidFill>
                  <a:srgbClr val="00163D"/>
                </a:solidFill>
                <a:latin typeface="Open Sauce SemiBold"/>
              </a:rPr>
              <a:t>KultureCity</a:t>
            </a:r>
            <a:r>
              <a:rPr lang="en-US" sz="4000" spc="-146" dirty="0">
                <a:solidFill>
                  <a:srgbClr val="00163D"/>
                </a:solidFill>
                <a:latin typeface="Open Sauce SemiBold"/>
              </a:rPr>
              <a:t> App – Sensory friendly place of business </a:t>
            </a:r>
          </a:p>
          <a:p>
            <a:pPr lvl="1" algn="just"/>
            <a:endParaRPr lang="en-US" sz="1400" spc="-146" dirty="0">
              <a:solidFill>
                <a:srgbClr val="00163D"/>
              </a:solidFill>
              <a:latin typeface="Open Sauce SemiBold"/>
            </a:endParaRPr>
          </a:p>
          <a:p>
            <a:pPr marL="571500" indent="-571500" algn="just">
              <a:buFont typeface="Arial" panose="020B0604020202020204" pitchFamily="34" charset="0"/>
              <a:buChar char="•"/>
            </a:pPr>
            <a:r>
              <a:rPr lang="en-US" sz="4400" spc="-146" dirty="0">
                <a:solidFill>
                  <a:srgbClr val="00163D"/>
                </a:solidFill>
                <a:latin typeface="Open Sauce SemiBold"/>
              </a:rPr>
              <a:t>Low-cost annual commitment </a:t>
            </a:r>
          </a:p>
          <a:p>
            <a:pPr lvl="1" algn="just"/>
            <a:r>
              <a:rPr lang="en-US" sz="4400" spc="-146" dirty="0">
                <a:solidFill>
                  <a:srgbClr val="0070C0"/>
                </a:solidFill>
                <a:latin typeface="Open Sauce SemiBold"/>
              </a:rPr>
              <a:t>	Thank you Maddie’s Fund!</a:t>
            </a:r>
          </a:p>
          <a:p>
            <a:pPr algn="just"/>
            <a:endParaRPr lang="en-US" sz="1400" spc="-146" dirty="0">
              <a:solidFill>
                <a:srgbClr val="00163D"/>
              </a:solidFill>
              <a:latin typeface="Open Sauce SemiBold"/>
            </a:endParaRPr>
          </a:p>
          <a:p>
            <a:pPr marL="571500" indent="-571500" algn="just">
              <a:buFont typeface="Arial" panose="020B0604020202020204" pitchFamily="34" charset="0"/>
              <a:buChar char="•"/>
            </a:pPr>
            <a:r>
              <a:rPr lang="en-US" sz="4400" spc="-146" dirty="0">
                <a:solidFill>
                  <a:srgbClr val="00163D"/>
                </a:solidFill>
                <a:latin typeface="Open Sauce SemiBold"/>
              </a:rPr>
              <a:t>What’s included in each bag?</a:t>
            </a:r>
          </a:p>
          <a:p>
            <a:pPr marL="571500" indent="-571500" algn="just">
              <a:lnSpc>
                <a:spcPts val="6799"/>
              </a:lnSpc>
              <a:buFont typeface="Arial" panose="020B0604020202020204" pitchFamily="34" charset="0"/>
              <a:buChar char="•"/>
            </a:pPr>
            <a:endParaRPr lang="en-US" sz="3600" spc="-146" dirty="0">
              <a:solidFill>
                <a:srgbClr val="00163D"/>
              </a:solidFill>
              <a:latin typeface="Open Sauce SemiBold"/>
            </a:endParaRPr>
          </a:p>
          <a:p>
            <a:pPr marL="571500" indent="-571500" algn="just">
              <a:lnSpc>
                <a:spcPts val="6799"/>
              </a:lnSpc>
              <a:buFont typeface="Arial" panose="020B0604020202020204" pitchFamily="34" charset="0"/>
              <a:buChar char="•"/>
            </a:pPr>
            <a:endParaRPr lang="en-US" sz="3600" spc="-146" dirty="0">
              <a:solidFill>
                <a:srgbClr val="00163D"/>
              </a:solidFill>
              <a:latin typeface="Open Sauce SemiBold"/>
            </a:endParaRPr>
          </a:p>
          <a:p>
            <a:pPr marL="571500" indent="-571500" algn="just">
              <a:lnSpc>
                <a:spcPts val="6799"/>
              </a:lnSpc>
              <a:buFont typeface="Arial" panose="020B0604020202020204" pitchFamily="34" charset="0"/>
              <a:buChar char="•"/>
            </a:pPr>
            <a:endParaRPr lang="en-US" sz="3600" spc="-146" dirty="0">
              <a:solidFill>
                <a:srgbClr val="00163D"/>
              </a:solidFill>
              <a:latin typeface="Open Sauce SemiBold"/>
            </a:endParaRPr>
          </a:p>
          <a:p>
            <a:pPr algn="just">
              <a:lnSpc>
                <a:spcPts val="6799"/>
              </a:lnSpc>
            </a:pPr>
            <a:endParaRPr lang="en-US" sz="3600" spc="-146" dirty="0">
              <a:solidFill>
                <a:srgbClr val="00163D"/>
              </a:solidFill>
              <a:latin typeface="Open Sauce SemiBold"/>
            </a:endParaRPr>
          </a:p>
          <a:p>
            <a:pPr marL="685800" indent="-685800" algn="just">
              <a:lnSpc>
                <a:spcPts val="6799"/>
              </a:lnSpc>
              <a:buFont typeface="Arial" panose="020B0604020202020204" pitchFamily="34" charset="0"/>
              <a:buChar char="•"/>
            </a:pPr>
            <a:endParaRPr lang="en-US" sz="4800" spc="-146" dirty="0">
              <a:solidFill>
                <a:srgbClr val="00163D"/>
              </a:solidFill>
              <a:latin typeface="Open Sauce SemiBold"/>
            </a:endParaRPr>
          </a:p>
        </p:txBody>
      </p:sp>
      <p:pic>
        <p:nvPicPr>
          <p:cNvPr id="4" name="Picture 3" descr="A hand holding a card with smiley faces on it&#10;&#10;Description automatically generated">
            <a:extLst>
              <a:ext uri="{FF2B5EF4-FFF2-40B4-BE49-F238E27FC236}">
                <a16:creationId xmlns:a16="http://schemas.microsoft.com/office/drawing/2014/main" id="{EBD9867B-E76F-1234-34C9-3B6212B2E6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72750" y="0"/>
            <a:ext cx="7715250" cy="10287000"/>
          </a:xfrm>
          <a:prstGeom prst="rect">
            <a:avLst/>
          </a:prstGeom>
        </p:spPr>
      </p:pic>
    </p:spTree>
    <p:extLst>
      <p:ext uri="{BB962C8B-B14F-4D97-AF65-F5344CB8AC3E}">
        <p14:creationId xmlns:p14="http://schemas.microsoft.com/office/powerpoint/2010/main" val="3570994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ign on a wall&#10;&#10;Description automatically generated">
            <a:extLst>
              <a:ext uri="{FF2B5EF4-FFF2-40B4-BE49-F238E27FC236}">
                <a16:creationId xmlns:a16="http://schemas.microsoft.com/office/drawing/2014/main" id="{FCE133C4-1BF8-EA62-2123-358D5CD37A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0455" y="4492279"/>
            <a:ext cx="4323482" cy="576464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113291" y="0"/>
            <a:ext cx="3174709" cy="2166739"/>
          </a:xfrm>
          <a:prstGeom prst="rect">
            <a:avLst/>
          </a:prstGeom>
        </p:spPr>
      </p:pic>
      <p:sp>
        <p:nvSpPr>
          <p:cNvPr id="4" name="AutoShape 4"/>
          <p:cNvSpPr/>
          <p:nvPr/>
        </p:nvSpPr>
        <p:spPr>
          <a:xfrm>
            <a:off x="307514" y="1257300"/>
            <a:ext cx="1404469" cy="0"/>
          </a:xfrm>
          <a:prstGeom prst="line">
            <a:avLst/>
          </a:prstGeom>
          <a:ln w="47625" cap="flat">
            <a:solidFill>
              <a:srgbClr val="00163D"/>
            </a:solidFill>
            <a:prstDash val="solid"/>
            <a:headEnd type="none" w="sm" len="sm"/>
            <a:tailEnd type="none" w="sm" len="sm"/>
          </a:ln>
        </p:spPr>
        <p:txBody>
          <a:bodyPr/>
          <a:lstStyle/>
          <a:p>
            <a:endParaRPr lang="en-US"/>
          </a:p>
        </p:txBody>
      </p:sp>
      <p:sp>
        <p:nvSpPr>
          <p:cNvPr id="6" name="TextBox 6"/>
          <p:cNvSpPr txBox="1"/>
          <p:nvPr/>
        </p:nvSpPr>
        <p:spPr>
          <a:xfrm>
            <a:off x="307514" y="303749"/>
            <a:ext cx="13197935" cy="832472"/>
          </a:xfrm>
          <a:prstGeom prst="rect">
            <a:avLst/>
          </a:prstGeom>
        </p:spPr>
        <p:txBody>
          <a:bodyPr lIns="0" tIns="0" rIns="0" bIns="0" rtlCol="0" anchor="t">
            <a:spAutoFit/>
          </a:bodyPr>
          <a:lstStyle/>
          <a:p>
            <a:pPr>
              <a:lnSpc>
                <a:spcPts val="7000"/>
              </a:lnSpc>
            </a:pPr>
            <a:r>
              <a:rPr lang="en-US" sz="5400" spc="-215" dirty="0">
                <a:solidFill>
                  <a:srgbClr val="2C9A42"/>
                </a:solidFill>
                <a:latin typeface="Open Sauce SemiBold Bold"/>
              </a:rPr>
              <a:t>Implementation at both APA locations:</a:t>
            </a:r>
          </a:p>
        </p:txBody>
      </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123540" y="9258300"/>
            <a:ext cx="3174709" cy="2166739"/>
          </a:xfrm>
          <a:prstGeom prst="rect">
            <a:avLst/>
          </a:prstGeom>
        </p:spPr>
      </p:pic>
      <p:pic>
        <p:nvPicPr>
          <p:cNvPr id="9" name="Picture 8" descr="Logo&#10;&#10;Description automatically generated">
            <a:extLst>
              <a:ext uri="{FF2B5EF4-FFF2-40B4-BE49-F238E27FC236}">
                <a16:creationId xmlns:a16="http://schemas.microsoft.com/office/drawing/2014/main" id="{DA831621-E9D3-E16F-6666-FE1BA86E972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399811" y="9013647"/>
            <a:ext cx="2671763" cy="1082853"/>
          </a:xfrm>
          <a:prstGeom prst="rect">
            <a:avLst/>
          </a:prstGeom>
        </p:spPr>
      </p:pic>
      <p:sp>
        <p:nvSpPr>
          <p:cNvPr id="14" name="TextBox 13">
            <a:extLst>
              <a:ext uri="{FF2B5EF4-FFF2-40B4-BE49-F238E27FC236}">
                <a16:creationId xmlns:a16="http://schemas.microsoft.com/office/drawing/2014/main" id="{B020A018-2E5B-CC36-19BD-6DC86795504F}"/>
              </a:ext>
            </a:extLst>
          </p:cNvPr>
          <p:cNvSpPr txBox="1"/>
          <p:nvPr/>
        </p:nvSpPr>
        <p:spPr>
          <a:xfrm>
            <a:off x="482372" y="1138226"/>
            <a:ext cx="9573482" cy="13804228"/>
          </a:xfrm>
          <a:prstGeom prst="rect">
            <a:avLst/>
          </a:prstGeom>
        </p:spPr>
        <p:txBody>
          <a:bodyPr wrap="square" lIns="0" tIns="0" rIns="0" bIns="0" rtlCol="0" anchor="t">
            <a:spAutoFit/>
          </a:bodyPr>
          <a:lstStyle/>
          <a:p>
            <a:pPr algn="l"/>
            <a:r>
              <a:rPr lang="en-US" sz="3200" dirty="0">
                <a:solidFill>
                  <a:schemeClr val="tx2">
                    <a:lumMod val="50000"/>
                  </a:schemeClr>
                </a:solidFill>
                <a:latin typeface="Open Sauce SemiBold" panose="020B0604020202020204" charset="0"/>
              </a:rPr>
              <a:t> </a:t>
            </a:r>
          </a:p>
          <a:p>
            <a:pPr algn="l"/>
            <a:r>
              <a:rPr lang="en-US" sz="4000" dirty="0">
                <a:solidFill>
                  <a:srgbClr val="0070C0"/>
                </a:solidFill>
                <a:latin typeface="Open Sauce SemiBold" panose="020B0604020202020204" charset="0"/>
              </a:rPr>
              <a:t>Signage placed strategically around both APA    Adoption Centers </a:t>
            </a:r>
          </a:p>
          <a:p>
            <a:pPr algn="l"/>
            <a:r>
              <a:rPr lang="en-US" sz="3600" b="0" i="0" dirty="0">
                <a:solidFill>
                  <a:schemeClr val="tx2">
                    <a:lumMod val="50000"/>
                  </a:schemeClr>
                </a:solidFill>
                <a:effectLst/>
                <a:latin typeface="Open Sauce SemiBold" panose="020B0604020202020204" charset="0"/>
              </a:rPr>
              <a:t>- Meet and greet rooms</a:t>
            </a:r>
            <a:endParaRPr lang="en-US" sz="3600" dirty="0">
              <a:solidFill>
                <a:schemeClr val="tx2">
                  <a:lumMod val="50000"/>
                </a:schemeClr>
              </a:solidFill>
              <a:latin typeface="Open Sauce SemiBold" panose="020B0604020202020204" charset="0"/>
            </a:endParaRPr>
          </a:p>
          <a:p>
            <a:pPr algn="l"/>
            <a:r>
              <a:rPr lang="en-US" sz="3600" b="0" i="0" dirty="0">
                <a:solidFill>
                  <a:schemeClr val="tx2">
                    <a:lumMod val="50000"/>
                  </a:schemeClr>
                </a:solidFill>
                <a:effectLst/>
                <a:latin typeface="Open Sauce SemiBold" panose="020B0604020202020204" charset="0"/>
              </a:rPr>
              <a:t>- Dog kennels </a:t>
            </a:r>
          </a:p>
          <a:p>
            <a:pPr algn="l"/>
            <a:r>
              <a:rPr lang="en-US" sz="3600" dirty="0">
                <a:solidFill>
                  <a:schemeClr val="tx2">
                    <a:lumMod val="50000"/>
                  </a:schemeClr>
                </a:solidFill>
                <a:latin typeface="Open Sauce SemiBold" panose="020B0604020202020204" charset="0"/>
              </a:rPr>
              <a:t>- Adoption desk</a:t>
            </a:r>
          </a:p>
          <a:p>
            <a:pPr algn="l"/>
            <a:endParaRPr lang="en-US" sz="3600" dirty="0">
              <a:solidFill>
                <a:schemeClr val="tx2">
                  <a:lumMod val="50000"/>
                </a:schemeClr>
              </a:solidFill>
              <a:latin typeface="Open Sauce SemiBold" panose="020B0604020202020204" charset="0"/>
            </a:endParaRPr>
          </a:p>
          <a:p>
            <a:pPr algn="l"/>
            <a:r>
              <a:rPr lang="en-US" sz="4000" dirty="0">
                <a:solidFill>
                  <a:srgbClr val="0070C0"/>
                </a:solidFill>
                <a:latin typeface="Open Sauce SemiBold" panose="020B0604020202020204" charset="0"/>
              </a:rPr>
              <a:t>APA Tuesday Tales</a:t>
            </a:r>
          </a:p>
          <a:p>
            <a:pPr algn="l"/>
            <a:r>
              <a:rPr lang="en-US" sz="3600" dirty="0">
                <a:solidFill>
                  <a:schemeClr val="tx2">
                    <a:lumMod val="50000"/>
                  </a:schemeClr>
                </a:solidFill>
                <a:latin typeface="Open Sauce SemiBold" panose="020B0604020202020204" charset="0"/>
              </a:rPr>
              <a:t>- One day designated per month</a:t>
            </a:r>
          </a:p>
          <a:p>
            <a:pPr algn="l"/>
            <a:endParaRPr lang="en-US" sz="3600" dirty="0">
              <a:solidFill>
                <a:schemeClr val="tx2">
                  <a:lumMod val="50000"/>
                </a:schemeClr>
              </a:solidFill>
              <a:latin typeface="Open Sauce SemiBold" panose="020B0604020202020204" charset="0"/>
            </a:endParaRPr>
          </a:p>
          <a:p>
            <a:pPr algn="l"/>
            <a:r>
              <a:rPr lang="en-US" sz="4000" dirty="0">
                <a:solidFill>
                  <a:srgbClr val="0070C0"/>
                </a:solidFill>
                <a:latin typeface="Open Sauce SemiBold" panose="020B0604020202020204" charset="0"/>
              </a:rPr>
              <a:t>APA Summer Camps</a:t>
            </a:r>
          </a:p>
          <a:p>
            <a:pPr algn="l"/>
            <a:endParaRPr lang="en-US" sz="3600" dirty="0">
              <a:solidFill>
                <a:schemeClr val="tx2">
                  <a:lumMod val="50000"/>
                </a:schemeClr>
              </a:solidFill>
              <a:latin typeface="Open Sauce SemiBold" panose="020B0604020202020204" charset="0"/>
            </a:endParaRPr>
          </a:p>
          <a:p>
            <a:pPr algn="l"/>
            <a:r>
              <a:rPr lang="en-US" sz="4000" dirty="0">
                <a:solidFill>
                  <a:srgbClr val="0070C0"/>
                </a:solidFill>
                <a:latin typeface="Open Sauce SemiBold" panose="020B0604020202020204" charset="0"/>
              </a:rPr>
              <a:t>Sensory-friendly adoption process</a:t>
            </a:r>
          </a:p>
          <a:p>
            <a:pPr lvl="1">
              <a:buFont typeface="Arial" panose="020B0604020202020204" pitchFamily="34" charset="0"/>
              <a:buChar char="•"/>
            </a:pPr>
            <a:endParaRPr lang="en-US" sz="3600" dirty="0">
              <a:solidFill>
                <a:schemeClr val="tx2">
                  <a:lumMod val="50000"/>
                </a:schemeClr>
              </a:solidFill>
              <a:latin typeface="Open Sauce SemiBold" panose="020B0604020202020204" charset="0"/>
            </a:endParaRPr>
          </a:p>
          <a:p>
            <a:pPr lvl="1"/>
            <a:endParaRPr lang="en-US" sz="3600" dirty="0">
              <a:solidFill>
                <a:schemeClr val="tx2">
                  <a:lumMod val="50000"/>
                </a:schemeClr>
              </a:solidFill>
              <a:latin typeface="Open Sauce SemiBold" panose="020B0604020202020204" charset="0"/>
            </a:endParaRPr>
          </a:p>
          <a:p>
            <a:pPr lvl="1"/>
            <a:endParaRPr lang="en-US" sz="3200" dirty="0">
              <a:solidFill>
                <a:schemeClr val="tx2">
                  <a:lumMod val="50000"/>
                </a:schemeClr>
              </a:solidFill>
              <a:latin typeface="Open Sauce SemiBold" panose="020B0604020202020204" charset="0"/>
            </a:endParaRPr>
          </a:p>
          <a:p>
            <a:pPr lvl="1"/>
            <a:endParaRPr lang="en-US" sz="3200" dirty="0">
              <a:solidFill>
                <a:schemeClr val="tx2">
                  <a:lumMod val="50000"/>
                </a:schemeClr>
              </a:solidFill>
              <a:latin typeface="Open Sauce SemiBold" panose="020B0604020202020204" charset="0"/>
            </a:endParaRPr>
          </a:p>
          <a:p>
            <a:pPr lvl="1">
              <a:buFont typeface="Arial" panose="020B0604020202020204" pitchFamily="34" charset="0"/>
              <a:buChar char="•"/>
            </a:pPr>
            <a:endParaRPr lang="en-US" sz="3200" b="0" i="0" dirty="0">
              <a:solidFill>
                <a:schemeClr val="tx2">
                  <a:lumMod val="50000"/>
                </a:schemeClr>
              </a:solidFill>
              <a:effectLst/>
              <a:latin typeface="Open Sauce SemiBold" panose="020B0604020202020204" charset="0"/>
            </a:endParaRPr>
          </a:p>
          <a:p>
            <a:pPr lvl="1"/>
            <a:endParaRPr lang="en-US" sz="3200" b="0" i="0" dirty="0">
              <a:solidFill>
                <a:schemeClr val="tx2">
                  <a:lumMod val="50000"/>
                </a:schemeClr>
              </a:solidFill>
              <a:effectLst/>
              <a:latin typeface="Open Sauce SemiBold" panose="020B0604020202020204" charset="0"/>
            </a:endParaRPr>
          </a:p>
          <a:p>
            <a:pPr lvl="1">
              <a:lnSpc>
                <a:spcPct val="150000"/>
              </a:lnSpc>
              <a:buFont typeface="Arial" panose="020B0604020202020204" pitchFamily="34" charset="0"/>
              <a:buChar char="•"/>
            </a:pPr>
            <a:endParaRPr lang="en-US" sz="3200" b="0" i="0" dirty="0">
              <a:solidFill>
                <a:schemeClr val="tx2">
                  <a:lumMod val="50000"/>
                </a:schemeClr>
              </a:solidFill>
              <a:effectLst/>
              <a:latin typeface="Open Sauce SemiBold" panose="020B0604020202020204" charset="0"/>
            </a:endParaRPr>
          </a:p>
          <a:p>
            <a:pPr algn="just">
              <a:lnSpc>
                <a:spcPts val="6799"/>
              </a:lnSpc>
            </a:pPr>
            <a:endParaRPr lang="en-US" sz="3600" spc="-146" dirty="0">
              <a:solidFill>
                <a:srgbClr val="00163D"/>
              </a:solidFill>
              <a:latin typeface="Open Sauce SemiBold"/>
            </a:endParaRPr>
          </a:p>
          <a:p>
            <a:pPr algn="just">
              <a:lnSpc>
                <a:spcPts val="6799"/>
              </a:lnSpc>
            </a:pPr>
            <a:endParaRPr lang="en-US" sz="3600" spc="-146" dirty="0">
              <a:solidFill>
                <a:srgbClr val="00163D"/>
              </a:solidFill>
              <a:latin typeface="Open Sauce SemiBold"/>
            </a:endParaRPr>
          </a:p>
          <a:p>
            <a:pPr marL="685800" indent="-685800" algn="just">
              <a:lnSpc>
                <a:spcPts val="6799"/>
              </a:lnSpc>
              <a:buFont typeface="Arial" panose="020B0604020202020204" pitchFamily="34" charset="0"/>
              <a:buChar char="•"/>
            </a:pPr>
            <a:endParaRPr lang="en-US" sz="4800" spc="-146" dirty="0">
              <a:solidFill>
                <a:srgbClr val="00163D"/>
              </a:solidFill>
              <a:latin typeface="Open Sauce SemiBold"/>
            </a:endParaRPr>
          </a:p>
        </p:txBody>
      </p:sp>
      <p:pic>
        <p:nvPicPr>
          <p:cNvPr id="2" name="Picture 1">
            <a:extLst>
              <a:ext uri="{FF2B5EF4-FFF2-40B4-BE49-F238E27FC236}">
                <a16:creationId xmlns:a16="http://schemas.microsoft.com/office/drawing/2014/main" id="{D8E06D47-FAA4-55FE-07D5-F32D1E980968}"/>
              </a:ext>
            </a:extLst>
          </p:cNvPr>
          <p:cNvPicPr>
            <a:picLocks noChangeAspect="1"/>
          </p:cNvPicPr>
          <p:nvPr/>
        </p:nvPicPr>
        <p:blipFill>
          <a:blip r:embed="rId9"/>
          <a:stretch>
            <a:fillRect/>
          </a:stretch>
        </p:blipFill>
        <p:spPr>
          <a:xfrm>
            <a:off x="10134600" y="1181100"/>
            <a:ext cx="7391400" cy="4157663"/>
          </a:xfrm>
          <a:prstGeom prst="rect">
            <a:avLst/>
          </a:prstGeom>
        </p:spPr>
      </p:pic>
    </p:spTree>
    <p:extLst>
      <p:ext uri="{BB962C8B-B14F-4D97-AF65-F5344CB8AC3E}">
        <p14:creationId xmlns:p14="http://schemas.microsoft.com/office/powerpoint/2010/main" val="3513412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8333" r="8333"/>
          <a:stretch>
            <a:fillRect/>
          </a:stretch>
        </p:blipFill>
        <p:spPr>
          <a:xfrm>
            <a:off x="0" y="0"/>
            <a:ext cx="18288000" cy="10287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113291" y="0"/>
            <a:ext cx="3174709" cy="216673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33054" y="8267700"/>
            <a:ext cx="3174709" cy="2166739"/>
          </a:xfrm>
          <a:prstGeom prst="rect">
            <a:avLst/>
          </a:prstGeom>
        </p:spPr>
      </p:pic>
      <p:sp>
        <p:nvSpPr>
          <p:cNvPr id="8" name="TextBox 8"/>
          <p:cNvSpPr txBox="1"/>
          <p:nvPr/>
        </p:nvSpPr>
        <p:spPr>
          <a:xfrm>
            <a:off x="5942059" y="583753"/>
            <a:ext cx="7537670" cy="932691"/>
          </a:xfrm>
          <a:prstGeom prst="rect">
            <a:avLst/>
          </a:prstGeom>
        </p:spPr>
        <p:txBody>
          <a:bodyPr lIns="0" tIns="0" rIns="0" bIns="0" rtlCol="0" anchor="t">
            <a:spAutoFit/>
          </a:bodyPr>
          <a:lstStyle/>
          <a:p>
            <a:pPr>
              <a:lnSpc>
                <a:spcPts val="7000"/>
              </a:lnSpc>
            </a:pPr>
            <a:r>
              <a:rPr lang="en-US" sz="8800" spc="-215" dirty="0">
                <a:solidFill>
                  <a:srgbClr val="00163D"/>
                </a:solidFill>
                <a:latin typeface="Open Sauce SemiBold Bold"/>
              </a:rPr>
              <a:t>Questions?</a:t>
            </a:r>
          </a:p>
        </p:txBody>
      </p:sp>
      <p:pic>
        <p:nvPicPr>
          <p:cNvPr id="10" name="Picture 9" descr="Logo&#10;&#10;Description automatically generated">
            <a:extLst>
              <a:ext uri="{FF2B5EF4-FFF2-40B4-BE49-F238E27FC236}">
                <a16:creationId xmlns:a16="http://schemas.microsoft.com/office/drawing/2014/main" id="{EDEFBB19-2DEB-8EF5-2E28-9AE87B1D548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86204" y="9105894"/>
            <a:ext cx="2671763" cy="1082853"/>
          </a:xfrm>
          <a:prstGeom prst="rect">
            <a:avLst/>
          </a:prstGeom>
        </p:spPr>
      </p:pic>
      <p:pic>
        <p:nvPicPr>
          <p:cNvPr id="4" name="Picture 2" descr="May be an image of dog, outdoors and text">
            <a:extLst>
              <a:ext uri="{FF2B5EF4-FFF2-40B4-BE49-F238E27FC236}">
                <a16:creationId xmlns:a16="http://schemas.microsoft.com/office/drawing/2014/main" id="{1CE73732-2901-A37F-6810-F2327AB2F4B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6800" y="1765086"/>
            <a:ext cx="8273272" cy="82732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8333" r="8333"/>
          <a:stretch>
            <a:fillRect/>
          </a:stretch>
        </p:blipFill>
        <p:spPr>
          <a:xfrm>
            <a:off x="0" y="0"/>
            <a:ext cx="18288000" cy="10287000"/>
          </a:xfrm>
          <a:prstGeom prst="rect">
            <a:avLst/>
          </a:prstGeom>
        </p:spPr>
      </p:pic>
      <p:grpSp>
        <p:nvGrpSpPr>
          <p:cNvPr id="3" name="Group 3"/>
          <p:cNvGrpSpPr/>
          <p:nvPr/>
        </p:nvGrpSpPr>
        <p:grpSpPr>
          <a:xfrm>
            <a:off x="9144000" y="-190500"/>
            <a:ext cx="9525000" cy="10477500"/>
            <a:chOff x="0" y="457200"/>
            <a:chExt cx="12192000" cy="13208000"/>
          </a:xfrm>
        </p:grpSpPr>
        <p:pic>
          <p:nvPicPr>
            <p:cNvPr id="4" name="Picture 4"/>
            <p:cNvPicPr>
              <a:picLocks noChangeAspect="1"/>
            </p:cNvPicPr>
            <p:nvPr/>
          </p:nvPicPr>
          <p:blipFill rotWithShape="1">
            <a:blip r:embed="rId4"/>
            <a:srcRect l="1419" r="1419" b="3704"/>
            <a:stretch/>
          </p:blipFill>
          <p:spPr>
            <a:xfrm>
              <a:off x="0" y="457200"/>
              <a:ext cx="12192000" cy="13208000"/>
            </a:xfrm>
            <a:prstGeom prst="rect">
              <a:avLst/>
            </a:prstGeom>
          </p:spPr>
        </p:pic>
      </p:grpSp>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87355" y="9002150"/>
            <a:ext cx="3174709" cy="2166739"/>
          </a:xfrm>
          <a:prstGeom prst="rect">
            <a:avLst/>
          </a:prstGeom>
        </p:spPr>
      </p:pic>
      <p:grpSp>
        <p:nvGrpSpPr>
          <p:cNvPr id="6" name="Group 6"/>
          <p:cNvGrpSpPr/>
          <p:nvPr/>
        </p:nvGrpSpPr>
        <p:grpSpPr>
          <a:xfrm>
            <a:off x="7716345" y="0"/>
            <a:ext cx="2870284" cy="10287475"/>
            <a:chOff x="0" y="0"/>
            <a:chExt cx="410408" cy="1470955"/>
          </a:xfrm>
        </p:grpSpPr>
        <p:sp>
          <p:nvSpPr>
            <p:cNvPr id="7" name="Freeform 7"/>
            <p:cNvSpPr/>
            <p:nvPr/>
          </p:nvSpPr>
          <p:spPr>
            <a:xfrm>
              <a:off x="0" y="0"/>
              <a:ext cx="410408" cy="1470955"/>
            </a:xfrm>
            <a:custGeom>
              <a:avLst/>
              <a:gdLst/>
              <a:ahLst/>
              <a:cxnLst/>
              <a:rect l="l" t="t" r="r" b="b"/>
              <a:pathLst>
                <a:path w="410408" h="1470955">
                  <a:moveTo>
                    <a:pt x="207208" y="0"/>
                  </a:moveTo>
                  <a:lnTo>
                    <a:pt x="0" y="0"/>
                  </a:lnTo>
                  <a:lnTo>
                    <a:pt x="203200" y="1470955"/>
                  </a:lnTo>
                  <a:lnTo>
                    <a:pt x="410408" y="1470955"/>
                  </a:lnTo>
                  <a:lnTo>
                    <a:pt x="207208" y="0"/>
                  </a:lnTo>
                  <a:close/>
                </a:path>
              </a:pathLst>
            </a:custGeom>
            <a:solidFill>
              <a:srgbClr val="00163D"/>
            </a:solidFill>
          </p:spPr>
          <p:txBody>
            <a:bodyPr/>
            <a:lstStyle/>
            <a:p>
              <a:endParaRPr lang="en-US"/>
            </a:p>
          </p:txBody>
        </p:sp>
        <p:sp>
          <p:nvSpPr>
            <p:cNvPr id="8" name="TextBox 8"/>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7390974" y="0"/>
            <a:ext cx="2842255" cy="10287475"/>
            <a:chOff x="0" y="0"/>
            <a:chExt cx="406400" cy="1470955"/>
          </a:xfrm>
        </p:grpSpPr>
        <p:sp>
          <p:nvSpPr>
            <p:cNvPr id="10" name="Freeform 10"/>
            <p:cNvSpPr/>
            <p:nvPr/>
          </p:nvSpPr>
          <p:spPr>
            <a:xfrm>
              <a:off x="0" y="0"/>
              <a:ext cx="406400" cy="1470955"/>
            </a:xfrm>
            <a:custGeom>
              <a:avLst/>
              <a:gdLst/>
              <a:ahLst/>
              <a:cxnLst/>
              <a:rect l="l" t="t" r="r" b="b"/>
              <a:pathLst>
                <a:path w="406400" h="1470955">
                  <a:moveTo>
                    <a:pt x="203200" y="0"/>
                  </a:moveTo>
                  <a:lnTo>
                    <a:pt x="0" y="0"/>
                  </a:lnTo>
                  <a:lnTo>
                    <a:pt x="203200" y="1470955"/>
                  </a:lnTo>
                  <a:lnTo>
                    <a:pt x="406400" y="1470955"/>
                  </a:lnTo>
                  <a:lnTo>
                    <a:pt x="203200" y="0"/>
                  </a:lnTo>
                  <a:close/>
                </a:path>
              </a:pathLst>
            </a:custGeom>
            <a:solidFill>
              <a:srgbClr val="2C9A42"/>
            </a:solidFill>
          </p:spPr>
          <p:txBody>
            <a:bodyPr/>
            <a:lstStyle/>
            <a:p>
              <a:endParaRPr lang="en-US"/>
            </a:p>
          </p:txBody>
        </p:sp>
        <p:sp>
          <p:nvSpPr>
            <p:cNvPr id="11" name="TextBox 11"/>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935424" y="2623330"/>
            <a:ext cx="6772900" cy="1312732"/>
          </a:xfrm>
          <a:prstGeom prst="rect">
            <a:avLst/>
          </a:prstGeom>
        </p:spPr>
        <p:txBody>
          <a:bodyPr wrap="square" lIns="0" tIns="0" rIns="0" bIns="0" rtlCol="0" anchor="t">
            <a:spAutoFit/>
          </a:bodyPr>
          <a:lstStyle/>
          <a:p>
            <a:pPr>
              <a:lnSpc>
                <a:spcPts val="11182"/>
              </a:lnSpc>
            </a:pPr>
            <a:r>
              <a:rPr lang="en-US" sz="7987" spc="-343" dirty="0">
                <a:solidFill>
                  <a:srgbClr val="00163D"/>
                </a:solidFill>
                <a:latin typeface="Open Sauce SemiBold Bold"/>
              </a:rPr>
              <a:t>THANK YOU!</a:t>
            </a:r>
          </a:p>
        </p:txBody>
      </p:sp>
      <p:sp>
        <p:nvSpPr>
          <p:cNvPr id="13" name="TextBox 13"/>
          <p:cNvSpPr txBox="1"/>
          <p:nvPr/>
        </p:nvSpPr>
        <p:spPr>
          <a:xfrm>
            <a:off x="838200" y="5839945"/>
            <a:ext cx="6360535" cy="2503955"/>
          </a:xfrm>
          <a:prstGeom prst="rect">
            <a:avLst/>
          </a:prstGeom>
        </p:spPr>
        <p:txBody>
          <a:bodyPr wrap="square" lIns="0" tIns="0" rIns="0" bIns="0" rtlCol="0" anchor="t">
            <a:spAutoFit/>
          </a:bodyPr>
          <a:lstStyle/>
          <a:p>
            <a:pPr algn="ctr">
              <a:lnSpc>
                <a:spcPts val="6702"/>
              </a:lnSpc>
            </a:pPr>
            <a:r>
              <a:rPr lang="en-US" sz="4787" spc="-205" dirty="0">
                <a:solidFill>
                  <a:srgbClr val="2C9A42"/>
                </a:solidFill>
                <a:latin typeface="Open Sauce SemiBold"/>
              </a:rPr>
              <a:t>Alex Levine Clardy</a:t>
            </a:r>
            <a:br>
              <a:rPr lang="en-US" sz="4787" spc="-205" dirty="0">
                <a:solidFill>
                  <a:srgbClr val="2C9A42"/>
                </a:solidFill>
                <a:latin typeface="Open Sauce SemiBold"/>
              </a:rPr>
            </a:br>
            <a:r>
              <a:rPr lang="en-US" sz="4787" spc="-205" dirty="0">
                <a:solidFill>
                  <a:srgbClr val="2C9A42"/>
                </a:solidFill>
                <a:latin typeface="Open Sauce SemiBold"/>
                <a:hlinkClick r:id="rId7"/>
              </a:rPr>
              <a:t>Alex@apamo.org</a:t>
            </a:r>
            <a:br>
              <a:rPr lang="en-US" sz="4787" spc="-205" dirty="0">
                <a:solidFill>
                  <a:srgbClr val="2C9A42"/>
                </a:solidFill>
                <a:latin typeface="Open Sauce SemiBold"/>
              </a:rPr>
            </a:br>
            <a:r>
              <a:rPr lang="en-US" sz="4787" spc="-205" dirty="0">
                <a:solidFill>
                  <a:srgbClr val="2C9A42"/>
                </a:solidFill>
                <a:latin typeface="Open Sauce SemiBold"/>
              </a:rPr>
              <a:t>314-645-4610, </a:t>
            </a:r>
            <a:r>
              <a:rPr lang="en-US" sz="4787" spc="-205" dirty="0" err="1">
                <a:solidFill>
                  <a:srgbClr val="2C9A42"/>
                </a:solidFill>
                <a:latin typeface="Open Sauce SemiBold"/>
              </a:rPr>
              <a:t>ext</a:t>
            </a:r>
            <a:r>
              <a:rPr lang="en-US" sz="4787" spc="-205" dirty="0">
                <a:solidFill>
                  <a:srgbClr val="2C9A42"/>
                </a:solidFill>
                <a:latin typeface="Open Sauce SemiBold"/>
              </a:rPr>
              <a:t> 134</a:t>
            </a:r>
          </a:p>
        </p:txBody>
      </p:sp>
      <p:pic>
        <p:nvPicPr>
          <p:cNvPr id="14" name="Picture 14"/>
          <p:cNvPicPr>
            <a:picLocks noChangeAspect="1"/>
          </p:cNvPicPr>
          <p:nvPr/>
        </p:nvPicPr>
        <p:blipFill>
          <a:blip r:embed="rId8"/>
          <a:srcRect/>
          <a:stretch>
            <a:fillRect/>
          </a:stretch>
        </p:blipFill>
        <p:spPr>
          <a:xfrm>
            <a:off x="1355810" y="526905"/>
            <a:ext cx="4452304" cy="180485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3918</TotalTime>
  <Words>214</Words>
  <Application>Microsoft Office PowerPoint</Application>
  <PresentationFormat>Custom</PresentationFormat>
  <Paragraphs>55</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Open Sauce SemiBold</vt:lpstr>
      <vt:lpstr>Montserrat</vt:lpstr>
      <vt:lpstr>Arial</vt:lpstr>
      <vt:lpstr>Open Sauce SemiBold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Orange Modern Business Presentation</dc:title>
  <dc:creator>Sarah Javier</dc:creator>
  <cp:lastModifiedBy>Alex Levine Clardy</cp:lastModifiedBy>
  <cp:revision>4</cp:revision>
  <cp:lastPrinted>2023-02-08T14:57:45Z</cp:lastPrinted>
  <dcterms:created xsi:type="dcterms:W3CDTF">2006-08-16T00:00:00Z</dcterms:created>
  <dcterms:modified xsi:type="dcterms:W3CDTF">2024-02-05T18:35:30Z</dcterms:modified>
  <dc:identifier>DAFZ8jQAMwQ</dc:identifier>
</cp:coreProperties>
</file>