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709" r:id="rId4"/>
    <p:sldMasterId id="2147483808" r:id="rId5"/>
    <p:sldMasterId id="2147483839" r:id="rId6"/>
  </p:sldMasterIdLst>
  <p:notesMasterIdLst>
    <p:notesMasterId r:id="rId20"/>
  </p:notesMasterIdLst>
  <p:sldIdLst>
    <p:sldId id="367" r:id="rId7"/>
    <p:sldId id="324" r:id="rId8"/>
    <p:sldId id="266" r:id="rId9"/>
    <p:sldId id="340" r:id="rId10"/>
    <p:sldId id="372" r:id="rId11"/>
    <p:sldId id="329" r:id="rId12"/>
    <p:sldId id="322" r:id="rId13"/>
    <p:sldId id="377" r:id="rId14"/>
    <p:sldId id="371" r:id="rId15"/>
    <p:sldId id="381" r:id="rId16"/>
    <p:sldId id="374" r:id="rId17"/>
    <p:sldId id="376" r:id="rId18"/>
    <p:sldId id="380" r:id="rId19"/>
  </p:sldIdLst>
  <p:sldSz cx="24384000" cy="13716000"/>
  <p:notesSz cx="6858000" cy="9144000"/>
  <p:defaultTextStyle>
    <a:defPPr>
      <a:defRPr lang="en-US"/>
    </a:defPPr>
    <a:lvl1pPr algn="ctr" rtl="0" fontAlgn="base">
      <a:spcBef>
        <a:spcPct val="0"/>
      </a:spcBef>
      <a:spcAft>
        <a:spcPct val="0"/>
      </a:spcAft>
      <a:defRPr sz="5800" kern="1200">
        <a:solidFill>
          <a:srgbClr val="000000"/>
        </a:solidFill>
        <a:latin typeface="Helvetica Neue UltraLight" charset="0"/>
        <a:ea typeface="ヒラギノ角ゴ ProN W3" charset="0"/>
        <a:cs typeface="ヒラギノ角ゴ ProN W3" charset="0"/>
        <a:sym typeface="Helvetica Neue UltraLight" charset="0"/>
      </a:defRPr>
    </a:lvl1pPr>
    <a:lvl2pPr marL="457200" algn="ctr" rtl="0" fontAlgn="base">
      <a:spcBef>
        <a:spcPct val="0"/>
      </a:spcBef>
      <a:spcAft>
        <a:spcPct val="0"/>
      </a:spcAft>
      <a:defRPr sz="5800" kern="1200">
        <a:solidFill>
          <a:srgbClr val="000000"/>
        </a:solidFill>
        <a:latin typeface="Helvetica Neue UltraLight" charset="0"/>
        <a:ea typeface="ヒラギノ角ゴ ProN W3" charset="0"/>
        <a:cs typeface="ヒラギノ角ゴ ProN W3" charset="0"/>
        <a:sym typeface="Helvetica Neue UltraLight" charset="0"/>
      </a:defRPr>
    </a:lvl2pPr>
    <a:lvl3pPr marL="914400" algn="ctr" rtl="0" fontAlgn="base">
      <a:spcBef>
        <a:spcPct val="0"/>
      </a:spcBef>
      <a:spcAft>
        <a:spcPct val="0"/>
      </a:spcAft>
      <a:defRPr sz="5800" kern="1200">
        <a:solidFill>
          <a:srgbClr val="000000"/>
        </a:solidFill>
        <a:latin typeface="Helvetica Neue UltraLight" charset="0"/>
        <a:ea typeface="ヒラギノ角ゴ ProN W3" charset="0"/>
        <a:cs typeface="ヒラギノ角ゴ ProN W3" charset="0"/>
        <a:sym typeface="Helvetica Neue UltraLight" charset="0"/>
      </a:defRPr>
    </a:lvl3pPr>
    <a:lvl4pPr marL="1371600" algn="ctr" rtl="0" fontAlgn="base">
      <a:spcBef>
        <a:spcPct val="0"/>
      </a:spcBef>
      <a:spcAft>
        <a:spcPct val="0"/>
      </a:spcAft>
      <a:defRPr sz="5800" kern="1200">
        <a:solidFill>
          <a:srgbClr val="000000"/>
        </a:solidFill>
        <a:latin typeface="Helvetica Neue UltraLight" charset="0"/>
        <a:ea typeface="ヒラギノ角ゴ ProN W3" charset="0"/>
        <a:cs typeface="ヒラギノ角ゴ ProN W3" charset="0"/>
        <a:sym typeface="Helvetica Neue UltraLight" charset="0"/>
      </a:defRPr>
    </a:lvl4pPr>
    <a:lvl5pPr marL="1828800" algn="ctr" rtl="0" fontAlgn="base">
      <a:spcBef>
        <a:spcPct val="0"/>
      </a:spcBef>
      <a:spcAft>
        <a:spcPct val="0"/>
      </a:spcAft>
      <a:defRPr sz="5800" kern="1200">
        <a:solidFill>
          <a:srgbClr val="000000"/>
        </a:solidFill>
        <a:latin typeface="Helvetica Neue UltraLight" charset="0"/>
        <a:ea typeface="ヒラギノ角ゴ ProN W3" charset="0"/>
        <a:cs typeface="ヒラギノ角ゴ ProN W3" charset="0"/>
        <a:sym typeface="Helvetica Neue UltraLight" charset="0"/>
      </a:defRPr>
    </a:lvl5pPr>
    <a:lvl6pPr marL="2286000" algn="l" defTabSz="457200" rtl="0" eaLnBrk="1" latinLnBrk="0" hangingPunct="1">
      <a:defRPr sz="5800" kern="1200">
        <a:solidFill>
          <a:srgbClr val="000000"/>
        </a:solidFill>
        <a:latin typeface="Helvetica Neue UltraLight" charset="0"/>
        <a:ea typeface="ヒラギノ角ゴ ProN W3" charset="0"/>
        <a:cs typeface="ヒラギノ角ゴ ProN W3" charset="0"/>
        <a:sym typeface="Helvetica Neue UltraLight" charset="0"/>
      </a:defRPr>
    </a:lvl6pPr>
    <a:lvl7pPr marL="2743200" algn="l" defTabSz="457200" rtl="0" eaLnBrk="1" latinLnBrk="0" hangingPunct="1">
      <a:defRPr sz="5800" kern="1200">
        <a:solidFill>
          <a:srgbClr val="000000"/>
        </a:solidFill>
        <a:latin typeface="Helvetica Neue UltraLight" charset="0"/>
        <a:ea typeface="ヒラギノ角ゴ ProN W3" charset="0"/>
        <a:cs typeface="ヒラギノ角ゴ ProN W3" charset="0"/>
        <a:sym typeface="Helvetica Neue UltraLight" charset="0"/>
      </a:defRPr>
    </a:lvl7pPr>
    <a:lvl8pPr marL="3200400" algn="l" defTabSz="457200" rtl="0" eaLnBrk="1" latinLnBrk="0" hangingPunct="1">
      <a:defRPr sz="5800" kern="1200">
        <a:solidFill>
          <a:srgbClr val="000000"/>
        </a:solidFill>
        <a:latin typeface="Helvetica Neue UltraLight" charset="0"/>
        <a:ea typeface="ヒラギノ角ゴ ProN W3" charset="0"/>
        <a:cs typeface="ヒラギノ角ゴ ProN W3" charset="0"/>
        <a:sym typeface="Helvetica Neue UltraLight" charset="0"/>
      </a:defRPr>
    </a:lvl8pPr>
    <a:lvl9pPr marL="3657600" algn="l" defTabSz="457200" rtl="0" eaLnBrk="1" latinLnBrk="0" hangingPunct="1">
      <a:defRPr sz="5800" kern="1200">
        <a:solidFill>
          <a:srgbClr val="000000"/>
        </a:solidFill>
        <a:latin typeface="Helvetica Neue UltraLight" charset="0"/>
        <a:ea typeface="ヒラギノ角ゴ ProN W3" charset="0"/>
        <a:cs typeface="ヒラギノ角ゴ ProN W3" charset="0"/>
        <a:sym typeface="Helvetica Neue UltraLight"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B9F73A-6886-4E46-80B3-4663988B327E}" v="105" dt="2021-07-08T16:34:15.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71" autoAdjust="0"/>
  </p:normalViewPr>
  <p:slideViewPr>
    <p:cSldViewPr>
      <p:cViewPr varScale="1">
        <p:scale>
          <a:sx n="42" d="100"/>
          <a:sy n="42" d="100"/>
        </p:scale>
        <p:origin x="629" y="77"/>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Ellis" userId="e2d7b29798b36eb4" providerId="LiveId" clId="{F8B9F73A-6886-4E46-80B3-4663988B327E}"/>
    <pc:docChg chg="undo redo custSel addSld delSld modSld">
      <pc:chgData name="Erin Ellis" userId="e2d7b29798b36eb4" providerId="LiveId" clId="{F8B9F73A-6886-4E46-80B3-4663988B327E}" dt="2021-07-08T16:34:15.592" v="1385"/>
      <pc:docMkLst>
        <pc:docMk/>
      </pc:docMkLst>
      <pc:sldChg chg="addSp delSp modSp mod modTransition">
        <pc:chgData name="Erin Ellis" userId="e2d7b29798b36eb4" providerId="LiveId" clId="{F8B9F73A-6886-4E46-80B3-4663988B327E}" dt="2021-07-08T16:26:50.446" v="1338"/>
        <pc:sldMkLst>
          <pc:docMk/>
          <pc:sldMk cId="0" sldId="316"/>
        </pc:sldMkLst>
        <pc:spChg chg="add del">
          <ac:chgData name="Erin Ellis" userId="e2d7b29798b36eb4" providerId="LiveId" clId="{F8B9F73A-6886-4E46-80B3-4663988B327E}" dt="2021-07-08T15:44:28.426" v="176" actId="478"/>
          <ac:spMkLst>
            <pc:docMk/>
            <pc:sldMk cId="0" sldId="316"/>
            <ac:spMk id="56322" creationId="{00000000-0000-0000-0000-000000000000}"/>
          </ac:spMkLst>
        </pc:spChg>
        <pc:spChg chg="mod">
          <ac:chgData name="Erin Ellis" userId="e2d7b29798b36eb4" providerId="LiveId" clId="{F8B9F73A-6886-4E46-80B3-4663988B327E}" dt="2021-07-08T15:45:48.832" v="183" actId="1076"/>
          <ac:spMkLst>
            <pc:docMk/>
            <pc:sldMk cId="0" sldId="316"/>
            <ac:spMk id="56324" creationId="{00000000-0000-0000-0000-000000000000}"/>
          </ac:spMkLst>
        </pc:spChg>
        <pc:spChg chg="del">
          <ac:chgData name="Erin Ellis" userId="e2d7b29798b36eb4" providerId="LiveId" clId="{F8B9F73A-6886-4E46-80B3-4663988B327E}" dt="2021-07-08T15:44:33.159" v="177" actId="478"/>
          <ac:spMkLst>
            <pc:docMk/>
            <pc:sldMk cId="0" sldId="316"/>
            <ac:spMk id="56325" creationId="{00000000-0000-0000-0000-000000000000}"/>
          </ac:spMkLst>
        </pc:spChg>
        <pc:spChg chg="del">
          <ac:chgData name="Erin Ellis" userId="e2d7b29798b36eb4" providerId="LiveId" clId="{F8B9F73A-6886-4E46-80B3-4663988B327E}" dt="2021-07-08T15:44:41.265" v="178" actId="478"/>
          <ac:spMkLst>
            <pc:docMk/>
            <pc:sldMk cId="0" sldId="316"/>
            <ac:spMk id="56326" creationId="{00000000-0000-0000-0000-000000000000}"/>
          </ac:spMkLst>
        </pc:spChg>
        <pc:spChg chg="mod">
          <ac:chgData name="Erin Ellis" userId="e2d7b29798b36eb4" providerId="LiveId" clId="{F8B9F73A-6886-4E46-80B3-4663988B327E}" dt="2021-07-08T15:44:02.748" v="172" actId="20577"/>
          <ac:spMkLst>
            <pc:docMk/>
            <pc:sldMk cId="0" sldId="316"/>
            <ac:spMk id="56327" creationId="{00000000-0000-0000-0000-000000000000}"/>
          </ac:spMkLst>
        </pc:spChg>
      </pc:sldChg>
      <pc:sldChg chg="modSp mod">
        <pc:chgData name="Erin Ellis" userId="e2d7b29798b36eb4" providerId="LiveId" clId="{F8B9F73A-6886-4E46-80B3-4663988B327E}" dt="2021-07-08T16:08:50.352" v="525" actId="1038"/>
        <pc:sldMkLst>
          <pc:docMk/>
          <pc:sldMk cId="0" sldId="322"/>
        </pc:sldMkLst>
        <pc:spChg chg="mod">
          <ac:chgData name="Erin Ellis" userId="e2d7b29798b36eb4" providerId="LiveId" clId="{F8B9F73A-6886-4E46-80B3-4663988B327E}" dt="2021-07-08T16:08:50.352" v="525" actId="1038"/>
          <ac:spMkLst>
            <pc:docMk/>
            <pc:sldMk cId="0" sldId="322"/>
            <ac:spMk id="9224" creationId="{00000000-0000-0000-0000-000000000000}"/>
          </ac:spMkLst>
        </pc:spChg>
        <pc:picChg chg="mod">
          <ac:chgData name="Erin Ellis" userId="e2d7b29798b36eb4" providerId="LiveId" clId="{F8B9F73A-6886-4E46-80B3-4663988B327E}" dt="2021-07-08T16:08:42.764" v="520" actId="1038"/>
          <ac:picMkLst>
            <pc:docMk/>
            <pc:sldMk cId="0" sldId="322"/>
            <ac:picMk id="7" creationId="{3CA3EA96-05AF-4EC7-AB26-616965767DEF}"/>
          </ac:picMkLst>
        </pc:picChg>
      </pc:sldChg>
      <pc:sldChg chg="addSp delSp modSp mod modTransition delAnim modAnim">
        <pc:chgData name="Erin Ellis" userId="e2d7b29798b36eb4" providerId="LiveId" clId="{F8B9F73A-6886-4E46-80B3-4663988B327E}" dt="2021-07-08T16:25:33.970" v="1334"/>
        <pc:sldMkLst>
          <pc:docMk/>
          <pc:sldMk cId="0" sldId="329"/>
        </pc:sldMkLst>
        <pc:spChg chg="add mod">
          <ac:chgData name="Erin Ellis" userId="e2d7b29798b36eb4" providerId="LiveId" clId="{F8B9F73A-6886-4E46-80B3-4663988B327E}" dt="2021-07-08T16:00:56.641" v="423" actId="1076"/>
          <ac:spMkLst>
            <pc:docMk/>
            <pc:sldMk cId="0" sldId="329"/>
            <ac:spMk id="19" creationId="{66846CA4-F435-4A5E-B73F-ECAA74CE0121}"/>
          </ac:spMkLst>
        </pc:spChg>
        <pc:spChg chg="mod">
          <ac:chgData name="Erin Ellis" userId="e2d7b29798b36eb4" providerId="LiveId" clId="{F8B9F73A-6886-4E46-80B3-4663988B327E}" dt="2021-07-08T15:53:13.740" v="256" actId="14100"/>
          <ac:spMkLst>
            <pc:docMk/>
            <pc:sldMk cId="0" sldId="329"/>
            <ac:spMk id="13313" creationId="{00000000-0000-0000-0000-000000000000}"/>
          </ac:spMkLst>
        </pc:spChg>
        <pc:spChg chg="mod topLvl">
          <ac:chgData name="Erin Ellis" userId="e2d7b29798b36eb4" providerId="LiveId" clId="{F8B9F73A-6886-4E46-80B3-4663988B327E}" dt="2021-07-08T15:55:22.348" v="292" actId="1036"/>
          <ac:spMkLst>
            <pc:docMk/>
            <pc:sldMk cId="0" sldId="329"/>
            <ac:spMk id="13314" creationId="{00000000-0000-0000-0000-000000000000}"/>
          </ac:spMkLst>
        </pc:spChg>
        <pc:spChg chg="mod topLvl">
          <ac:chgData name="Erin Ellis" userId="e2d7b29798b36eb4" providerId="LiveId" clId="{F8B9F73A-6886-4E46-80B3-4663988B327E}" dt="2021-07-08T15:59:44.727" v="396" actId="14100"/>
          <ac:spMkLst>
            <pc:docMk/>
            <pc:sldMk cId="0" sldId="329"/>
            <ac:spMk id="13315" creationId="{00000000-0000-0000-0000-000000000000}"/>
          </ac:spMkLst>
        </pc:spChg>
        <pc:spChg chg="mod topLvl">
          <ac:chgData name="Erin Ellis" userId="e2d7b29798b36eb4" providerId="LiveId" clId="{F8B9F73A-6886-4E46-80B3-4663988B327E}" dt="2021-07-08T16:00:59.240" v="424" actId="20577"/>
          <ac:spMkLst>
            <pc:docMk/>
            <pc:sldMk cId="0" sldId="329"/>
            <ac:spMk id="13316" creationId="{00000000-0000-0000-0000-000000000000}"/>
          </ac:spMkLst>
        </pc:spChg>
        <pc:spChg chg="mod topLvl">
          <ac:chgData name="Erin Ellis" userId="e2d7b29798b36eb4" providerId="LiveId" clId="{F8B9F73A-6886-4E46-80B3-4663988B327E}" dt="2021-07-08T15:55:21.575" v="291" actId="1036"/>
          <ac:spMkLst>
            <pc:docMk/>
            <pc:sldMk cId="0" sldId="329"/>
            <ac:spMk id="13317" creationId="{00000000-0000-0000-0000-000000000000}"/>
          </ac:spMkLst>
        </pc:spChg>
        <pc:spChg chg="del">
          <ac:chgData name="Erin Ellis" userId="e2d7b29798b36eb4" providerId="LiveId" clId="{F8B9F73A-6886-4E46-80B3-4663988B327E}" dt="2021-07-08T15:41:16.892" v="118" actId="478"/>
          <ac:spMkLst>
            <pc:docMk/>
            <pc:sldMk cId="0" sldId="329"/>
            <ac:spMk id="13318" creationId="{00000000-0000-0000-0000-000000000000}"/>
          </ac:spMkLst>
        </pc:spChg>
        <pc:spChg chg="mod">
          <ac:chgData name="Erin Ellis" userId="e2d7b29798b36eb4" providerId="LiveId" clId="{F8B9F73A-6886-4E46-80B3-4663988B327E}" dt="2021-07-08T15:40:07.324" v="72" actId="14100"/>
          <ac:spMkLst>
            <pc:docMk/>
            <pc:sldMk cId="0" sldId="329"/>
            <ac:spMk id="13320" creationId="{00000000-0000-0000-0000-000000000000}"/>
          </ac:spMkLst>
        </pc:spChg>
        <pc:spChg chg="mod">
          <ac:chgData name="Erin Ellis" userId="e2d7b29798b36eb4" providerId="LiveId" clId="{F8B9F73A-6886-4E46-80B3-4663988B327E}" dt="2021-07-08T15:40:27.676" v="96" actId="1076"/>
          <ac:spMkLst>
            <pc:docMk/>
            <pc:sldMk cId="0" sldId="329"/>
            <ac:spMk id="13321" creationId="{00000000-0000-0000-0000-000000000000}"/>
          </ac:spMkLst>
        </pc:spChg>
        <pc:spChg chg="del">
          <ac:chgData name="Erin Ellis" userId="e2d7b29798b36eb4" providerId="LiveId" clId="{F8B9F73A-6886-4E46-80B3-4663988B327E}" dt="2021-07-08T15:41:14.609" v="117" actId="478"/>
          <ac:spMkLst>
            <pc:docMk/>
            <pc:sldMk cId="0" sldId="329"/>
            <ac:spMk id="13322" creationId="{00000000-0000-0000-0000-000000000000}"/>
          </ac:spMkLst>
        </pc:spChg>
        <pc:spChg chg="del">
          <ac:chgData name="Erin Ellis" userId="e2d7b29798b36eb4" providerId="LiveId" clId="{F8B9F73A-6886-4E46-80B3-4663988B327E}" dt="2021-07-08T15:41:10.247" v="116" actId="478"/>
          <ac:spMkLst>
            <pc:docMk/>
            <pc:sldMk cId="0" sldId="329"/>
            <ac:spMk id="13324" creationId="{00000000-0000-0000-0000-000000000000}"/>
          </ac:spMkLst>
        </pc:spChg>
        <pc:spChg chg="del">
          <ac:chgData name="Erin Ellis" userId="e2d7b29798b36eb4" providerId="LiveId" clId="{F8B9F73A-6886-4E46-80B3-4663988B327E}" dt="2021-07-08T15:39:48.352" v="71" actId="478"/>
          <ac:spMkLst>
            <pc:docMk/>
            <pc:sldMk cId="0" sldId="329"/>
            <ac:spMk id="13325" creationId="{00000000-0000-0000-0000-000000000000}"/>
          </ac:spMkLst>
        </pc:spChg>
        <pc:spChg chg="del">
          <ac:chgData name="Erin Ellis" userId="e2d7b29798b36eb4" providerId="LiveId" clId="{F8B9F73A-6886-4E46-80B3-4663988B327E}" dt="2021-07-08T15:41:07.057" v="115" actId="478"/>
          <ac:spMkLst>
            <pc:docMk/>
            <pc:sldMk cId="0" sldId="329"/>
            <ac:spMk id="13326" creationId="{00000000-0000-0000-0000-000000000000}"/>
          </ac:spMkLst>
        </pc:spChg>
        <pc:grpChg chg="del">
          <ac:chgData name="Erin Ellis" userId="e2d7b29798b36eb4" providerId="LiveId" clId="{F8B9F73A-6886-4E46-80B3-4663988B327E}" dt="2021-07-08T15:49:20.652" v="237" actId="165"/>
          <ac:grpSpMkLst>
            <pc:docMk/>
            <pc:sldMk cId="0" sldId="329"/>
            <ac:grpSpMk id="8" creationId="{C0BA1824-DC4C-4693-8909-A8ADCF6757BE}"/>
          </ac:grpSpMkLst>
        </pc:grpChg>
        <pc:grpChg chg="del mod">
          <ac:chgData name="Erin Ellis" userId="e2d7b29798b36eb4" providerId="LiveId" clId="{F8B9F73A-6886-4E46-80B3-4663988B327E}" dt="2021-07-08T15:53:08.378" v="255" actId="478"/>
          <ac:grpSpMkLst>
            <pc:docMk/>
            <pc:sldMk cId="0" sldId="329"/>
            <ac:grpSpMk id="9" creationId="{699F5F54-B49C-4510-AD63-0C1D840F7F3A}"/>
          </ac:grpSpMkLst>
        </pc:grpChg>
        <pc:graphicFrameChg chg="mod topLvl">
          <ac:chgData name="Erin Ellis" userId="e2d7b29798b36eb4" providerId="LiveId" clId="{F8B9F73A-6886-4E46-80B3-4663988B327E}" dt="2021-07-08T15:55:53.217" v="309" actId="1076"/>
          <ac:graphicFrameMkLst>
            <pc:docMk/>
            <pc:sldMk cId="0" sldId="329"/>
            <ac:graphicFrameMk id="6" creationId="{4F35932C-E9A7-4F18-A722-170D83875FFF}"/>
          </ac:graphicFrameMkLst>
        </pc:graphicFrameChg>
        <pc:graphicFrameChg chg="mod topLvl">
          <ac:chgData name="Erin Ellis" userId="e2d7b29798b36eb4" providerId="LiveId" clId="{F8B9F73A-6886-4E46-80B3-4663988B327E}" dt="2021-07-08T15:55:32.492" v="306" actId="1035"/>
          <ac:graphicFrameMkLst>
            <pc:docMk/>
            <pc:sldMk cId="0" sldId="329"/>
            <ac:graphicFrameMk id="22" creationId="{33CFF2B9-20A4-45DA-BEDA-B0FD6DE11FA0}"/>
          </ac:graphicFrameMkLst>
        </pc:graphicFrameChg>
        <pc:picChg chg="mod">
          <ac:chgData name="Erin Ellis" userId="e2d7b29798b36eb4" providerId="LiveId" clId="{F8B9F73A-6886-4E46-80B3-4663988B327E}" dt="2021-07-08T15:47:07.586" v="221" actId="1035"/>
          <ac:picMkLst>
            <pc:docMk/>
            <pc:sldMk cId="0" sldId="329"/>
            <ac:picMk id="3" creationId="{00000000-0000-0000-0000-000000000000}"/>
          </ac:picMkLst>
        </pc:picChg>
      </pc:sldChg>
      <pc:sldChg chg="modSp mod">
        <pc:chgData name="Erin Ellis" userId="e2d7b29798b36eb4" providerId="LiveId" clId="{F8B9F73A-6886-4E46-80B3-4663988B327E}" dt="2021-07-08T16:08:31.308" v="517" actId="20577"/>
        <pc:sldMkLst>
          <pc:docMk/>
          <pc:sldMk cId="3486393194" sldId="371"/>
        </pc:sldMkLst>
        <pc:spChg chg="mod">
          <ac:chgData name="Erin Ellis" userId="e2d7b29798b36eb4" providerId="LiveId" clId="{F8B9F73A-6886-4E46-80B3-4663988B327E}" dt="2021-07-08T15:38:16.166" v="5" actId="20577"/>
          <ac:spMkLst>
            <pc:docMk/>
            <pc:sldMk cId="3486393194" sldId="371"/>
            <ac:spMk id="9219" creationId="{00000000-0000-0000-0000-000000000000}"/>
          </ac:spMkLst>
        </pc:spChg>
        <pc:spChg chg="mod">
          <ac:chgData name="Erin Ellis" userId="e2d7b29798b36eb4" providerId="LiveId" clId="{F8B9F73A-6886-4E46-80B3-4663988B327E}" dt="2021-07-08T15:38:29.116" v="35" actId="20577"/>
          <ac:spMkLst>
            <pc:docMk/>
            <pc:sldMk cId="3486393194" sldId="371"/>
            <ac:spMk id="9222" creationId="{00000000-0000-0000-0000-000000000000}"/>
          </ac:spMkLst>
        </pc:spChg>
        <pc:spChg chg="mod">
          <ac:chgData name="Erin Ellis" userId="e2d7b29798b36eb4" providerId="LiveId" clId="{F8B9F73A-6886-4E46-80B3-4663988B327E}" dt="2021-07-08T16:08:31.308" v="517" actId="20577"/>
          <ac:spMkLst>
            <pc:docMk/>
            <pc:sldMk cId="3486393194" sldId="371"/>
            <ac:spMk id="9224" creationId="{00000000-0000-0000-0000-000000000000}"/>
          </ac:spMkLst>
        </pc:spChg>
        <pc:spChg chg="mod">
          <ac:chgData name="Erin Ellis" userId="e2d7b29798b36eb4" providerId="LiveId" clId="{F8B9F73A-6886-4E46-80B3-4663988B327E}" dt="2021-07-08T15:39:01.660" v="70" actId="1037"/>
          <ac:spMkLst>
            <pc:docMk/>
            <pc:sldMk cId="3486393194" sldId="371"/>
            <ac:spMk id="9230" creationId="{00000000-0000-0000-0000-000000000000}"/>
          </ac:spMkLst>
        </pc:spChg>
      </pc:sldChg>
      <pc:sldChg chg="addSp delSp modSp mod modAnim">
        <pc:chgData name="Erin Ellis" userId="e2d7b29798b36eb4" providerId="LiveId" clId="{F8B9F73A-6886-4E46-80B3-4663988B327E}" dt="2021-07-08T16:34:15.592" v="1385"/>
        <pc:sldMkLst>
          <pc:docMk/>
          <pc:sldMk cId="467169564" sldId="372"/>
        </pc:sldMkLst>
        <pc:spChg chg="mod">
          <ac:chgData name="Erin Ellis" userId="e2d7b29798b36eb4" providerId="LiveId" clId="{F8B9F73A-6886-4E46-80B3-4663988B327E}" dt="2021-07-08T16:33:04.638" v="1378" actId="165"/>
          <ac:spMkLst>
            <pc:docMk/>
            <pc:sldMk cId="467169564" sldId="372"/>
            <ac:spMk id="9" creationId="{36CA9495-78E1-4951-8D44-6D4571FCFC11}"/>
          </ac:spMkLst>
        </pc:spChg>
        <pc:spChg chg="mod">
          <ac:chgData name="Erin Ellis" userId="e2d7b29798b36eb4" providerId="LiveId" clId="{F8B9F73A-6886-4E46-80B3-4663988B327E}" dt="2021-07-08T16:33:04.638" v="1378" actId="165"/>
          <ac:spMkLst>
            <pc:docMk/>
            <pc:sldMk cId="467169564" sldId="372"/>
            <ac:spMk id="10" creationId="{309011B9-F2B4-45E5-89A2-D2CDA969A87C}"/>
          </ac:spMkLst>
        </pc:spChg>
        <pc:spChg chg="mod">
          <ac:chgData name="Erin Ellis" userId="e2d7b29798b36eb4" providerId="LiveId" clId="{F8B9F73A-6886-4E46-80B3-4663988B327E}" dt="2021-07-08T16:33:04.638" v="1378" actId="165"/>
          <ac:spMkLst>
            <pc:docMk/>
            <pc:sldMk cId="467169564" sldId="372"/>
            <ac:spMk id="12" creationId="{FA0BF5EE-6156-42B0-A1DE-E278260B13E4}"/>
          </ac:spMkLst>
        </pc:spChg>
        <pc:spChg chg="mod">
          <ac:chgData name="Erin Ellis" userId="e2d7b29798b36eb4" providerId="LiveId" clId="{F8B9F73A-6886-4E46-80B3-4663988B327E}" dt="2021-07-08T16:33:04.638" v="1378" actId="165"/>
          <ac:spMkLst>
            <pc:docMk/>
            <pc:sldMk cId="467169564" sldId="372"/>
            <ac:spMk id="13" creationId="{85C27250-180B-440E-89AB-0E7FED324649}"/>
          </ac:spMkLst>
        </pc:spChg>
        <pc:spChg chg="mod">
          <ac:chgData name="Erin Ellis" userId="e2d7b29798b36eb4" providerId="LiveId" clId="{F8B9F73A-6886-4E46-80B3-4663988B327E}" dt="2021-07-08T16:33:04.638" v="1378" actId="165"/>
          <ac:spMkLst>
            <pc:docMk/>
            <pc:sldMk cId="467169564" sldId="372"/>
            <ac:spMk id="15" creationId="{42329597-5C95-4BC8-B2A0-EDF78D1C1FD7}"/>
          </ac:spMkLst>
        </pc:spChg>
        <pc:spChg chg="mod">
          <ac:chgData name="Erin Ellis" userId="e2d7b29798b36eb4" providerId="LiveId" clId="{F8B9F73A-6886-4E46-80B3-4663988B327E}" dt="2021-07-08T16:33:04.638" v="1378" actId="165"/>
          <ac:spMkLst>
            <pc:docMk/>
            <pc:sldMk cId="467169564" sldId="372"/>
            <ac:spMk id="16" creationId="{FBA02944-2CD9-466B-BE4F-7B3B50AC6ADA}"/>
          </ac:spMkLst>
        </pc:spChg>
        <pc:spChg chg="mod">
          <ac:chgData name="Erin Ellis" userId="e2d7b29798b36eb4" providerId="LiveId" clId="{F8B9F73A-6886-4E46-80B3-4663988B327E}" dt="2021-07-08T16:33:04.638" v="1378" actId="165"/>
          <ac:spMkLst>
            <pc:docMk/>
            <pc:sldMk cId="467169564" sldId="372"/>
            <ac:spMk id="18" creationId="{B2738369-81EA-40F6-BB46-2223CAF4ACE1}"/>
          </ac:spMkLst>
        </pc:spChg>
        <pc:spChg chg="mod">
          <ac:chgData name="Erin Ellis" userId="e2d7b29798b36eb4" providerId="LiveId" clId="{F8B9F73A-6886-4E46-80B3-4663988B327E}" dt="2021-07-08T16:33:04.638" v="1378" actId="165"/>
          <ac:spMkLst>
            <pc:docMk/>
            <pc:sldMk cId="467169564" sldId="372"/>
            <ac:spMk id="19" creationId="{78223066-B69F-4DD0-927F-FC87920EF249}"/>
          </ac:spMkLst>
        </pc:spChg>
        <pc:spChg chg="mod">
          <ac:chgData name="Erin Ellis" userId="e2d7b29798b36eb4" providerId="LiveId" clId="{F8B9F73A-6886-4E46-80B3-4663988B327E}" dt="2021-07-08T16:33:04.638" v="1378" actId="165"/>
          <ac:spMkLst>
            <pc:docMk/>
            <pc:sldMk cId="467169564" sldId="372"/>
            <ac:spMk id="21" creationId="{BFB0C4E0-935A-45C3-9D5B-34E267FD006A}"/>
          </ac:spMkLst>
        </pc:spChg>
        <pc:spChg chg="mod">
          <ac:chgData name="Erin Ellis" userId="e2d7b29798b36eb4" providerId="LiveId" clId="{F8B9F73A-6886-4E46-80B3-4663988B327E}" dt="2021-07-08T16:33:04.638" v="1378" actId="165"/>
          <ac:spMkLst>
            <pc:docMk/>
            <pc:sldMk cId="467169564" sldId="372"/>
            <ac:spMk id="22" creationId="{0186FE98-1B07-4674-AAA7-52C2179CDE38}"/>
          </ac:spMkLst>
        </pc:spChg>
        <pc:spChg chg="mod">
          <ac:chgData name="Erin Ellis" userId="e2d7b29798b36eb4" providerId="LiveId" clId="{F8B9F73A-6886-4E46-80B3-4663988B327E}" dt="2021-07-08T16:33:41.970" v="1379" actId="1076"/>
          <ac:spMkLst>
            <pc:docMk/>
            <pc:sldMk cId="467169564" sldId="372"/>
            <ac:spMk id="24" creationId="{8AF5DE26-B44B-4017-866A-E83DDF6A92ED}"/>
          </ac:spMkLst>
        </pc:spChg>
        <pc:spChg chg="mod">
          <ac:chgData name="Erin Ellis" userId="e2d7b29798b36eb4" providerId="LiveId" clId="{F8B9F73A-6886-4E46-80B3-4663988B327E}" dt="2021-07-08T16:33:04.638" v="1378" actId="165"/>
          <ac:spMkLst>
            <pc:docMk/>
            <pc:sldMk cId="467169564" sldId="372"/>
            <ac:spMk id="25" creationId="{7513ED77-6B97-40FF-8FE7-59256697E7EA}"/>
          </ac:spMkLst>
        </pc:spChg>
        <pc:spChg chg="mod">
          <ac:chgData name="Erin Ellis" userId="e2d7b29798b36eb4" providerId="LiveId" clId="{F8B9F73A-6886-4E46-80B3-4663988B327E}" dt="2021-07-08T16:32:28.231" v="1374" actId="14100"/>
          <ac:spMkLst>
            <pc:docMk/>
            <pc:sldMk cId="467169564" sldId="372"/>
            <ac:spMk id="29" creationId="{00000000-0000-0000-0000-000000000000}"/>
          </ac:spMkLst>
        </pc:spChg>
        <pc:grpChg chg="add del mod">
          <ac:chgData name="Erin Ellis" userId="e2d7b29798b36eb4" providerId="LiveId" clId="{F8B9F73A-6886-4E46-80B3-4663988B327E}" dt="2021-07-08T16:33:04.638" v="1378" actId="165"/>
          <ac:grpSpMkLst>
            <pc:docMk/>
            <pc:sldMk cId="467169564" sldId="372"/>
            <ac:grpSpMk id="2" creationId="{74A7F60C-4BC6-4209-8D3E-1AEB9350D90A}"/>
          </ac:grpSpMkLst>
        </pc:grpChg>
        <pc:grpChg chg="mod topLvl">
          <ac:chgData name="Erin Ellis" userId="e2d7b29798b36eb4" providerId="LiveId" clId="{F8B9F73A-6886-4E46-80B3-4663988B327E}" dt="2021-07-08T16:33:04.638" v="1378" actId="165"/>
          <ac:grpSpMkLst>
            <pc:docMk/>
            <pc:sldMk cId="467169564" sldId="372"/>
            <ac:grpSpMk id="72" creationId="{CC267666-BCCE-467A-AEC3-E9897B04F246}"/>
          </ac:grpSpMkLst>
        </pc:grpChg>
        <pc:grpChg chg="mod topLvl">
          <ac:chgData name="Erin Ellis" userId="e2d7b29798b36eb4" providerId="LiveId" clId="{F8B9F73A-6886-4E46-80B3-4663988B327E}" dt="2021-07-08T16:33:04.638" v="1378" actId="165"/>
          <ac:grpSpMkLst>
            <pc:docMk/>
            <pc:sldMk cId="467169564" sldId="372"/>
            <ac:grpSpMk id="73" creationId="{B0DDA600-41CF-461D-A3A4-5B49F973428D}"/>
          </ac:grpSpMkLst>
        </pc:grpChg>
        <pc:grpChg chg="mod topLvl">
          <ac:chgData name="Erin Ellis" userId="e2d7b29798b36eb4" providerId="LiveId" clId="{F8B9F73A-6886-4E46-80B3-4663988B327E}" dt="2021-07-08T16:33:04.638" v="1378" actId="165"/>
          <ac:grpSpMkLst>
            <pc:docMk/>
            <pc:sldMk cId="467169564" sldId="372"/>
            <ac:grpSpMk id="74" creationId="{B4AEEDE7-0D08-492F-8A8F-057044D86CE2}"/>
          </ac:grpSpMkLst>
        </pc:grpChg>
        <pc:grpChg chg="mod topLvl">
          <ac:chgData name="Erin Ellis" userId="e2d7b29798b36eb4" providerId="LiveId" clId="{F8B9F73A-6886-4E46-80B3-4663988B327E}" dt="2021-07-08T16:33:04.638" v="1378" actId="165"/>
          <ac:grpSpMkLst>
            <pc:docMk/>
            <pc:sldMk cId="467169564" sldId="372"/>
            <ac:grpSpMk id="75" creationId="{60CF1940-EE5C-4D6A-816F-702AF2377E4F}"/>
          </ac:grpSpMkLst>
        </pc:grpChg>
        <pc:grpChg chg="mod topLvl">
          <ac:chgData name="Erin Ellis" userId="e2d7b29798b36eb4" providerId="LiveId" clId="{F8B9F73A-6886-4E46-80B3-4663988B327E}" dt="2021-07-08T16:33:04.638" v="1378" actId="165"/>
          <ac:grpSpMkLst>
            <pc:docMk/>
            <pc:sldMk cId="467169564" sldId="372"/>
            <ac:grpSpMk id="76" creationId="{A0C55D04-D53B-42D1-AB56-BEB5717DADFB}"/>
          </ac:grpSpMkLst>
        </pc:grpChg>
        <pc:grpChg chg="mod topLvl">
          <ac:chgData name="Erin Ellis" userId="e2d7b29798b36eb4" providerId="LiveId" clId="{F8B9F73A-6886-4E46-80B3-4663988B327E}" dt="2021-07-08T16:33:04.638" v="1378" actId="165"/>
          <ac:grpSpMkLst>
            <pc:docMk/>
            <pc:sldMk cId="467169564" sldId="372"/>
            <ac:grpSpMk id="77" creationId="{B9BDD5D8-1125-4FBF-BF90-D82AFA932518}"/>
          </ac:grpSpMkLst>
        </pc:grpChg>
      </pc:sldChg>
      <pc:sldChg chg="addSp delSp modSp mod modTransition modAnim">
        <pc:chgData name="Erin Ellis" userId="e2d7b29798b36eb4" providerId="LiveId" clId="{F8B9F73A-6886-4E46-80B3-4663988B327E}" dt="2021-07-08T16:31:47.943" v="1368"/>
        <pc:sldMkLst>
          <pc:docMk/>
          <pc:sldMk cId="2265178139" sldId="374"/>
        </pc:sldMkLst>
        <pc:spChg chg="add mod topLvl">
          <ac:chgData name="Erin Ellis" userId="e2d7b29798b36eb4" providerId="LiveId" clId="{F8B9F73A-6886-4E46-80B3-4663988B327E}" dt="2021-07-08T16:21:42.466" v="1318" actId="165"/>
          <ac:spMkLst>
            <pc:docMk/>
            <pc:sldMk cId="2265178139" sldId="374"/>
            <ac:spMk id="2" creationId="{DF871FEF-6647-47FF-86E7-7ACDD8E04492}"/>
          </ac:spMkLst>
        </pc:spChg>
        <pc:spChg chg="add mod">
          <ac:chgData name="Erin Ellis" userId="e2d7b29798b36eb4" providerId="LiveId" clId="{F8B9F73A-6886-4E46-80B3-4663988B327E}" dt="2021-07-08T16:10:44.632" v="586" actId="20577"/>
          <ac:spMkLst>
            <pc:docMk/>
            <pc:sldMk cId="2265178139" sldId="374"/>
            <ac:spMk id="3" creationId="{803003A5-8A57-4E27-9874-F025AF842E5D}"/>
          </ac:spMkLst>
        </pc:spChg>
        <pc:spChg chg="add mod topLvl">
          <ac:chgData name="Erin Ellis" userId="e2d7b29798b36eb4" providerId="LiveId" clId="{F8B9F73A-6886-4E46-80B3-4663988B327E}" dt="2021-07-08T16:21:42.466" v="1318" actId="165"/>
          <ac:spMkLst>
            <pc:docMk/>
            <pc:sldMk cId="2265178139" sldId="374"/>
            <ac:spMk id="5" creationId="{C53DFF68-6C14-46C6-B70A-1423CA4E0CD3}"/>
          </ac:spMkLst>
        </pc:spChg>
        <pc:spChg chg="add mod topLvl">
          <ac:chgData name="Erin Ellis" userId="e2d7b29798b36eb4" providerId="LiveId" clId="{F8B9F73A-6886-4E46-80B3-4663988B327E}" dt="2021-07-08T16:21:42.466" v="1318" actId="165"/>
          <ac:spMkLst>
            <pc:docMk/>
            <pc:sldMk cId="2265178139" sldId="374"/>
            <ac:spMk id="6" creationId="{DB12A260-85A7-4F60-A84C-72A38FEB735F}"/>
          </ac:spMkLst>
        </pc:spChg>
        <pc:spChg chg="add mod topLvl">
          <ac:chgData name="Erin Ellis" userId="e2d7b29798b36eb4" providerId="LiveId" clId="{F8B9F73A-6886-4E46-80B3-4663988B327E}" dt="2021-07-08T16:21:42.466" v="1318" actId="165"/>
          <ac:spMkLst>
            <pc:docMk/>
            <pc:sldMk cId="2265178139" sldId="374"/>
            <ac:spMk id="7" creationId="{E2FB5C5B-4F8A-40BB-BCFA-3D93A8005639}"/>
          </ac:spMkLst>
        </pc:spChg>
        <pc:spChg chg="add mod topLvl">
          <ac:chgData name="Erin Ellis" userId="e2d7b29798b36eb4" providerId="LiveId" clId="{F8B9F73A-6886-4E46-80B3-4663988B327E}" dt="2021-07-08T16:21:42.466" v="1318" actId="165"/>
          <ac:spMkLst>
            <pc:docMk/>
            <pc:sldMk cId="2265178139" sldId="374"/>
            <ac:spMk id="8" creationId="{21EAB8E4-50A9-4E2E-98D3-9B4042BCD6CA}"/>
          </ac:spMkLst>
        </pc:spChg>
        <pc:grpChg chg="add del mod">
          <ac:chgData name="Erin Ellis" userId="e2d7b29798b36eb4" providerId="LiveId" clId="{F8B9F73A-6886-4E46-80B3-4663988B327E}" dt="2021-07-08T16:21:42.466" v="1318" actId="165"/>
          <ac:grpSpMkLst>
            <pc:docMk/>
            <pc:sldMk cId="2265178139" sldId="374"/>
            <ac:grpSpMk id="4" creationId="{BA3E9816-0344-4B5F-9416-005B2BB3AB4C}"/>
          </ac:grpSpMkLst>
        </pc:grpChg>
        <pc:picChg chg="mod modCrop">
          <ac:chgData name="Erin Ellis" userId="e2d7b29798b36eb4" providerId="LiveId" clId="{F8B9F73A-6886-4E46-80B3-4663988B327E}" dt="2021-07-08T16:20:20.973" v="1285" actId="1036"/>
          <ac:picMkLst>
            <pc:docMk/>
            <pc:sldMk cId="2265178139" sldId="374"/>
            <ac:picMk id="21" creationId="{00000000-0000-0000-0000-000000000000}"/>
          </ac:picMkLst>
        </pc:picChg>
      </pc:sldChg>
      <pc:sldChg chg="modTransition">
        <pc:chgData name="Erin Ellis" userId="e2d7b29798b36eb4" providerId="LiveId" clId="{F8B9F73A-6886-4E46-80B3-4663988B327E}" dt="2021-07-08T16:24:16.819" v="1330"/>
        <pc:sldMkLst>
          <pc:docMk/>
          <pc:sldMk cId="3174585952" sldId="376"/>
        </pc:sldMkLst>
      </pc:sldChg>
      <pc:sldChg chg="addSp delSp modSp add mod modAnim">
        <pc:chgData name="Erin Ellis" userId="e2d7b29798b36eb4" providerId="LiveId" clId="{F8B9F73A-6886-4E46-80B3-4663988B327E}" dt="2021-07-08T16:24:58.034" v="1333"/>
        <pc:sldMkLst>
          <pc:docMk/>
          <pc:sldMk cId="2736151187" sldId="377"/>
        </pc:sldMkLst>
        <pc:spChg chg="add mod">
          <ac:chgData name="Erin Ellis" userId="e2d7b29798b36eb4" providerId="LiveId" clId="{F8B9F73A-6886-4E46-80B3-4663988B327E}" dt="2021-07-08T16:03:42.071" v="463" actId="1037"/>
          <ac:spMkLst>
            <pc:docMk/>
            <pc:sldMk cId="2736151187" sldId="377"/>
            <ac:spMk id="2" creationId="{8B32FD6D-77C7-4808-AD67-6D3B00813BF6}"/>
          </ac:spMkLst>
        </pc:spChg>
        <pc:spChg chg="add mod">
          <ac:chgData name="Erin Ellis" userId="e2d7b29798b36eb4" providerId="LiveId" clId="{F8B9F73A-6886-4E46-80B3-4663988B327E}" dt="2021-07-08T16:01:26.487" v="443" actId="20577"/>
          <ac:spMkLst>
            <pc:docMk/>
            <pc:sldMk cId="2736151187" sldId="377"/>
            <ac:spMk id="14" creationId="{21AB6CA4-5780-4ABD-A028-2B244E0BCB6C}"/>
          </ac:spMkLst>
        </pc:spChg>
        <pc:spChg chg="add mod ord">
          <ac:chgData name="Erin Ellis" userId="e2d7b29798b36eb4" providerId="LiveId" clId="{F8B9F73A-6886-4E46-80B3-4663988B327E}" dt="2021-07-08T16:03:19.810" v="458" actId="170"/>
          <ac:spMkLst>
            <pc:docMk/>
            <pc:sldMk cId="2736151187" sldId="377"/>
            <ac:spMk id="15" creationId="{38E068E9-CF6F-4528-8158-6CC714BAEFC6}"/>
          </ac:spMkLst>
        </pc:spChg>
        <pc:spChg chg="del">
          <ac:chgData name="Erin Ellis" userId="e2d7b29798b36eb4" providerId="LiveId" clId="{F8B9F73A-6886-4E46-80B3-4663988B327E}" dt="2021-07-08T15:52:19.569" v="247" actId="478"/>
          <ac:spMkLst>
            <pc:docMk/>
            <pc:sldMk cId="2736151187" sldId="377"/>
            <ac:spMk id="13314" creationId="{00000000-0000-0000-0000-000000000000}"/>
          </ac:spMkLst>
        </pc:spChg>
        <pc:spChg chg="del">
          <ac:chgData name="Erin Ellis" userId="e2d7b29798b36eb4" providerId="LiveId" clId="{F8B9F73A-6886-4E46-80B3-4663988B327E}" dt="2021-07-08T15:52:03.980" v="244" actId="478"/>
          <ac:spMkLst>
            <pc:docMk/>
            <pc:sldMk cId="2736151187" sldId="377"/>
            <ac:spMk id="13315" creationId="{00000000-0000-0000-0000-000000000000}"/>
          </ac:spMkLst>
        </pc:spChg>
        <pc:spChg chg="del">
          <ac:chgData name="Erin Ellis" userId="e2d7b29798b36eb4" providerId="LiveId" clId="{F8B9F73A-6886-4E46-80B3-4663988B327E}" dt="2021-07-08T15:52:06.572" v="245" actId="478"/>
          <ac:spMkLst>
            <pc:docMk/>
            <pc:sldMk cId="2736151187" sldId="377"/>
            <ac:spMk id="13316" creationId="{00000000-0000-0000-0000-000000000000}"/>
          </ac:spMkLst>
        </pc:spChg>
        <pc:spChg chg="del">
          <ac:chgData name="Erin Ellis" userId="e2d7b29798b36eb4" providerId="LiveId" clId="{F8B9F73A-6886-4E46-80B3-4663988B327E}" dt="2021-07-08T15:52:21.388" v="248" actId="478"/>
          <ac:spMkLst>
            <pc:docMk/>
            <pc:sldMk cId="2736151187" sldId="377"/>
            <ac:spMk id="13317" creationId="{00000000-0000-0000-0000-000000000000}"/>
          </ac:spMkLst>
        </pc:spChg>
        <pc:spChg chg="del mod">
          <ac:chgData name="Erin Ellis" userId="e2d7b29798b36eb4" providerId="LiveId" clId="{F8B9F73A-6886-4E46-80B3-4663988B327E}" dt="2021-07-08T16:02:04.262" v="448" actId="478"/>
          <ac:spMkLst>
            <pc:docMk/>
            <pc:sldMk cId="2736151187" sldId="377"/>
            <ac:spMk id="13320" creationId="{00000000-0000-0000-0000-000000000000}"/>
          </ac:spMkLst>
        </pc:spChg>
        <pc:spChg chg="mod ord">
          <ac:chgData name="Erin Ellis" userId="e2d7b29798b36eb4" providerId="LiveId" clId="{F8B9F73A-6886-4E46-80B3-4663988B327E}" dt="2021-07-08T16:24:43.773" v="1332" actId="1036"/>
          <ac:spMkLst>
            <pc:docMk/>
            <pc:sldMk cId="2736151187" sldId="377"/>
            <ac:spMk id="13321" creationId="{00000000-0000-0000-0000-000000000000}"/>
          </ac:spMkLst>
        </pc:spChg>
        <pc:grpChg chg="mod">
          <ac:chgData name="Erin Ellis" userId="e2d7b29798b36eb4" providerId="LiveId" clId="{F8B9F73A-6886-4E46-80B3-4663988B327E}" dt="2021-07-08T16:03:28.908" v="459" actId="1076"/>
          <ac:grpSpMkLst>
            <pc:docMk/>
            <pc:sldMk cId="2736151187" sldId="377"/>
            <ac:grpSpMk id="9" creationId="{699F5F54-B49C-4510-AD63-0C1D840F7F3A}"/>
          </ac:grpSpMkLst>
        </pc:grpChg>
        <pc:graphicFrameChg chg="del mod">
          <ac:chgData name="Erin Ellis" userId="e2d7b29798b36eb4" providerId="LiveId" clId="{F8B9F73A-6886-4E46-80B3-4663988B327E}" dt="2021-07-08T16:02:31.394" v="451" actId="478"/>
          <ac:graphicFrameMkLst>
            <pc:docMk/>
            <pc:sldMk cId="2736151187" sldId="377"/>
            <ac:graphicFrameMk id="6" creationId="{4F35932C-E9A7-4F18-A722-170D83875FFF}"/>
          </ac:graphicFrameMkLst>
        </pc:graphicFrameChg>
        <pc:graphicFrameChg chg="del">
          <ac:chgData name="Erin Ellis" userId="e2d7b29798b36eb4" providerId="LiveId" clId="{F8B9F73A-6886-4E46-80B3-4663988B327E}" dt="2021-07-08T15:53:01.477" v="254" actId="478"/>
          <ac:graphicFrameMkLst>
            <pc:docMk/>
            <pc:sldMk cId="2736151187" sldId="377"/>
            <ac:graphicFrameMk id="22" creationId="{33CFF2B9-20A4-45DA-BEDA-B0FD6DE11FA0}"/>
          </ac:graphicFrameMkLst>
        </pc:graphicFrameChg>
        <pc:picChg chg="mod modCrop">
          <ac:chgData name="Erin Ellis" userId="e2d7b29798b36eb4" providerId="LiveId" clId="{F8B9F73A-6886-4E46-80B3-4663988B327E}" dt="2021-07-08T15:59:09.037" v="389" actId="732"/>
          <ac:picMkLst>
            <pc:docMk/>
            <pc:sldMk cId="2736151187" sldId="377"/>
            <ac:picMk id="3" creationId="{00000000-0000-0000-0000-000000000000}"/>
          </ac:picMkLst>
        </pc:picChg>
      </pc:sldChg>
      <pc:sldChg chg="new del">
        <pc:chgData name="Erin Ellis" userId="e2d7b29798b36eb4" providerId="LiveId" clId="{F8B9F73A-6886-4E46-80B3-4663988B327E}" dt="2021-07-08T16:27:27.069" v="1341" actId="2696"/>
        <pc:sldMkLst>
          <pc:docMk/>
          <pc:sldMk cId="2860375460" sldId="378"/>
        </pc:sldMkLst>
      </pc:sldChg>
      <pc:sldChg chg="addSp delSp modSp new mod modTransition setBg">
        <pc:chgData name="Erin Ellis" userId="e2d7b29798b36eb4" providerId="LiveId" clId="{F8B9F73A-6886-4E46-80B3-4663988B327E}" dt="2021-07-08T16:29:54.706" v="1363"/>
        <pc:sldMkLst>
          <pc:docMk/>
          <pc:sldMk cId="1462050980" sldId="379"/>
        </pc:sldMkLst>
        <pc:spChg chg="del">
          <ac:chgData name="Erin Ellis" userId="e2d7b29798b36eb4" providerId="LiveId" clId="{F8B9F73A-6886-4E46-80B3-4663988B327E}" dt="2021-07-08T16:29:02.250" v="1351" actId="931"/>
          <ac:spMkLst>
            <pc:docMk/>
            <pc:sldMk cId="1462050980" sldId="379"/>
            <ac:spMk id="2" creationId="{7CB9C56E-0EDA-492C-837C-F22FDEA9F581}"/>
          </ac:spMkLst>
        </pc:spChg>
        <pc:spChg chg="del">
          <ac:chgData name="Erin Ellis" userId="e2d7b29798b36eb4" providerId="LiveId" clId="{F8B9F73A-6886-4E46-80B3-4663988B327E}" dt="2021-07-08T16:29:22.418" v="1354" actId="26606"/>
          <ac:spMkLst>
            <pc:docMk/>
            <pc:sldMk cId="1462050980" sldId="379"/>
            <ac:spMk id="3" creationId="{93D1E085-1BEF-411C-A810-ECBD1A80F9F4}"/>
          </ac:spMkLst>
        </pc:spChg>
        <pc:spChg chg="del">
          <ac:chgData name="Erin Ellis" userId="e2d7b29798b36eb4" providerId="LiveId" clId="{F8B9F73A-6886-4E46-80B3-4663988B327E}" dt="2021-07-08T16:29:22.418" v="1354" actId="26606"/>
          <ac:spMkLst>
            <pc:docMk/>
            <pc:sldMk cId="1462050980" sldId="379"/>
            <ac:spMk id="4" creationId="{F62C855E-A875-4C1D-80AD-7026AF7CB58E}"/>
          </ac:spMkLst>
        </pc:spChg>
        <pc:spChg chg="add mod">
          <ac:chgData name="Erin Ellis" userId="e2d7b29798b36eb4" providerId="LiveId" clId="{F8B9F73A-6886-4E46-80B3-4663988B327E}" dt="2021-07-08T16:29:46.671" v="1362" actId="1038"/>
          <ac:spMkLst>
            <pc:docMk/>
            <pc:sldMk cId="1462050980" sldId="379"/>
            <ac:spMk id="5" creationId="{6B849CF1-43A2-4D7B-BEB6-42F273840E56}"/>
          </ac:spMkLst>
        </pc:spChg>
        <pc:spChg chg="add">
          <ac:chgData name="Erin Ellis" userId="e2d7b29798b36eb4" providerId="LiveId" clId="{F8B9F73A-6886-4E46-80B3-4663988B327E}" dt="2021-07-08T16:29:22.418" v="1354" actId="26606"/>
          <ac:spMkLst>
            <pc:docMk/>
            <pc:sldMk cId="1462050980" sldId="379"/>
            <ac:spMk id="12" creationId="{ECC07320-C2CA-4E29-8481-9D9E143C7788}"/>
          </ac:spMkLst>
        </pc:spChg>
        <pc:picChg chg="add mod ord">
          <ac:chgData name="Erin Ellis" userId="e2d7b29798b36eb4" providerId="LiveId" clId="{F8B9F73A-6886-4E46-80B3-4663988B327E}" dt="2021-07-08T16:29:22.418" v="1354" actId="26606"/>
          <ac:picMkLst>
            <pc:docMk/>
            <pc:sldMk cId="1462050980" sldId="379"/>
            <ac:picMk id="7" creationId="{65EA864D-BF16-4146-A2F7-BB0DC6B2BC5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Santa Barbara County 20-21 Budget – $1.19B</a:t>
            </a:r>
          </a:p>
        </c:rich>
      </c:tx>
      <c:layout>
        <c:manualLayout>
          <c:xMode val="edge"/>
          <c:yMode val="edge"/>
          <c:x val="0.20185483289832221"/>
          <c:y val="5.8139534883720929E-3"/>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Santa Barbara County 20-21 Budget </c:v>
                </c:pt>
              </c:strCache>
            </c:strRef>
          </c:tx>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F536-4B82-9724-87CD62854723}"/>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F536-4B82-9724-87CD62854723}"/>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F536-4B82-9724-87CD62854723}"/>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F536-4B82-9724-87CD62854723}"/>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F536-4B82-9724-87CD62854723}"/>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F536-4B82-9724-87CD62854723}"/>
              </c:ext>
            </c:extLst>
          </c:dPt>
          <c:dPt>
            <c:idx val="6"/>
            <c:bubble3D val="0"/>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7A91-46B0-9EED-B1F3FD5B186C}"/>
              </c:ext>
            </c:extLst>
          </c:dPt>
          <c:dLbls>
            <c:spPr>
              <a:solidFill>
                <a:srgbClr val="FFFFFF"/>
              </a:solidFill>
              <a:ln>
                <a:solidFill>
                  <a:srgbClr val="1A1A1A">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Resource Recovery</c:v>
                </c:pt>
                <c:pt idx="1">
                  <c:v>Roads</c:v>
                </c:pt>
                <c:pt idx="2">
                  <c:v>Public Health</c:v>
                </c:pt>
                <c:pt idx="3">
                  <c:v>Fire</c:v>
                </c:pt>
                <c:pt idx="4">
                  <c:v>General Fund</c:v>
                </c:pt>
                <c:pt idx="5">
                  <c:v>Behavior Wellness</c:v>
                </c:pt>
                <c:pt idx="6">
                  <c:v>Social Services</c:v>
                </c:pt>
              </c:strCache>
            </c:strRef>
          </c:cat>
          <c:val>
            <c:numRef>
              <c:f>Sheet1!$B$2:$B$8</c:f>
              <c:numCache>
                <c:formatCode>General</c:formatCode>
                <c:ptCount val="7"/>
                <c:pt idx="0">
                  <c:v>2.8</c:v>
                </c:pt>
                <c:pt idx="1">
                  <c:v>5.2</c:v>
                </c:pt>
                <c:pt idx="2">
                  <c:v>7</c:v>
                </c:pt>
                <c:pt idx="3">
                  <c:v>7.5</c:v>
                </c:pt>
                <c:pt idx="4">
                  <c:v>37.1</c:v>
                </c:pt>
                <c:pt idx="5">
                  <c:v>10.8</c:v>
                </c:pt>
                <c:pt idx="6">
                  <c:v>14.2</c:v>
                </c:pt>
              </c:numCache>
            </c:numRef>
          </c:val>
          <c:extLst>
            <c:ext xmlns:c16="http://schemas.microsoft.com/office/drawing/2014/chart" uri="{C3380CC4-5D6E-409C-BE32-E72D297353CC}">
              <c16:uniqueId val="{0000000C-F536-4B82-9724-87CD62854723}"/>
            </c:ext>
          </c:extLst>
        </c:ser>
        <c:dLbls>
          <c:showLegendKey val="0"/>
          <c:showVal val="0"/>
          <c:showCatName val="1"/>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Public Health 20-21 Budget Breakdown</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Public Health 20-21 Budget Break Down</c:v>
                </c:pt>
              </c:strCache>
            </c:strRef>
          </c:tx>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2A5-4320-8E6A-4084117EB862}"/>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2A5-4320-8E6A-4084117EB862}"/>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74B6-47DB-93D9-B9C834EC3264}"/>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62A5-4320-8E6A-4084117EB862}"/>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62A5-4320-8E6A-4084117EB862}"/>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74B6-47DB-93D9-B9C834EC3264}"/>
              </c:ext>
            </c:extLst>
          </c:dPt>
          <c:dLbls>
            <c:spPr>
              <a:solidFill>
                <a:srgbClr val="FFFFFF"/>
              </a:solidFill>
              <a:ln>
                <a:solidFill>
                  <a:srgbClr val="1A1A1A">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Admin and Support</c:v>
                </c:pt>
                <c:pt idx="1">
                  <c:v>Health Care Centers</c:v>
                </c:pt>
                <c:pt idx="2">
                  <c:v>Community Health Programs</c:v>
                </c:pt>
                <c:pt idx="3">
                  <c:v>Disease Prevention &amp; Health Promotion</c:v>
                </c:pt>
                <c:pt idx="4">
                  <c:v>Regulatory Programs &amp; Emergency Prepardness</c:v>
                </c:pt>
                <c:pt idx="5">
                  <c:v>Animal Services</c:v>
                </c:pt>
              </c:strCache>
            </c:strRef>
          </c:cat>
          <c:val>
            <c:numRef>
              <c:f>Sheet1!$B$2:$B$7</c:f>
              <c:numCache>
                <c:formatCode>General</c:formatCode>
                <c:ptCount val="6"/>
                <c:pt idx="0">
                  <c:v>60.22</c:v>
                </c:pt>
                <c:pt idx="1">
                  <c:v>256.54000000000002</c:v>
                </c:pt>
                <c:pt idx="2">
                  <c:v>25.3</c:v>
                </c:pt>
                <c:pt idx="3">
                  <c:v>95.51</c:v>
                </c:pt>
                <c:pt idx="4">
                  <c:v>54.11</c:v>
                </c:pt>
                <c:pt idx="5">
                  <c:v>37.119999999999997</c:v>
                </c:pt>
              </c:numCache>
            </c:numRef>
          </c:val>
          <c:extLst>
            <c:ext xmlns:c16="http://schemas.microsoft.com/office/drawing/2014/chart" uri="{C3380CC4-5D6E-409C-BE32-E72D297353CC}">
              <c16:uniqueId val="{00000000-74B6-47DB-93D9-B9C834EC3264}"/>
            </c:ext>
          </c:extLst>
        </c:ser>
        <c:dLbls>
          <c:showLegendKey val="0"/>
          <c:showVal val="0"/>
          <c:showCatName val="1"/>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928FA6-6AF6-1A4A-B103-3C929F222E62}" type="datetimeFigureOut">
              <a:rPr lang="en-US" smtClean="0"/>
              <a:t>7/22/2021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B361A5-0486-1E4A-95BE-1928BFB921AF}" type="slidenum">
              <a:rPr lang="en-US" smtClean="0"/>
              <a:t>‹#›</a:t>
            </a:fld>
            <a:endParaRPr lang="en-US"/>
          </a:p>
        </p:txBody>
      </p:sp>
    </p:spTree>
    <p:extLst>
      <p:ext uri="{BB962C8B-B14F-4D97-AF65-F5344CB8AC3E}">
        <p14:creationId xmlns:p14="http://schemas.microsoft.com/office/powerpoint/2010/main" val="34528208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C627E-CCD1-4334-9063-85FF43751428}" type="slidenum">
              <a:rPr lang="en-ID" smtClean="0"/>
              <a:t>5</a:t>
            </a:fld>
            <a:endParaRPr lang="en-ID"/>
          </a:p>
        </p:txBody>
      </p:sp>
    </p:spTree>
    <p:extLst>
      <p:ext uri="{BB962C8B-B14F-4D97-AF65-F5344CB8AC3E}">
        <p14:creationId xmlns:p14="http://schemas.microsoft.com/office/powerpoint/2010/main" val="243976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atin typeface="Arial"/>
                <a:ea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3129054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343488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slide-065">
    <p:spTree>
      <p:nvGrpSpPr>
        <p:cNvPr id="1" name=""/>
        <p:cNvGrpSpPr/>
        <p:nvPr/>
      </p:nvGrpSpPr>
      <p:grpSpPr>
        <a:xfrm>
          <a:off x="0" y="0"/>
          <a:ext cx="0" cy="0"/>
          <a:chOff x="0" y="0"/>
          <a:chExt cx="0" cy="0"/>
        </a:xfrm>
      </p:grpSpPr>
      <p:sp>
        <p:nvSpPr>
          <p:cNvPr id="709" name="Shape 70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710" name="Shape 710"/>
          <p:cNvSpPr>
            <a:spLocks noGrp="1"/>
          </p:cNvSpPr>
          <p:nvPr>
            <p:ph type="pic" sz="half" idx="13" hasCustomPrompt="1"/>
          </p:nvPr>
        </p:nvSpPr>
        <p:spPr>
          <a:xfrm>
            <a:off x="2035075" y="2203648"/>
            <a:ext cx="9145192" cy="9473506"/>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11" name="Shape 7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929046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slide-066">
    <p:spTree>
      <p:nvGrpSpPr>
        <p:cNvPr id="1" name=""/>
        <p:cNvGrpSpPr/>
        <p:nvPr/>
      </p:nvGrpSpPr>
      <p:grpSpPr>
        <a:xfrm>
          <a:off x="0" y="0"/>
          <a:ext cx="0" cy="0"/>
          <a:chOff x="0" y="0"/>
          <a:chExt cx="0" cy="0"/>
        </a:xfrm>
      </p:grpSpPr>
      <p:sp>
        <p:nvSpPr>
          <p:cNvPr id="718" name="Shape 718"/>
          <p:cNvSpPr>
            <a:spLocks noGrp="1"/>
          </p:cNvSpPr>
          <p:nvPr>
            <p:ph type="pic" idx="13" hasCustomPrompt="1"/>
          </p:nvPr>
        </p:nvSpPr>
        <p:spPr>
          <a:xfrm>
            <a:off x="-1" y="0"/>
            <a:ext cx="24384102" cy="1371580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19" name="Shape 71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720" name="Shape 7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73968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slide-067">
    <p:spTree>
      <p:nvGrpSpPr>
        <p:cNvPr id="1" name=""/>
        <p:cNvGrpSpPr/>
        <p:nvPr/>
      </p:nvGrpSpPr>
      <p:grpSpPr>
        <a:xfrm>
          <a:off x="0" y="0"/>
          <a:ext cx="0" cy="0"/>
          <a:chOff x="0" y="0"/>
          <a:chExt cx="0" cy="0"/>
        </a:xfrm>
      </p:grpSpPr>
      <p:sp>
        <p:nvSpPr>
          <p:cNvPr id="727" name="Shape 727"/>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728" name="Shape 728"/>
          <p:cNvSpPr/>
          <p:nvPr/>
        </p:nvSpPr>
        <p:spPr>
          <a:xfrm>
            <a:off x="17526000" y="-1"/>
            <a:ext cx="6858000" cy="13716001"/>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3200">
                <a:solidFill>
                  <a:srgbClr val="FFFFFF"/>
                </a:solidFill>
              </a:defRPr>
            </a:pPr>
            <a:endParaRPr/>
          </a:p>
        </p:txBody>
      </p:sp>
      <p:sp>
        <p:nvSpPr>
          <p:cNvPr id="729" name="Shape 729"/>
          <p:cNvSpPr>
            <a:spLocks noGrp="1"/>
          </p:cNvSpPr>
          <p:nvPr>
            <p:ph type="pic" sz="quarter" idx="13" hasCustomPrompt="1"/>
          </p:nvPr>
        </p:nvSpPr>
        <p:spPr>
          <a:xfrm>
            <a:off x="11835879" y="3774093"/>
            <a:ext cx="3449242" cy="6167913"/>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30" name="Shape 73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868886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slide-068">
    <p:spTree>
      <p:nvGrpSpPr>
        <p:cNvPr id="1" name=""/>
        <p:cNvGrpSpPr/>
        <p:nvPr/>
      </p:nvGrpSpPr>
      <p:grpSpPr>
        <a:xfrm>
          <a:off x="0" y="0"/>
          <a:ext cx="0" cy="0"/>
          <a:chOff x="0" y="0"/>
          <a:chExt cx="0" cy="0"/>
        </a:xfrm>
      </p:grpSpPr>
      <p:sp>
        <p:nvSpPr>
          <p:cNvPr id="737" name="Shape 737"/>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738" name="Shape 738"/>
          <p:cNvSpPr>
            <a:spLocks noGrp="1"/>
          </p:cNvSpPr>
          <p:nvPr>
            <p:ph type="pic" sz="half" idx="13" hasCustomPrompt="1"/>
          </p:nvPr>
        </p:nvSpPr>
        <p:spPr>
          <a:xfrm>
            <a:off x="0" y="-1"/>
            <a:ext cx="12192001" cy="6857804"/>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39" name="Shape 739"/>
          <p:cNvSpPr>
            <a:spLocks noGrp="1"/>
          </p:cNvSpPr>
          <p:nvPr>
            <p:ph type="pic" sz="half" idx="14" hasCustomPrompt="1"/>
          </p:nvPr>
        </p:nvSpPr>
        <p:spPr>
          <a:xfrm>
            <a:off x="12198787" y="6858000"/>
            <a:ext cx="12192001" cy="6857803"/>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40" name="Shape 7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0710780"/>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slide-070">
    <p:spTree>
      <p:nvGrpSpPr>
        <p:cNvPr id="1" name=""/>
        <p:cNvGrpSpPr/>
        <p:nvPr/>
      </p:nvGrpSpPr>
      <p:grpSpPr>
        <a:xfrm>
          <a:off x="0" y="0"/>
          <a:ext cx="0" cy="0"/>
          <a:chOff x="0" y="0"/>
          <a:chExt cx="0" cy="0"/>
        </a:xfrm>
      </p:grpSpPr>
      <p:sp>
        <p:nvSpPr>
          <p:cNvPr id="757" name="Shape 757"/>
          <p:cNvSpPr/>
          <p:nvPr/>
        </p:nvSpPr>
        <p:spPr>
          <a:xfrm>
            <a:off x="12205990" y="6981108"/>
            <a:ext cx="10145415" cy="4701404"/>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3200">
                <a:solidFill>
                  <a:srgbClr val="FFFFFF"/>
                </a:solidFill>
              </a:defRPr>
            </a:pPr>
            <a:endParaRPr/>
          </a:p>
        </p:txBody>
      </p:sp>
      <p:sp>
        <p:nvSpPr>
          <p:cNvPr id="758" name="Shape 758"/>
          <p:cNvSpPr>
            <a:spLocks noGrp="1"/>
          </p:cNvSpPr>
          <p:nvPr>
            <p:ph type="pic" sz="half" idx="13" hasCustomPrompt="1"/>
          </p:nvPr>
        </p:nvSpPr>
        <p:spPr>
          <a:xfrm>
            <a:off x="2035075" y="2025847"/>
            <a:ext cx="20313751" cy="4704359"/>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59" name="Shape 75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760" name="Shape 76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575799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slide-072">
    <p:spTree>
      <p:nvGrpSpPr>
        <p:cNvPr id="1" name=""/>
        <p:cNvGrpSpPr/>
        <p:nvPr/>
      </p:nvGrpSpPr>
      <p:grpSpPr>
        <a:xfrm>
          <a:off x="0" y="0"/>
          <a:ext cx="0" cy="0"/>
          <a:chOff x="0" y="0"/>
          <a:chExt cx="0" cy="0"/>
        </a:xfrm>
      </p:grpSpPr>
      <p:sp>
        <p:nvSpPr>
          <p:cNvPr id="776" name="Shape 776"/>
          <p:cNvSpPr>
            <a:spLocks noGrp="1"/>
          </p:cNvSpPr>
          <p:nvPr>
            <p:ph type="pic" idx="13" hasCustomPrompt="1"/>
          </p:nvPr>
        </p:nvSpPr>
        <p:spPr>
          <a:xfrm>
            <a:off x="12192000" y="0"/>
            <a:ext cx="12191802" cy="1371580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77" name="Shape 777"/>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778" name="Shape 77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814225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slide-073">
    <p:spTree>
      <p:nvGrpSpPr>
        <p:cNvPr id="1" name=""/>
        <p:cNvGrpSpPr/>
        <p:nvPr/>
      </p:nvGrpSpPr>
      <p:grpSpPr>
        <a:xfrm>
          <a:off x="0" y="0"/>
          <a:ext cx="0" cy="0"/>
          <a:chOff x="0" y="0"/>
          <a:chExt cx="0" cy="0"/>
        </a:xfrm>
      </p:grpSpPr>
      <p:sp>
        <p:nvSpPr>
          <p:cNvPr id="785" name="Shape 785"/>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786" name="Shape 786"/>
          <p:cNvSpPr>
            <a:spLocks noGrp="1"/>
          </p:cNvSpPr>
          <p:nvPr>
            <p:ph type="pic" idx="13" hasCustomPrompt="1"/>
          </p:nvPr>
        </p:nvSpPr>
        <p:spPr>
          <a:xfrm>
            <a:off x="0" y="0"/>
            <a:ext cx="12191802" cy="1371580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87" name="Shape 78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708692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slide-074">
    <p:spTree>
      <p:nvGrpSpPr>
        <p:cNvPr id="1" name=""/>
        <p:cNvGrpSpPr/>
        <p:nvPr/>
      </p:nvGrpSpPr>
      <p:grpSpPr>
        <a:xfrm>
          <a:off x="0" y="0"/>
          <a:ext cx="0" cy="0"/>
          <a:chOff x="0" y="0"/>
          <a:chExt cx="0" cy="0"/>
        </a:xfrm>
      </p:grpSpPr>
      <p:sp>
        <p:nvSpPr>
          <p:cNvPr id="794" name="Shape 794"/>
          <p:cNvSpPr>
            <a:spLocks noGrp="1"/>
          </p:cNvSpPr>
          <p:nvPr>
            <p:ph type="pic" idx="13" hasCustomPrompt="1"/>
          </p:nvPr>
        </p:nvSpPr>
        <p:spPr>
          <a:xfrm>
            <a:off x="12192000" y="0"/>
            <a:ext cx="10160100" cy="1371580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95" name="Shape 795"/>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796" name="Shape 79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8467792"/>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slide-075">
    <p:spTree>
      <p:nvGrpSpPr>
        <p:cNvPr id="1" name=""/>
        <p:cNvGrpSpPr/>
        <p:nvPr/>
      </p:nvGrpSpPr>
      <p:grpSpPr>
        <a:xfrm>
          <a:off x="0" y="0"/>
          <a:ext cx="0" cy="0"/>
          <a:chOff x="0" y="0"/>
          <a:chExt cx="0" cy="0"/>
        </a:xfrm>
      </p:grpSpPr>
      <p:sp>
        <p:nvSpPr>
          <p:cNvPr id="803" name="Shape 80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04" name="Shape 804"/>
          <p:cNvSpPr>
            <a:spLocks noGrp="1"/>
          </p:cNvSpPr>
          <p:nvPr>
            <p:ph type="pic" idx="13" hasCustomPrompt="1"/>
          </p:nvPr>
        </p:nvSpPr>
        <p:spPr>
          <a:xfrm>
            <a:off x="13211770" y="0"/>
            <a:ext cx="10160100" cy="1371580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05" name="Shape 80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273005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slide-076">
    <p:spTree>
      <p:nvGrpSpPr>
        <p:cNvPr id="1" name=""/>
        <p:cNvGrpSpPr/>
        <p:nvPr/>
      </p:nvGrpSpPr>
      <p:grpSpPr>
        <a:xfrm>
          <a:off x="0" y="0"/>
          <a:ext cx="0" cy="0"/>
          <a:chOff x="0" y="0"/>
          <a:chExt cx="0" cy="0"/>
        </a:xfrm>
      </p:grpSpPr>
      <p:sp>
        <p:nvSpPr>
          <p:cNvPr id="812" name="Shape 812"/>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13" name="Shape 813"/>
          <p:cNvSpPr>
            <a:spLocks noGrp="1"/>
          </p:cNvSpPr>
          <p:nvPr>
            <p:ph type="pic" sz="quarter" idx="13" hasCustomPrompt="1"/>
          </p:nvPr>
        </p:nvSpPr>
        <p:spPr>
          <a:xfrm>
            <a:off x="12827000" y="3615728"/>
            <a:ext cx="4318001" cy="4318001"/>
          </a:xfrm>
          <a:prstGeom prst="ellipse">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814" name="Shape 814"/>
          <p:cNvSpPr>
            <a:spLocks noGrp="1"/>
          </p:cNvSpPr>
          <p:nvPr>
            <p:ph type="pic" sz="quarter" idx="14" hasCustomPrompt="1"/>
          </p:nvPr>
        </p:nvSpPr>
        <p:spPr>
          <a:xfrm>
            <a:off x="17518161" y="2032000"/>
            <a:ext cx="4826001" cy="4826000"/>
          </a:xfrm>
          <a:prstGeom prst="ellipse">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15" name="Shape 815"/>
          <p:cNvSpPr>
            <a:spLocks noGrp="1"/>
          </p:cNvSpPr>
          <p:nvPr>
            <p:ph type="pic" sz="quarter" idx="15" hasCustomPrompt="1"/>
          </p:nvPr>
        </p:nvSpPr>
        <p:spPr>
          <a:xfrm>
            <a:off x="16323270" y="7111256"/>
            <a:ext cx="3810001" cy="3810001"/>
          </a:xfrm>
          <a:prstGeom prst="ellipse">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16" name="Shape 816"/>
          <p:cNvSpPr>
            <a:spLocks noGrp="1"/>
          </p:cNvSpPr>
          <p:nvPr>
            <p:ph type="pic" sz="quarter" idx="16" hasCustomPrompt="1"/>
          </p:nvPr>
        </p:nvSpPr>
        <p:spPr>
          <a:xfrm>
            <a:off x="12192000" y="8381255"/>
            <a:ext cx="3302000" cy="3302001"/>
          </a:xfrm>
          <a:prstGeom prst="ellipse">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17" name="Shape 81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66184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lvl1pPr>
              <a:defRPr>
                <a:latin typeface="Arial"/>
                <a:ea typeface="Arial"/>
                <a:cs typeface="Arial"/>
              </a:defRPr>
            </a:lvl1pPr>
          </a:lstStyle>
          <a:p>
            <a:r>
              <a:rPr lang="en-US" dirty="0"/>
              <a:t>Click to edit Master title style</a:t>
            </a:r>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58546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slide-077">
    <p:spTree>
      <p:nvGrpSpPr>
        <p:cNvPr id="1" name=""/>
        <p:cNvGrpSpPr/>
        <p:nvPr/>
      </p:nvGrpSpPr>
      <p:grpSpPr>
        <a:xfrm>
          <a:off x="0" y="0"/>
          <a:ext cx="0" cy="0"/>
          <a:chOff x="0" y="0"/>
          <a:chExt cx="0" cy="0"/>
        </a:xfrm>
      </p:grpSpPr>
      <p:sp>
        <p:nvSpPr>
          <p:cNvPr id="824" name="Shape 824"/>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25" name="Shape 825"/>
          <p:cNvSpPr>
            <a:spLocks noGrp="1"/>
          </p:cNvSpPr>
          <p:nvPr>
            <p:ph type="pic" idx="13" hasCustomPrompt="1"/>
          </p:nvPr>
        </p:nvSpPr>
        <p:spPr>
          <a:xfrm>
            <a:off x="0" y="0"/>
            <a:ext cx="24384100" cy="1371580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26" name="Shape 82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269428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slide-078">
    <p:spTree>
      <p:nvGrpSpPr>
        <p:cNvPr id="1" name=""/>
        <p:cNvGrpSpPr/>
        <p:nvPr/>
      </p:nvGrpSpPr>
      <p:grpSpPr>
        <a:xfrm>
          <a:off x="0" y="0"/>
          <a:ext cx="0" cy="0"/>
          <a:chOff x="0" y="0"/>
          <a:chExt cx="0" cy="0"/>
        </a:xfrm>
      </p:grpSpPr>
      <p:sp>
        <p:nvSpPr>
          <p:cNvPr id="833" name="Shape 83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34" name="Shape 834"/>
          <p:cNvSpPr>
            <a:spLocks noGrp="1"/>
          </p:cNvSpPr>
          <p:nvPr>
            <p:ph type="pic" sz="half" idx="13" hasCustomPrompt="1"/>
          </p:nvPr>
        </p:nvSpPr>
        <p:spPr>
          <a:xfrm>
            <a:off x="-1" y="2028031"/>
            <a:ext cx="13203736" cy="965984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35" name="Shape 83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774248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slide-079">
    <p:spTree>
      <p:nvGrpSpPr>
        <p:cNvPr id="1" name=""/>
        <p:cNvGrpSpPr/>
        <p:nvPr/>
      </p:nvGrpSpPr>
      <p:grpSpPr>
        <a:xfrm>
          <a:off x="0" y="0"/>
          <a:ext cx="0" cy="0"/>
          <a:chOff x="0" y="0"/>
          <a:chExt cx="0" cy="0"/>
        </a:xfrm>
      </p:grpSpPr>
      <p:sp>
        <p:nvSpPr>
          <p:cNvPr id="842" name="Shape 842"/>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43" name="Shape 843"/>
          <p:cNvSpPr>
            <a:spLocks noGrp="1"/>
          </p:cNvSpPr>
          <p:nvPr>
            <p:ph type="pic" sz="half" idx="13" hasCustomPrompt="1"/>
          </p:nvPr>
        </p:nvSpPr>
        <p:spPr>
          <a:xfrm>
            <a:off x="14612818" y="2020689"/>
            <a:ext cx="7744245" cy="9659840"/>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844" name="Shape 84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3657680"/>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slide-080">
    <p:spTree>
      <p:nvGrpSpPr>
        <p:cNvPr id="1" name=""/>
        <p:cNvGrpSpPr/>
        <p:nvPr/>
      </p:nvGrpSpPr>
      <p:grpSpPr>
        <a:xfrm>
          <a:off x="0" y="0"/>
          <a:ext cx="0" cy="0"/>
          <a:chOff x="0" y="0"/>
          <a:chExt cx="0" cy="0"/>
        </a:xfrm>
      </p:grpSpPr>
      <p:sp>
        <p:nvSpPr>
          <p:cNvPr id="851" name="Shape 851"/>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53" name="Shape 853"/>
          <p:cNvSpPr>
            <a:spLocks noGrp="1"/>
          </p:cNvSpPr>
          <p:nvPr>
            <p:ph type="sldNum" sz="quarter" idx="2"/>
          </p:nvPr>
        </p:nvSpPr>
        <p:spPr>
          <a:prstGeom prst="rect">
            <a:avLst/>
          </a:prstGeom>
        </p:spPr>
        <p:txBody>
          <a:bodyPr/>
          <a:lstStyle/>
          <a:p>
            <a:fld id="{86CB4B4D-7CA3-9044-876B-883B54F8677D}" type="slidenum">
              <a:t>‹#›</a:t>
            </a:fld>
            <a:endParaRPr/>
          </a:p>
        </p:txBody>
      </p:sp>
      <p:sp>
        <p:nvSpPr>
          <p:cNvPr id="5" name="Picture Placeholder 3"/>
          <p:cNvSpPr>
            <a:spLocks noGrp="1"/>
          </p:cNvSpPr>
          <p:nvPr>
            <p:ph type="pic" sz="quarter" idx="17" hasCustomPrompt="1"/>
          </p:nvPr>
        </p:nvSpPr>
        <p:spPr>
          <a:xfrm>
            <a:off x="-3183113" y="2024162"/>
            <a:ext cx="14348618" cy="1434860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5">
            <a:fgClr>
              <a:schemeClr val="accent1">
                <a:lumMod val="60000"/>
                <a:lumOff val="40000"/>
              </a:schemeClr>
            </a:fgClr>
            <a:bgClr>
              <a:schemeClr val="tx2"/>
            </a:bgClr>
          </a:pattFill>
        </p:spPr>
        <p:txBody>
          <a:bodyPr wrap="square" anchor="ctr">
            <a:noAutofit/>
          </a:bodyPr>
          <a:lstStyle>
            <a:lvl1pPr algn="ctr">
              <a:defRPr sz="1600" b="0" i="0">
                <a:latin typeface="Titillium" charset="0"/>
                <a:ea typeface="Titillium" charset="0"/>
                <a:cs typeface="Titillium" charset="0"/>
              </a:defRPr>
            </a:lvl1pPr>
          </a:lstStyle>
          <a:p>
            <a:r>
              <a:rPr lang="de-DE" dirty="0"/>
              <a:t>Drop Image </a:t>
            </a:r>
            <a:r>
              <a:rPr lang="de-DE" dirty="0" err="1"/>
              <a:t>here</a:t>
            </a:r>
            <a:endParaRPr lang="de-DE" dirty="0"/>
          </a:p>
        </p:txBody>
      </p:sp>
    </p:spTree>
    <p:extLst>
      <p:ext uri="{BB962C8B-B14F-4D97-AF65-F5344CB8AC3E}">
        <p14:creationId xmlns:p14="http://schemas.microsoft.com/office/powerpoint/2010/main" val="7911091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slide-081">
    <p:spTree>
      <p:nvGrpSpPr>
        <p:cNvPr id="1" name=""/>
        <p:cNvGrpSpPr/>
        <p:nvPr/>
      </p:nvGrpSpPr>
      <p:grpSpPr>
        <a:xfrm>
          <a:off x="0" y="0"/>
          <a:ext cx="0" cy="0"/>
          <a:chOff x="0" y="0"/>
          <a:chExt cx="0" cy="0"/>
        </a:xfrm>
      </p:grpSpPr>
      <p:sp>
        <p:nvSpPr>
          <p:cNvPr id="860" name="Shape 86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61" name="Shape 861"/>
          <p:cNvSpPr/>
          <p:nvPr/>
        </p:nvSpPr>
        <p:spPr>
          <a:xfrm>
            <a:off x="0" y="0"/>
            <a:ext cx="12192000" cy="13716000"/>
          </a:xfrm>
          <a:prstGeom prst="rect">
            <a:avLst/>
          </a:prstGeom>
          <a:solidFill>
            <a:srgbClr val="212121"/>
          </a:solidFill>
          <a:ln w="12700">
            <a:miter lim="400000"/>
          </a:ln>
        </p:spPr>
        <p:txBody>
          <a:bodyPr lIns="50800" tIns="50800" rIns="50800" bIns="50800" anchor="ctr"/>
          <a:lstStyle/>
          <a:p>
            <a:pPr algn="ctr">
              <a:lnSpc>
                <a:spcPct val="100000"/>
              </a:lnSpc>
              <a:defRPr sz="3200">
                <a:solidFill>
                  <a:srgbClr val="FFFFFF"/>
                </a:solidFill>
              </a:defRPr>
            </a:pPr>
            <a:endParaRPr/>
          </a:p>
        </p:txBody>
      </p:sp>
      <p:sp>
        <p:nvSpPr>
          <p:cNvPr id="862" name="Shape 862"/>
          <p:cNvSpPr>
            <a:spLocks noGrp="1"/>
          </p:cNvSpPr>
          <p:nvPr>
            <p:ph type="pic" idx="13" hasCustomPrompt="1"/>
          </p:nvPr>
        </p:nvSpPr>
        <p:spPr>
          <a:xfrm>
            <a:off x="12192000" y="-8682"/>
            <a:ext cx="12194977" cy="13733266"/>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63" name="Shape 8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384946"/>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slide-082">
    <p:spTree>
      <p:nvGrpSpPr>
        <p:cNvPr id="1" name=""/>
        <p:cNvGrpSpPr/>
        <p:nvPr/>
      </p:nvGrpSpPr>
      <p:grpSpPr>
        <a:xfrm>
          <a:off x="0" y="0"/>
          <a:ext cx="0" cy="0"/>
          <a:chOff x="0" y="0"/>
          <a:chExt cx="0" cy="0"/>
        </a:xfrm>
      </p:grpSpPr>
      <p:sp>
        <p:nvSpPr>
          <p:cNvPr id="870" name="Shape 87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71" name="Shape 871"/>
          <p:cNvSpPr>
            <a:spLocks noGrp="1"/>
          </p:cNvSpPr>
          <p:nvPr>
            <p:ph type="pic" idx="13" hasCustomPrompt="1"/>
          </p:nvPr>
        </p:nvSpPr>
        <p:spPr>
          <a:xfrm>
            <a:off x="0" y="-1"/>
            <a:ext cx="10160099" cy="13733267"/>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72" name="Shape 87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0357206"/>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slide-083">
    <p:spTree>
      <p:nvGrpSpPr>
        <p:cNvPr id="1" name=""/>
        <p:cNvGrpSpPr/>
        <p:nvPr/>
      </p:nvGrpSpPr>
      <p:grpSpPr>
        <a:xfrm>
          <a:off x="0" y="0"/>
          <a:ext cx="0" cy="0"/>
          <a:chOff x="0" y="0"/>
          <a:chExt cx="0" cy="0"/>
        </a:xfrm>
      </p:grpSpPr>
      <p:sp>
        <p:nvSpPr>
          <p:cNvPr id="879" name="Shape 87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80" name="Shape 880"/>
          <p:cNvSpPr>
            <a:spLocks noGrp="1"/>
          </p:cNvSpPr>
          <p:nvPr>
            <p:ph type="pic" idx="13" hasCustomPrompt="1"/>
          </p:nvPr>
        </p:nvSpPr>
        <p:spPr>
          <a:xfrm>
            <a:off x="0" y="0"/>
            <a:ext cx="24383999" cy="6857804"/>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81" name="Shape 88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9701442"/>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slide-084">
    <p:spTree>
      <p:nvGrpSpPr>
        <p:cNvPr id="1" name=""/>
        <p:cNvGrpSpPr/>
        <p:nvPr/>
      </p:nvGrpSpPr>
      <p:grpSpPr>
        <a:xfrm>
          <a:off x="0" y="0"/>
          <a:ext cx="0" cy="0"/>
          <a:chOff x="0" y="0"/>
          <a:chExt cx="0" cy="0"/>
        </a:xfrm>
      </p:grpSpPr>
      <p:sp>
        <p:nvSpPr>
          <p:cNvPr id="888" name="Shape 888"/>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89" name="Shape 889"/>
          <p:cNvSpPr/>
          <p:nvPr/>
        </p:nvSpPr>
        <p:spPr>
          <a:xfrm>
            <a:off x="-1" y="0"/>
            <a:ext cx="12190709" cy="6858264"/>
          </a:xfrm>
          <a:prstGeom prst="rect">
            <a:avLst/>
          </a:prstGeom>
          <a:solidFill>
            <a:srgbClr val="212121"/>
          </a:solidFill>
          <a:ln w="12700">
            <a:miter lim="400000"/>
          </a:ln>
        </p:spPr>
        <p:txBody>
          <a:bodyPr lIns="50800" tIns="50800" rIns="50800" bIns="50800" anchor="ctr"/>
          <a:lstStyle/>
          <a:p>
            <a:pPr algn="ctr">
              <a:lnSpc>
                <a:spcPct val="100000"/>
              </a:lnSpc>
              <a:defRPr sz="3200">
                <a:solidFill>
                  <a:srgbClr val="FFFFFF"/>
                </a:solidFill>
              </a:defRPr>
            </a:pPr>
            <a:endParaRPr/>
          </a:p>
        </p:txBody>
      </p:sp>
      <p:sp>
        <p:nvSpPr>
          <p:cNvPr id="890" name="Shape 890"/>
          <p:cNvSpPr>
            <a:spLocks noGrp="1"/>
          </p:cNvSpPr>
          <p:nvPr>
            <p:ph type="pic" sz="half" idx="13" hasCustomPrompt="1"/>
          </p:nvPr>
        </p:nvSpPr>
        <p:spPr>
          <a:xfrm>
            <a:off x="12201424" y="0"/>
            <a:ext cx="12190809" cy="6857935"/>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91" name="Shape 89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430345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slide-085">
    <p:spTree>
      <p:nvGrpSpPr>
        <p:cNvPr id="1" name=""/>
        <p:cNvGrpSpPr/>
        <p:nvPr/>
      </p:nvGrpSpPr>
      <p:grpSpPr>
        <a:xfrm>
          <a:off x="0" y="0"/>
          <a:ext cx="0" cy="0"/>
          <a:chOff x="0" y="0"/>
          <a:chExt cx="0" cy="0"/>
        </a:xfrm>
      </p:grpSpPr>
      <p:sp>
        <p:nvSpPr>
          <p:cNvPr id="898" name="Shape 898"/>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99" name="Shape 899"/>
          <p:cNvSpPr>
            <a:spLocks noGrp="1"/>
          </p:cNvSpPr>
          <p:nvPr>
            <p:ph type="pic" sz="quarter" idx="13" hasCustomPrompt="1"/>
          </p:nvPr>
        </p:nvSpPr>
        <p:spPr>
          <a:xfrm>
            <a:off x="2363414" y="446187"/>
            <a:ext cx="5136362" cy="6406879"/>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00" name="Shape 900"/>
          <p:cNvSpPr>
            <a:spLocks noGrp="1"/>
          </p:cNvSpPr>
          <p:nvPr>
            <p:ph type="pic" sz="quarter" idx="14" hasCustomPrompt="1"/>
          </p:nvPr>
        </p:nvSpPr>
        <p:spPr>
          <a:xfrm>
            <a:off x="7499776" y="446187"/>
            <a:ext cx="5136362" cy="6406879"/>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01" name="Shape 901"/>
          <p:cNvSpPr>
            <a:spLocks noGrp="1"/>
          </p:cNvSpPr>
          <p:nvPr>
            <p:ph type="pic" sz="quarter" idx="15" hasCustomPrompt="1"/>
          </p:nvPr>
        </p:nvSpPr>
        <p:spPr>
          <a:xfrm>
            <a:off x="1577" y="6858000"/>
            <a:ext cx="5136362" cy="6406878"/>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02" name="Shape 902"/>
          <p:cNvSpPr>
            <a:spLocks noGrp="1"/>
          </p:cNvSpPr>
          <p:nvPr>
            <p:ph type="pic" sz="quarter" idx="16" hasCustomPrompt="1"/>
          </p:nvPr>
        </p:nvSpPr>
        <p:spPr>
          <a:xfrm>
            <a:off x="5137939" y="6858000"/>
            <a:ext cx="5136362" cy="6406878"/>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03" name="Shape 9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4245776"/>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slide-086">
    <p:spTree>
      <p:nvGrpSpPr>
        <p:cNvPr id="1" name=""/>
        <p:cNvGrpSpPr/>
        <p:nvPr/>
      </p:nvGrpSpPr>
      <p:grpSpPr>
        <a:xfrm>
          <a:off x="0" y="0"/>
          <a:ext cx="0" cy="0"/>
          <a:chOff x="0" y="0"/>
          <a:chExt cx="0" cy="0"/>
        </a:xfrm>
      </p:grpSpPr>
      <p:sp>
        <p:nvSpPr>
          <p:cNvPr id="910" name="Shape 91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911" name="Shape 911"/>
          <p:cNvSpPr>
            <a:spLocks noGrp="1"/>
          </p:cNvSpPr>
          <p:nvPr>
            <p:ph type="pic" sz="half" idx="13" hasCustomPrompt="1"/>
          </p:nvPr>
        </p:nvSpPr>
        <p:spPr>
          <a:xfrm>
            <a:off x="15071497" y="2015232"/>
            <a:ext cx="7744245" cy="965984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12" name="Shape 912"/>
          <p:cNvSpPr>
            <a:spLocks noGrp="1"/>
          </p:cNvSpPr>
          <p:nvPr>
            <p:ph type="pic" sz="quarter" idx="14" hasCustomPrompt="1"/>
          </p:nvPr>
        </p:nvSpPr>
        <p:spPr>
          <a:xfrm>
            <a:off x="10978695" y="6573392"/>
            <a:ext cx="4092802" cy="5105188"/>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13" name="Shape 9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682496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atin typeface="Arial"/>
                <a:ea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a:defRPr/>
            </a:lvl1pPr>
          </a:lstStyle>
          <a:p>
            <a:fld id="{66111AD1-D5A5-E243-8DB1-7EA15463C431}" type="slidenum">
              <a:rPr lang="en-US"/>
              <a:pPr/>
              <a:t>‹#›</a:t>
            </a:fld>
            <a:endParaRPr lang="en-US"/>
          </a:p>
        </p:txBody>
      </p:sp>
    </p:spTree>
    <p:extLst>
      <p:ext uri="{BB962C8B-B14F-4D97-AF65-F5344CB8AC3E}">
        <p14:creationId xmlns:p14="http://schemas.microsoft.com/office/powerpoint/2010/main" val="419398711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slide-087">
    <p:spTree>
      <p:nvGrpSpPr>
        <p:cNvPr id="1" name=""/>
        <p:cNvGrpSpPr/>
        <p:nvPr/>
      </p:nvGrpSpPr>
      <p:grpSpPr>
        <a:xfrm>
          <a:off x="0" y="0"/>
          <a:ext cx="0" cy="0"/>
          <a:chOff x="0" y="0"/>
          <a:chExt cx="0" cy="0"/>
        </a:xfrm>
      </p:grpSpPr>
      <p:sp>
        <p:nvSpPr>
          <p:cNvPr id="920" name="Shape 920"/>
          <p:cNvSpPr>
            <a:spLocks noGrp="1"/>
          </p:cNvSpPr>
          <p:nvPr>
            <p:ph type="pic" sz="quarter" idx="13" hasCustomPrompt="1"/>
          </p:nvPr>
        </p:nvSpPr>
        <p:spPr>
          <a:xfrm>
            <a:off x="12193190" y="2025848"/>
            <a:ext cx="5037039" cy="4775135"/>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21" name="Shape 921"/>
          <p:cNvSpPr>
            <a:spLocks noGrp="1"/>
          </p:cNvSpPr>
          <p:nvPr>
            <p:ph type="pic" sz="quarter" idx="14" hasCustomPrompt="1"/>
          </p:nvPr>
        </p:nvSpPr>
        <p:spPr>
          <a:xfrm>
            <a:off x="17332523" y="2025848"/>
            <a:ext cx="5037039" cy="4775135"/>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22" name="Shape 922"/>
          <p:cNvSpPr>
            <a:spLocks noGrp="1"/>
          </p:cNvSpPr>
          <p:nvPr>
            <p:ph type="pic" sz="quarter" idx="15" hasCustomPrompt="1"/>
          </p:nvPr>
        </p:nvSpPr>
        <p:spPr>
          <a:xfrm>
            <a:off x="17340064" y="6920011"/>
            <a:ext cx="5037038" cy="4775136"/>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23" name="Shape 923"/>
          <p:cNvSpPr>
            <a:spLocks noGrp="1"/>
          </p:cNvSpPr>
          <p:nvPr>
            <p:ph type="pic" sz="quarter" idx="16" hasCustomPrompt="1"/>
          </p:nvPr>
        </p:nvSpPr>
        <p:spPr>
          <a:xfrm>
            <a:off x="12189420" y="6920011"/>
            <a:ext cx="5037039" cy="4775136"/>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24" name="Shape 924"/>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925" name="Shape 9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7026952"/>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slide-088">
    <p:spTree>
      <p:nvGrpSpPr>
        <p:cNvPr id="1" name=""/>
        <p:cNvGrpSpPr/>
        <p:nvPr/>
      </p:nvGrpSpPr>
      <p:grpSpPr>
        <a:xfrm>
          <a:off x="0" y="0"/>
          <a:ext cx="0" cy="0"/>
          <a:chOff x="0" y="0"/>
          <a:chExt cx="0" cy="0"/>
        </a:xfrm>
      </p:grpSpPr>
      <p:sp>
        <p:nvSpPr>
          <p:cNvPr id="932" name="Shape 932"/>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933" name="Shape 933"/>
          <p:cNvSpPr>
            <a:spLocks noGrp="1"/>
          </p:cNvSpPr>
          <p:nvPr>
            <p:ph type="pic" idx="13" hasCustomPrompt="1"/>
          </p:nvPr>
        </p:nvSpPr>
        <p:spPr>
          <a:xfrm>
            <a:off x="0" y="0"/>
            <a:ext cx="18292366" cy="13715934"/>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34" name="Shape 93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6846123"/>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slide-089">
    <p:spTree>
      <p:nvGrpSpPr>
        <p:cNvPr id="1" name=""/>
        <p:cNvGrpSpPr/>
        <p:nvPr/>
      </p:nvGrpSpPr>
      <p:grpSpPr>
        <a:xfrm>
          <a:off x="0" y="0"/>
          <a:ext cx="0" cy="0"/>
          <a:chOff x="0" y="0"/>
          <a:chExt cx="0" cy="0"/>
        </a:xfrm>
      </p:grpSpPr>
      <p:sp>
        <p:nvSpPr>
          <p:cNvPr id="941" name="Shape 941"/>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942" name="Shape 942"/>
          <p:cNvSpPr>
            <a:spLocks noGrp="1"/>
          </p:cNvSpPr>
          <p:nvPr>
            <p:ph type="pic" idx="13" hasCustomPrompt="1"/>
          </p:nvPr>
        </p:nvSpPr>
        <p:spPr>
          <a:xfrm>
            <a:off x="0" y="0"/>
            <a:ext cx="12186345" cy="13715934"/>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43" name="Shape 94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350637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slide-090">
    <p:spTree>
      <p:nvGrpSpPr>
        <p:cNvPr id="1" name=""/>
        <p:cNvGrpSpPr/>
        <p:nvPr/>
      </p:nvGrpSpPr>
      <p:grpSpPr>
        <a:xfrm>
          <a:off x="0" y="0"/>
          <a:ext cx="0" cy="0"/>
          <a:chOff x="0" y="0"/>
          <a:chExt cx="0" cy="0"/>
        </a:xfrm>
      </p:grpSpPr>
      <p:sp>
        <p:nvSpPr>
          <p:cNvPr id="950" name="Shape 95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951" name="Shape 951"/>
          <p:cNvSpPr>
            <a:spLocks noGrp="1"/>
          </p:cNvSpPr>
          <p:nvPr>
            <p:ph type="pic" idx="13" hasCustomPrompt="1"/>
          </p:nvPr>
        </p:nvSpPr>
        <p:spPr>
          <a:xfrm>
            <a:off x="0" y="0"/>
            <a:ext cx="24383901" cy="13715934"/>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52" name="Shape 95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7001422"/>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slide-091">
    <p:spTree>
      <p:nvGrpSpPr>
        <p:cNvPr id="1" name=""/>
        <p:cNvGrpSpPr/>
        <p:nvPr/>
      </p:nvGrpSpPr>
      <p:grpSpPr>
        <a:xfrm>
          <a:off x="0" y="0"/>
          <a:ext cx="0" cy="0"/>
          <a:chOff x="0" y="0"/>
          <a:chExt cx="0" cy="0"/>
        </a:xfrm>
      </p:grpSpPr>
      <p:sp>
        <p:nvSpPr>
          <p:cNvPr id="959" name="Shape 95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960" name="Shape 960"/>
          <p:cNvSpPr>
            <a:spLocks noGrp="1"/>
          </p:cNvSpPr>
          <p:nvPr>
            <p:ph type="pic" sz="half" idx="13" hasCustomPrompt="1"/>
          </p:nvPr>
        </p:nvSpPr>
        <p:spPr>
          <a:xfrm>
            <a:off x="2035076" y="2038548"/>
            <a:ext cx="10154345" cy="9638838"/>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61" name="Shape 96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3693620"/>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slide-092">
    <p:spTree>
      <p:nvGrpSpPr>
        <p:cNvPr id="1" name=""/>
        <p:cNvGrpSpPr/>
        <p:nvPr/>
      </p:nvGrpSpPr>
      <p:grpSpPr>
        <a:xfrm>
          <a:off x="0" y="0"/>
          <a:ext cx="0" cy="0"/>
          <a:chOff x="0" y="0"/>
          <a:chExt cx="0" cy="0"/>
        </a:xfrm>
      </p:grpSpPr>
      <p:sp>
        <p:nvSpPr>
          <p:cNvPr id="968" name="Shape 968"/>
          <p:cNvSpPr>
            <a:spLocks noGrp="1"/>
          </p:cNvSpPr>
          <p:nvPr>
            <p:ph type="pic" sz="quarter" idx="13" hasCustomPrompt="1"/>
          </p:nvPr>
        </p:nvSpPr>
        <p:spPr>
          <a:xfrm>
            <a:off x="7120035" y="2032000"/>
            <a:ext cx="5080000" cy="4826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69" name="Shape 969"/>
          <p:cNvSpPr>
            <a:spLocks noGrp="1"/>
          </p:cNvSpPr>
          <p:nvPr>
            <p:ph type="pic" sz="quarter" idx="14" hasCustomPrompt="1"/>
          </p:nvPr>
        </p:nvSpPr>
        <p:spPr>
          <a:xfrm>
            <a:off x="12200035" y="2032000"/>
            <a:ext cx="5080001" cy="4826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70" name="Shape 970"/>
          <p:cNvSpPr>
            <a:spLocks noGrp="1"/>
          </p:cNvSpPr>
          <p:nvPr>
            <p:ph type="pic" sz="quarter" idx="15" hasCustomPrompt="1"/>
          </p:nvPr>
        </p:nvSpPr>
        <p:spPr>
          <a:xfrm>
            <a:off x="7120036" y="6858000"/>
            <a:ext cx="5080001" cy="4826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71" name="Shape 971"/>
          <p:cNvSpPr>
            <a:spLocks noGrp="1"/>
          </p:cNvSpPr>
          <p:nvPr>
            <p:ph type="pic" sz="quarter" idx="16" hasCustomPrompt="1"/>
          </p:nvPr>
        </p:nvSpPr>
        <p:spPr>
          <a:xfrm>
            <a:off x="2040035" y="6858000"/>
            <a:ext cx="5080001" cy="4826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72" name="Shape 972"/>
          <p:cNvSpPr>
            <a:spLocks noGrp="1"/>
          </p:cNvSpPr>
          <p:nvPr>
            <p:ph type="pic" sz="quarter" idx="17" hasCustomPrompt="1"/>
          </p:nvPr>
        </p:nvSpPr>
        <p:spPr>
          <a:xfrm>
            <a:off x="17288071" y="6857999"/>
            <a:ext cx="5080001" cy="4826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73" name="Shape 97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974" name="Shape 97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2097053"/>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slide-093">
    <p:spTree>
      <p:nvGrpSpPr>
        <p:cNvPr id="1" name=""/>
        <p:cNvGrpSpPr/>
        <p:nvPr/>
      </p:nvGrpSpPr>
      <p:grpSpPr>
        <a:xfrm>
          <a:off x="0" y="0"/>
          <a:ext cx="0" cy="0"/>
          <a:chOff x="0" y="0"/>
          <a:chExt cx="0" cy="0"/>
        </a:xfrm>
      </p:grpSpPr>
      <p:sp>
        <p:nvSpPr>
          <p:cNvPr id="981" name="Shape 981"/>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982" name="Shape 982"/>
          <p:cNvSpPr>
            <a:spLocks noGrp="1"/>
          </p:cNvSpPr>
          <p:nvPr>
            <p:ph type="pic" idx="13" hasCustomPrompt="1"/>
          </p:nvPr>
        </p:nvSpPr>
        <p:spPr>
          <a:xfrm>
            <a:off x="13211768" y="-1"/>
            <a:ext cx="11172231" cy="137161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83" name="Shape 9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2172057"/>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slide-096">
    <p:spTree>
      <p:nvGrpSpPr>
        <p:cNvPr id="1" name=""/>
        <p:cNvGrpSpPr/>
        <p:nvPr/>
      </p:nvGrpSpPr>
      <p:grpSpPr>
        <a:xfrm>
          <a:off x="0" y="0"/>
          <a:ext cx="0" cy="0"/>
          <a:chOff x="0" y="0"/>
          <a:chExt cx="0" cy="0"/>
        </a:xfrm>
      </p:grpSpPr>
      <p:sp>
        <p:nvSpPr>
          <p:cNvPr id="1008" name="Shape 1008"/>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009" name="Shape 1009"/>
          <p:cNvSpPr>
            <a:spLocks noGrp="1"/>
          </p:cNvSpPr>
          <p:nvPr>
            <p:ph type="pic" idx="13" hasCustomPrompt="1"/>
          </p:nvPr>
        </p:nvSpPr>
        <p:spPr>
          <a:xfrm>
            <a:off x="4764" y="0"/>
            <a:ext cx="24374573" cy="685780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010" name="Shape 10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562145"/>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slide-097">
    <p:spTree>
      <p:nvGrpSpPr>
        <p:cNvPr id="1" name=""/>
        <p:cNvGrpSpPr/>
        <p:nvPr/>
      </p:nvGrpSpPr>
      <p:grpSpPr>
        <a:xfrm>
          <a:off x="0" y="0"/>
          <a:ext cx="0" cy="0"/>
          <a:chOff x="0" y="0"/>
          <a:chExt cx="0" cy="0"/>
        </a:xfrm>
      </p:grpSpPr>
      <p:sp>
        <p:nvSpPr>
          <p:cNvPr id="1017" name="Shape 1017"/>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018" name="Shape 1018"/>
          <p:cNvSpPr>
            <a:spLocks noGrp="1"/>
          </p:cNvSpPr>
          <p:nvPr>
            <p:ph type="pic" sz="quarter" idx="13" hasCustomPrompt="1"/>
          </p:nvPr>
        </p:nvSpPr>
        <p:spPr>
          <a:xfrm>
            <a:off x="11384518" y="2443267"/>
            <a:ext cx="2996824" cy="3979054"/>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019" name="Shape 1019"/>
          <p:cNvSpPr>
            <a:spLocks noGrp="1"/>
          </p:cNvSpPr>
          <p:nvPr>
            <p:ph type="pic" sz="quarter" idx="14" hasCustomPrompt="1"/>
          </p:nvPr>
        </p:nvSpPr>
        <p:spPr>
          <a:xfrm>
            <a:off x="19141768" y="2443267"/>
            <a:ext cx="2996824" cy="3979054"/>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020" name="Shape 1020"/>
          <p:cNvSpPr>
            <a:spLocks noGrp="1"/>
          </p:cNvSpPr>
          <p:nvPr>
            <p:ph type="pic" sz="quarter" idx="15" hasCustomPrompt="1"/>
          </p:nvPr>
        </p:nvSpPr>
        <p:spPr>
          <a:xfrm>
            <a:off x="15052501" y="4274361"/>
            <a:ext cx="1236388" cy="2197226"/>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i</a:t>
            </a:r>
          </a:p>
        </p:txBody>
      </p:sp>
      <p:sp>
        <p:nvSpPr>
          <p:cNvPr id="1021" name="Shape 1021"/>
          <p:cNvSpPr>
            <a:spLocks noGrp="1"/>
          </p:cNvSpPr>
          <p:nvPr>
            <p:ph type="pic" sz="quarter" idx="16" hasCustomPrompt="1"/>
          </p:nvPr>
        </p:nvSpPr>
        <p:spPr>
          <a:xfrm>
            <a:off x="17030486" y="4285663"/>
            <a:ext cx="1236388" cy="2197226"/>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i</a:t>
            </a:r>
          </a:p>
        </p:txBody>
      </p:sp>
      <p:sp>
        <p:nvSpPr>
          <p:cNvPr id="1022" name="Shape 1022"/>
          <p:cNvSpPr>
            <a:spLocks noGrp="1"/>
          </p:cNvSpPr>
          <p:nvPr>
            <p:ph type="pic" sz="quarter" idx="17" hasCustomPrompt="1"/>
          </p:nvPr>
        </p:nvSpPr>
        <p:spPr>
          <a:xfrm>
            <a:off x="11354038" y="10273841"/>
            <a:ext cx="837966" cy="1041133"/>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i</a:t>
            </a:r>
          </a:p>
        </p:txBody>
      </p:sp>
      <p:sp>
        <p:nvSpPr>
          <p:cNvPr id="1023" name="Shape 1023"/>
          <p:cNvSpPr>
            <a:spLocks noGrp="1"/>
          </p:cNvSpPr>
          <p:nvPr>
            <p:ph type="pic" sz="quarter" idx="18" hasCustomPrompt="1"/>
          </p:nvPr>
        </p:nvSpPr>
        <p:spPr>
          <a:xfrm>
            <a:off x="13063308" y="10278530"/>
            <a:ext cx="837966" cy="1041133"/>
          </a:xfrm>
          <a:prstGeom prst="rect">
            <a:avLst/>
          </a:prstGeom>
          <a:pattFill prst="pct5">
            <a:fgClr>
              <a:schemeClr val="accent1"/>
            </a:fgClr>
            <a:bgClr>
              <a:schemeClr val="tx2"/>
            </a:bgClr>
          </a:pattFill>
        </p:spPr>
        <p:txBody>
          <a:bodyPr lIns="91439" tIns="45719" rIns="91439" bIns="45719" anchor="t">
            <a:noAutofit/>
          </a:bodyPr>
          <a:lstStyle/>
          <a:p>
            <a:r>
              <a:rPr lang="de-DE" dirty="0"/>
              <a:t>i</a:t>
            </a:r>
          </a:p>
        </p:txBody>
      </p:sp>
      <p:sp>
        <p:nvSpPr>
          <p:cNvPr id="1024" name="Shape 1024"/>
          <p:cNvSpPr>
            <a:spLocks noGrp="1"/>
          </p:cNvSpPr>
          <p:nvPr>
            <p:ph type="pic" sz="quarter" idx="19" hasCustomPrompt="1"/>
          </p:nvPr>
        </p:nvSpPr>
        <p:spPr>
          <a:xfrm>
            <a:off x="16103446" y="8099678"/>
            <a:ext cx="5352443" cy="3390939"/>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025" name="Shape 10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089867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Titel &amp; Untertitel">
    <p:spTree>
      <p:nvGrpSpPr>
        <p:cNvPr id="1" name=""/>
        <p:cNvGrpSpPr/>
        <p:nvPr/>
      </p:nvGrpSpPr>
      <p:grpSpPr>
        <a:xfrm>
          <a:off x="0" y="0"/>
          <a:ext cx="0" cy="0"/>
          <a:chOff x="0" y="0"/>
          <a:chExt cx="0" cy="0"/>
        </a:xfrm>
      </p:grpSpPr>
      <p:sp>
        <p:nvSpPr>
          <p:cNvPr id="1032" name="Shape 1032"/>
          <p:cNvSpPr>
            <a:spLocks noGrp="1"/>
          </p:cNvSpPr>
          <p:nvPr>
            <p:ph type="title"/>
          </p:nvPr>
        </p:nvSpPr>
        <p:spPr>
          <a:xfrm>
            <a:off x="2027039" y="2025848"/>
            <a:ext cx="20317222" cy="1782763"/>
          </a:xfrm>
          <a:prstGeom prst="rect">
            <a:avLst/>
          </a:prstGeom>
        </p:spPr>
        <p:txBody>
          <a:bodyPr lIns="0" tIns="0" rIns="0" bIns="0" anchor="t"/>
          <a:lstStyle/>
          <a:p>
            <a:r>
              <a:t>Titeltext</a:t>
            </a:r>
          </a:p>
        </p:txBody>
      </p:sp>
      <p:sp>
        <p:nvSpPr>
          <p:cNvPr id="1033" name="Shape 1033"/>
          <p:cNvSpPr>
            <a:spLocks noGrp="1"/>
          </p:cNvSpPr>
          <p:nvPr>
            <p:ph type="body" sz="half" idx="1"/>
          </p:nvPr>
        </p:nvSpPr>
        <p:spPr>
          <a:xfrm>
            <a:off x="2027039" y="4577079"/>
            <a:ext cx="20317222" cy="5848133"/>
          </a:xfrm>
          <a:prstGeom prst="rect">
            <a:avLst/>
          </a:prstGeom>
        </p:spPr>
        <p:txBody>
          <a:bodyPr anchor="t"/>
          <a:lstStyle>
            <a:lvl1pPr marL="0" indent="0">
              <a:lnSpc>
                <a:spcPct val="100000"/>
              </a:lnSpc>
              <a:spcBef>
                <a:spcPts val="0"/>
              </a:spcBef>
              <a:buSzTx/>
              <a:buNone/>
              <a:defRPr sz="8400" b="1">
                <a:solidFill>
                  <a:srgbClr val="212121"/>
                </a:solidFill>
                <a:latin typeface="Helvetica"/>
                <a:ea typeface="Helvetica"/>
                <a:cs typeface="Helvetica"/>
                <a:sym typeface="Helvetica"/>
              </a:defRPr>
            </a:lvl1pPr>
            <a:lvl2pPr marL="0" indent="228600">
              <a:lnSpc>
                <a:spcPct val="100000"/>
              </a:lnSpc>
              <a:spcBef>
                <a:spcPts val="0"/>
              </a:spcBef>
              <a:buSzTx/>
              <a:buNone/>
              <a:defRPr sz="4800" spc="240">
                <a:solidFill>
                  <a:srgbClr val="212121"/>
                </a:solidFill>
                <a:latin typeface="Montserrat"/>
                <a:ea typeface="Montserrat"/>
                <a:cs typeface="Montserrat"/>
                <a:sym typeface="Montserrat"/>
              </a:defRPr>
            </a:lvl2pPr>
            <a:lvl3pPr marL="0" indent="457200">
              <a:spcBef>
                <a:spcPts val="5900"/>
              </a:spcBef>
              <a:buSzTx/>
              <a:buNone/>
            </a:lvl3pPr>
            <a:lvl4pPr marL="0" indent="685800">
              <a:spcBef>
                <a:spcPts val="4500"/>
              </a:spcBef>
              <a:buSzTx/>
              <a:buNone/>
              <a:defRPr>
                <a:solidFill>
                  <a:srgbClr val="929292"/>
                </a:solidFill>
                <a:latin typeface="+mn-lt"/>
                <a:ea typeface="+mn-ea"/>
                <a:cs typeface="+mn-cs"/>
                <a:sym typeface="Helvetica Light"/>
              </a:defRPr>
            </a:lvl4pPr>
            <a:lvl5pPr marL="0" indent="914400">
              <a:spcBef>
                <a:spcPts val="0"/>
              </a:spcBef>
              <a:buSzTx/>
              <a:buNone/>
              <a:defRPr>
                <a:solidFill>
                  <a:srgbClr val="009193"/>
                </a:solidFill>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1034" name="Shape 1034"/>
          <p:cNvSpPr>
            <a:spLocks noGrp="1"/>
          </p:cNvSpPr>
          <p:nvPr>
            <p:ph type="sldNum" sz="quarter" idx="2"/>
          </p:nvPr>
        </p:nvSpPr>
        <p:spPr>
          <a:xfrm>
            <a:off x="21848960" y="12319000"/>
            <a:ext cx="509729" cy="533400"/>
          </a:xfrm>
          <a:prstGeom prst="rect">
            <a:avLst/>
          </a:prstGeom>
        </p:spPr>
        <p:txBody>
          <a:bodyPr/>
          <a:lstStyle>
            <a:lvl1pPr algn="l">
              <a:lnSpc>
                <a:spcPct val="120000"/>
              </a:lnSpc>
              <a:spcBef>
                <a:spcPts val="4500"/>
              </a:spcBef>
              <a:defRPr sz="2800">
                <a:solidFill>
                  <a:srgbClr val="797979"/>
                </a:solidFill>
              </a:defRPr>
            </a:lvl1pPr>
          </a:lstStyle>
          <a:p>
            <a:fld id="{86CB4B4D-7CA3-9044-876B-883B54F8677D}" type="slidenum">
              <a:t>‹#›</a:t>
            </a:fld>
            <a:endParaRPr/>
          </a:p>
        </p:txBody>
      </p:sp>
    </p:spTree>
    <p:extLst>
      <p:ext uri="{BB962C8B-B14F-4D97-AF65-F5344CB8AC3E}">
        <p14:creationId xmlns:p14="http://schemas.microsoft.com/office/powerpoint/2010/main" val="19214107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41BB1CBD-73BC-B24C-A495-0C7A769BEBD7}" type="slidenum">
              <a:rPr lang="en-US"/>
              <a:pPr/>
              <a:t>‹#›</a:t>
            </a:fld>
            <a:endParaRPr lang="en-US"/>
          </a:p>
        </p:txBody>
      </p:sp>
    </p:spTree>
    <p:extLst>
      <p:ext uri="{BB962C8B-B14F-4D97-AF65-F5344CB8AC3E}">
        <p14:creationId xmlns:p14="http://schemas.microsoft.com/office/powerpoint/2010/main" val="217959200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1_Titel &amp; Untertitel">
    <p:spTree>
      <p:nvGrpSpPr>
        <p:cNvPr id="1" name=""/>
        <p:cNvGrpSpPr/>
        <p:nvPr/>
      </p:nvGrpSpPr>
      <p:grpSpPr>
        <a:xfrm>
          <a:off x="0" y="0"/>
          <a:ext cx="0" cy="0"/>
          <a:chOff x="0" y="0"/>
          <a:chExt cx="0" cy="0"/>
        </a:xfrm>
      </p:grpSpPr>
      <p:sp>
        <p:nvSpPr>
          <p:cNvPr id="1041" name="Shape 1041"/>
          <p:cNvSpPr>
            <a:spLocks noGrp="1"/>
          </p:cNvSpPr>
          <p:nvPr>
            <p:ph type="title"/>
          </p:nvPr>
        </p:nvSpPr>
        <p:spPr>
          <a:xfrm>
            <a:off x="2027039" y="2025848"/>
            <a:ext cx="20317222" cy="1782763"/>
          </a:xfrm>
          <a:prstGeom prst="rect">
            <a:avLst/>
          </a:prstGeom>
        </p:spPr>
        <p:txBody>
          <a:bodyPr lIns="0" tIns="0" rIns="0" bIns="0" anchor="t"/>
          <a:lstStyle/>
          <a:p>
            <a:r>
              <a:t>Titeltext</a:t>
            </a:r>
          </a:p>
        </p:txBody>
      </p:sp>
      <p:sp>
        <p:nvSpPr>
          <p:cNvPr id="1042" name="Shape 1042"/>
          <p:cNvSpPr>
            <a:spLocks noGrp="1"/>
          </p:cNvSpPr>
          <p:nvPr>
            <p:ph type="body" sz="half" idx="1"/>
          </p:nvPr>
        </p:nvSpPr>
        <p:spPr>
          <a:xfrm>
            <a:off x="2027039" y="4577079"/>
            <a:ext cx="20317222" cy="5848133"/>
          </a:xfrm>
          <a:prstGeom prst="rect">
            <a:avLst/>
          </a:prstGeom>
        </p:spPr>
        <p:txBody>
          <a:bodyPr anchor="t"/>
          <a:lstStyle>
            <a:lvl1pPr marL="0" indent="0">
              <a:lnSpc>
                <a:spcPct val="100000"/>
              </a:lnSpc>
              <a:spcBef>
                <a:spcPts val="0"/>
              </a:spcBef>
              <a:buSzTx/>
              <a:buNone/>
              <a:defRPr sz="8400" b="1">
                <a:solidFill>
                  <a:srgbClr val="212121"/>
                </a:solidFill>
                <a:latin typeface="Helvetica"/>
                <a:ea typeface="Helvetica"/>
                <a:cs typeface="Helvetica"/>
                <a:sym typeface="Helvetica"/>
              </a:defRPr>
            </a:lvl1pPr>
            <a:lvl2pPr marL="0" indent="228600">
              <a:lnSpc>
                <a:spcPct val="100000"/>
              </a:lnSpc>
              <a:spcBef>
                <a:spcPts val="0"/>
              </a:spcBef>
              <a:buSzTx/>
              <a:buNone/>
              <a:defRPr sz="4800" spc="240">
                <a:solidFill>
                  <a:srgbClr val="212121"/>
                </a:solidFill>
                <a:latin typeface="Montserrat"/>
                <a:ea typeface="Montserrat"/>
                <a:cs typeface="Montserrat"/>
                <a:sym typeface="Montserrat"/>
              </a:defRPr>
            </a:lvl2pPr>
            <a:lvl3pPr marL="0" indent="457200">
              <a:spcBef>
                <a:spcPts val="5900"/>
              </a:spcBef>
              <a:buSzTx/>
              <a:buNone/>
            </a:lvl3pPr>
            <a:lvl4pPr marL="0" indent="685800">
              <a:spcBef>
                <a:spcPts val="4500"/>
              </a:spcBef>
              <a:buSzTx/>
              <a:buNone/>
              <a:defRPr>
                <a:solidFill>
                  <a:srgbClr val="929292"/>
                </a:solidFill>
                <a:latin typeface="+mn-lt"/>
                <a:ea typeface="+mn-ea"/>
                <a:cs typeface="+mn-cs"/>
                <a:sym typeface="Helvetica Light"/>
              </a:defRPr>
            </a:lvl4pPr>
            <a:lvl5pPr marL="0" indent="914400">
              <a:spcBef>
                <a:spcPts val="0"/>
              </a:spcBef>
              <a:buSzTx/>
              <a:buNone/>
              <a:defRPr>
                <a:solidFill>
                  <a:srgbClr val="009193"/>
                </a:solidFill>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1043" name="Shape 1043"/>
          <p:cNvSpPr>
            <a:spLocks noGrp="1"/>
          </p:cNvSpPr>
          <p:nvPr>
            <p:ph type="sldNum" sz="quarter" idx="2"/>
          </p:nvPr>
        </p:nvSpPr>
        <p:spPr>
          <a:xfrm>
            <a:off x="21848960" y="12319000"/>
            <a:ext cx="509729" cy="533400"/>
          </a:xfrm>
          <a:prstGeom prst="rect">
            <a:avLst/>
          </a:prstGeom>
        </p:spPr>
        <p:txBody>
          <a:bodyPr/>
          <a:lstStyle>
            <a:lvl1pPr algn="l">
              <a:lnSpc>
                <a:spcPct val="120000"/>
              </a:lnSpc>
              <a:spcBef>
                <a:spcPts val="4500"/>
              </a:spcBef>
              <a:defRPr sz="2800">
                <a:solidFill>
                  <a:srgbClr val="797979"/>
                </a:solidFill>
              </a:defRPr>
            </a:lvl1pPr>
          </a:lstStyle>
          <a:p>
            <a:fld id="{86CB4B4D-7CA3-9044-876B-883B54F8677D}" type="slidenum">
              <a:t>‹#›</a:t>
            </a:fld>
            <a:endParaRPr/>
          </a:p>
        </p:txBody>
      </p:sp>
    </p:spTree>
    <p:extLst>
      <p:ext uri="{BB962C8B-B14F-4D97-AF65-F5344CB8AC3E}">
        <p14:creationId xmlns:p14="http://schemas.microsoft.com/office/powerpoint/2010/main" val="1421983631"/>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A7CD8E-3A08-4A67-B3DF-CB54A994782E}"/>
              </a:ext>
            </a:extLst>
          </p:cNvPr>
          <p:cNvSpPr>
            <a:spLocks noGrp="1"/>
          </p:cNvSpPr>
          <p:nvPr>
            <p:ph type="pic" sz="quarter" idx="10"/>
          </p:nvPr>
        </p:nvSpPr>
        <p:spPr>
          <a:xfrm>
            <a:off x="0" y="0"/>
            <a:ext cx="24384000" cy="13716000"/>
          </a:xfrm>
          <a:pattFill prst="pct2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7666057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19">
            <a:extLst>
              <a:ext uri="{FF2B5EF4-FFF2-40B4-BE49-F238E27FC236}">
                <a16:creationId xmlns:a16="http://schemas.microsoft.com/office/drawing/2014/main" id="{F91B0109-3D89-4430-9C55-052EF4C9838E}"/>
              </a:ext>
            </a:extLst>
          </p:cNvPr>
          <p:cNvSpPr>
            <a:spLocks noGrp="1"/>
          </p:cNvSpPr>
          <p:nvPr>
            <p:ph type="pic" sz="quarter" idx="10"/>
          </p:nvPr>
        </p:nvSpPr>
        <p:spPr>
          <a:xfrm>
            <a:off x="0" y="0"/>
            <a:ext cx="15776448" cy="13716000"/>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29551326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Picture Placeholder 19">
            <a:extLst>
              <a:ext uri="{FF2B5EF4-FFF2-40B4-BE49-F238E27FC236}">
                <a16:creationId xmlns:a16="http://schemas.microsoft.com/office/drawing/2014/main" id="{C7C19FAD-1D23-4F69-A027-9B9A18B37082}"/>
              </a:ext>
            </a:extLst>
          </p:cNvPr>
          <p:cNvSpPr>
            <a:spLocks noGrp="1"/>
          </p:cNvSpPr>
          <p:nvPr>
            <p:ph type="pic" sz="quarter" idx="10"/>
          </p:nvPr>
        </p:nvSpPr>
        <p:spPr>
          <a:xfrm>
            <a:off x="0" y="1080000"/>
            <a:ext cx="14264640" cy="11556000"/>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38965059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B888E351-8E6F-4EED-A1F5-4EB57F1A8A75}"/>
              </a:ext>
            </a:extLst>
          </p:cNvPr>
          <p:cNvSpPr>
            <a:spLocks noGrp="1"/>
          </p:cNvSpPr>
          <p:nvPr>
            <p:ph type="pic" sz="quarter" idx="10"/>
          </p:nvPr>
        </p:nvSpPr>
        <p:spPr>
          <a:xfrm>
            <a:off x="14752320" y="1"/>
            <a:ext cx="6664800" cy="13706814"/>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22625963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Picture Placeholder 19">
            <a:extLst>
              <a:ext uri="{FF2B5EF4-FFF2-40B4-BE49-F238E27FC236}">
                <a16:creationId xmlns:a16="http://schemas.microsoft.com/office/drawing/2014/main" id="{AA5D3728-6F37-4D1D-AA30-573F5EAAE995}"/>
              </a:ext>
            </a:extLst>
          </p:cNvPr>
          <p:cNvSpPr>
            <a:spLocks noGrp="1"/>
          </p:cNvSpPr>
          <p:nvPr>
            <p:ph type="pic" sz="quarter" idx="10"/>
          </p:nvPr>
        </p:nvSpPr>
        <p:spPr>
          <a:xfrm>
            <a:off x="0" y="9187"/>
            <a:ext cx="10070592" cy="5160222"/>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41745705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9FB27584-06D1-4DB5-964F-EE4A0B6A31BA}"/>
              </a:ext>
            </a:extLst>
          </p:cNvPr>
          <p:cNvSpPr>
            <a:spLocks noGrp="1"/>
          </p:cNvSpPr>
          <p:nvPr>
            <p:ph type="pic" sz="quarter" idx="10"/>
          </p:nvPr>
        </p:nvSpPr>
        <p:spPr>
          <a:xfrm>
            <a:off x="2" y="-1"/>
            <a:ext cx="12192000" cy="13706814"/>
          </a:xfrm>
          <a:prstGeom prst="rect">
            <a:avLst/>
          </a:prstGeom>
          <a:pattFill prst="pct25">
            <a:fgClr>
              <a:schemeClr val="accent1"/>
            </a:fgClr>
            <a:bgClr>
              <a:schemeClr val="bg1"/>
            </a:bgClr>
          </a:pattFill>
        </p:spPr>
        <p:txBody>
          <a:bodyPr/>
          <a:lstStyle/>
          <a:p>
            <a:endParaRPr lang="en-ID" dirty="0"/>
          </a:p>
        </p:txBody>
      </p:sp>
      <p:sp>
        <p:nvSpPr>
          <p:cNvPr id="5" name="Picture Placeholder 19">
            <a:extLst>
              <a:ext uri="{FF2B5EF4-FFF2-40B4-BE49-F238E27FC236}">
                <a16:creationId xmlns:a16="http://schemas.microsoft.com/office/drawing/2014/main" id="{B3143892-6914-4ADC-88D8-DC6CBD9ABC9B}"/>
              </a:ext>
            </a:extLst>
          </p:cNvPr>
          <p:cNvSpPr>
            <a:spLocks noGrp="1"/>
          </p:cNvSpPr>
          <p:nvPr>
            <p:ph type="pic" sz="quarter" idx="11"/>
          </p:nvPr>
        </p:nvSpPr>
        <p:spPr>
          <a:xfrm>
            <a:off x="15617362" y="1080000"/>
            <a:ext cx="5341276" cy="11556000"/>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26201430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8C4E0447-D652-44A9-B5C4-11C730B5EFE7}"/>
              </a:ext>
            </a:extLst>
          </p:cNvPr>
          <p:cNvSpPr>
            <a:spLocks noGrp="1"/>
          </p:cNvSpPr>
          <p:nvPr>
            <p:ph type="pic" sz="quarter" idx="10"/>
          </p:nvPr>
        </p:nvSpPr>
        <p:spPr>
          <a:xfrm>
            <a:off x="6958400" y="9187"/>
            <a:ext cx="17425600" cy="13706814"/>
          </a:xfrm>
          <a:prstGeom prst="rect">
            <a:avLst/>
          </a:prstGeom>
          <a:pattFill prst="pct25">
            <a:fgClr>
              <a:schemeClr val="accent1"/>
            </a:fgClr>
            <a:bgClr>
              <a:schemeClr val="bg1"/>
            </a:bgClr>
          </a:pattFill>
        </p:spPr>
        <p:txBody>
          <a:bodyPr/>
          <a:lstStyle/>
          <a:p>
            <a:endParaRPr lang="en-ID" dirty="0"/>
          </a:p>
        </p:txBody>
      </p:sp>
      <p:sp>
        <p:nvSpPr>
          <p:cNvPr id="5" name="Picture Placeholder 19">
            <a:extLst>
              <a:ext uri="{FF2B5EF4-FFF2-40B4-BE49-F238E27FC236}">
                <a16:creationId xmlns:a16="http://schemas.microsoft.com/office/drawing/2014/main" id="{BBEB6BD7-F025-48E1-8A5E-AA9462745CE3}"/>
              </a:ext>
            </a:extLst>
          </p:cNvPr>
          <p:cNvSpPr>
            <a:spLocks noGrp="1"/>
          </p:cNvSpPr>
          <p:nvPr>
            <p:ph type="pic" sz="quarter" idx="11"/>
          </p:nvPr>
        </p:nvSpPr>
        <p:spPr>
          <a:xfrm>
            <a:off x="1158119" y="9187"/>
            <a:ext cx="4720282" cy="13706814"/>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15710531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5FC2D90D-7598-428E-B001-FDB5F53630B3}"/>
              </a:ext>
            </a:extLst>
          </p:cNvPr>
          <p:cNvSpPr>
            <a:spLocks noGrp="1"/>
          </p:cNvSpPr>
          <p:nvPr>
            <p:ph type="pic" sz="quarter" idx="10"/>
          </p:nvPr>
        </p:nvSpPr>
        <p:spPr>
          <a:xfrm>
            <a:off x="1080000" y="5328933"/>
            <a:ext cx="8485636" cy="8377882"/>
          </a:xfrm>
          <a:prstGeom prst="rect">
            <a:avLst/>
          </a:prstGeom>
          <a:pattFill prst="pct25">
            <a:fgClr>
              <a:schemeClr val="accent1"/>
            </a:fgClr>
            <a:bgClr>
              <a:schemeClr val="bg1"/>
            </a:bgClr>
          </a:pattFill>
        </p:spPr>
        <p:txBody>
          <a:bodyPr/>
          <a:lstStyle/>
          <a:p>
            <a:endParaRPr lang="en-ID" dirty="0"/>
          </a:p>
        </p:txBody>
      </p:sp>
      <p:sp>
        <p:nvSpPr>
          <p:cNvPr id="5" name="Picture Placeholder 19">
            <a:extLst>
              <a:ext uri="{FF2B5EF4-FFF2-40B4-BE49-F238E27FC236}">
                <a16:creationId xmlns:a16="http://schemas.microsoft.com/office/drawing/2014/main" id="{BB7674D5-4C0B-4BF0-8735-D1EF8681A8BB}"/>
              </a:ext>
            </a:extLst>
          </p:cNvPr>
          <p:cNvSpPr>
            <a:spLocks noGrp="1"/>
          </p:cNvSpPr>
          <p:nvPr>
            <p:ph type="pic" sz="quarter" idx="11"/>
          </p:nvPr>
        </p:nvSpPr>
        <p:spPr>
          <a:xfrm>
            <a:off x="13350120" y="1080002"/>
            <a:ext cx="8485636" cy="5274712"/>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5615405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C1BA7780-1B5A-4D29-A05F-3D00CB14A673}"/>
              </a:ext>
            </a:extLst>
          </p:cNvPr>
          <p:cNvSpPr>
            <a:spLocks noGrp="1"/>
          </p:cNvSpPr>
          <p:nvPr>
            <p:ph type="pic" sz="quarter" idx="10"/>
          </p:nvPr>
        </p:nvSpPr>
        <p:spPr>
          <a:xfrm>
            <a:off x="3658037" y="1"/>
            <a:ext cx="8533962" cy="8463314"/>
          </a:xfrm>
          <a:prstGeom prst="rect">
            <a:avLst/>
          </a:prstGeom>
          <a:pattFill prst="pct25">
            <a:fgClr>
              <a:schemeClr val="accent1"/>
            </a:fgClr>
            <a:bgClr>
              <a:schemeClr val="bg1"/>
            </a:bgClr>
          </a:pattFill>
        </p:spPr>
        <p:txBody>
          <a:bodyPr/>
          <a:lstStyle/>
          <a:p>
            <a:endParaRPr lang="en-ID" dirty="0"/>
          </a:p>
        </p:txBody>
      </p:sp>
      <p:sp>
        <p:nvSpPr>
          <p:cNvPr id="5" name="Picture Placeholder 19">
            <a:extLst>
              <a:ext uri="{FF2B5EF4-FFF2-40B4-BE49-F238E27FC236}">
                <a16:creationId xmlns:a16="http://schemas.microsoft.com/office/drawing/2014/main" id="{1116F209-1B71-4232-B2A8-D4150DFBAB8D}"/>
              </a:ext>
            </a:extLst>
          </p:cNvPr>
          <p:cNvSpPr>
            <a:spLocks noGrp="1"/>
          </p:cNvSpPr>
          <p:nvPr>
            <p:ph type="pic" sz="quarter" idx="11"/>
          </p:nvPr>
        </p:nvSpPr>
        <p:spPr>
          <a:xfrm>
            <a:off x="12192000" y="8427311"/>
            <a:ext cx="5197632" cy="5288690"/>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2262546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atin typeface="Arial"/>
                <a:ea typeface="Arial"/>
                <a:cs typeface="Arial"/>
              </a:defRPr>
            </a:lvl1pPr>
          </a:lstStyle>
          <a:p>
            <a:r>
              <a:rPr lang="en-US" dirty="0"/>
              <a:t>Click to edit Master title style</a:t>
            </a:r>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atin typeface="Arial"/>
                <a:ea typeface="Arial"/>
                <a:cs typeface="Aria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3FCE3AFA-50DC-DD4D-B185-A1BF80AF5A7B}" type="slidenum">
              <a:rPr lang="en-US"/>
              <a:pPr/>
              <a:t>‹#›</a:t>
            </a:fld>
            <a:endParaRPr lang="en-US"/>
          </a:p>
        </p:txBody>
      </p:sp>
    </p:spTree>
    <p:extLst>
      <p:ext uri="{BB962C8B-B14F-4D97-AF65-F5344CB8AC3E}">
        <p14:creationId xmlns:p14="http://schemas.microsoft.com/office/powerpoint/2010/main" val="336697573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1B2F2397-7841-4422-8E96-926D5292C936}"/>
              </a:ext>
            </a:extLst>
          </p:cNvPr>
          <p:cNvSpPr>
            <a:spLocks noGrp="1"/>
          </p:cNvSpPr>
          <p:nvPr>
            <p:ph type="pic" sz="quarter" idx="10"/>
          </p:nvPr>
        </p:nvSpPr>
        <p:spPr>
          <a:xfrm>
            <a:off x="1158118" y="1080001"/>
            <a:ext cx="7861996" cy="11555998"/>
          </a:xfrm>
          <a:prstGeom prst="rect">
            <a:avLst/>
          </a:prstGeom>
          <a:pattFill prst="pct25">
            <a:fgClr>
              <a:schemeClr val="accent1"/>
            </a:fgClr>
            <a:bgClr>
              <a:schemeClr val="bg1"/>
            </a:bgClr>
          </a:pattFill>
        </p:spPr>
        <p:txBody>
          <a:bodyPr/>
          <a:lstStyle/>
          <a:p>
            <a:endParaRPr lang="en-ID" dirty="0"/>
          </a:p>
        </p:txBody>
      </p:sp>
      <p:sp>
        <p:nvSpPr>
          <p:cNvPr id="5" name="Picture Placeholder 19">
            <a:extLst>
              <a:ext uri="{FF2B5EF4-FFF2-40B4-BE49-F238E27FC236}">
                <a16:creationId xmlns:a16="http://schemas.microsoft.com/office/drawing/2014/main" id="{7EA9E092-F9EC-4263-874C-9609BCAA244B}"/>
              </a:ext>
            </a:extLst>
          </p:cNvPr>
          <p:cNvSpPr>
            <a:spLocks noGrp="1"/>
          </p:cNvSpPr>
          <p:nvPr>
            <p:ph type="pic" sz="quarter" idx="11"/>
          </p:nvPr>
        </p:nvSpPr>
        <p:spPr>
          <a:xfrm>
            <a:off x="16901243" y="1080002"/>
            <a:ext cx="6324642" cy="6318000"/>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11583039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15719CB5-E62A-4900-962C-65C483241ADA}"/>
              </a:ext>
            </a:extLst>
          </p:cNvPr>
          <p:cNvSpPr>
            <a:spLocks noGrp="1"/>
          </p:cNvSpPr>
          <p:nvPr>
            <p:ph type="pic" sz="quarter" idx="10"/>
          </p:nvPr>
        </p:nvSpPr>
        <p:spPr>
          <a:xfrm>
            <a:off x="9860032" y="1080001"/>
            <a:ext cx="7282248" cy="11555998"/>
          </a:xfrm>
          <a:prstGeom prst="rect">
            <a:avLst/>
          </a:prstGeom>
          <a:pattFill prst="pct25">
            <a:fgClr>
              <a:schemeClr val="accent1"/>
            </a:fgClr>
            <a:bgClr>
              <a:schemeClr val="bg1"/>
            </a:bgClr>
          </a:pattFill>
        </p:spPr>
        <p:txBody>
          <a:bodyPr/>
          <a:lstStyle/>
          <a:p>
            <a:endParaRPr lang="en-ID" dirty="0"/>
          </a:p>
        </p:txBody>
      </p:sp>
      <p:sp>
        <p:nvSpPr>
          <p:cNvPr id="6" name="Picture Placeholder 19">
            <a:extLst>
              <a:ext uri="{FF2B5EF4-FFF2-40B4-BE49-F238E27FC236}">
                <a16:creationId xmlns:a16="http://schemas.microsoft.com/office/drawing/2014/main" id="{0C3BFB07-78C6-4386-99C8-C84D07020189}"/>
              </a:ext>
            </a:extLst>
          </p:cNvPr>
          <p:cNvSpPr>
            <a:spLocks noGrp="1"/>
          </p:cNvSpPr>
          <p:nvPr>
            <p:ph type="pic" sz="quarter" idx="11"/>
          </p:nvPr>
        </p:nvSpPr>
        <p:spPr>
          <a:xfrm>
            <a:off x="17348888" y="1080001"/>
            <a:ext cx="5876992" cy="6383482"/>
          </a:xfrm>
          <a:prstGeom prst="rect">
            <a:avLst/>
          </a:prstGeom>
          <a:pattFill prst="pct25">
            <a:fgClr>
              <a:schemeClr val="accent1"/>
            </a:fgClr>
            <a:bgClr>
              <a:schemeClr val="bg1"/>
            </a:bgClr>
          </a:pattFill>
        </p:spPr>
        <p:txBody>
          <a:bodyPr/>
          <a:lstStyle/>
          <a:p>
            <a:endParaRPr lang="en-ID" dirty="0"/>
          </a:p>
        </p:txBody>
      </p:sp>
      <p:sp>
        <p:nvSpPr>
          <p:cNvPr id="7" name="Picture Placeholder 19">
            <a:extLst>
              <a:ext uri="{FF2B5EF4-FFF2-40B4-BE49-F238E27FC236}">
                <a16:creationId xmlns:a16="http://schemas.microsoft.com/office/drawing/2014/main" id="{5BEF1225-545B-469B-88B9-07AF18672C9F}"/>
              </a:ext>
            </a:extLst>
          </p:cNvPr>
          <p:cNvSpPr>
            <a:spLocks noGrp="1"/>
          </p:cNvSpPr>
          <p:nvPr>
            <p:ph type="pic" sz="quarter" idx="12"/>
          </p:nvPr>
        </p:nvSpPr>
        <p:spPr>
          <a:xfrm>
            <a:off x="17348888" y="7657870"/>
            <a:ext cx="5876992" cy="4978128"/>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8163708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5D511DE8-F20E-4776-8EEE-F8DE17F99998}"/>
              </a:ext>
            </a:extLst>
          </p:cNvPr>
          <p:cNvSpPr>
            <a:spLocks noGrp="1"/>
          </p:cNvSpPr>
          <p:nvPr>
            <p:ph type="pic" sz="quarter" idx="10"/>
          </p:nvPr>
        </p:nvSpPr>
        <p:spPr>
          <a:xfrm>
            <a:off x="1158121" y="1"/>
            <a:ext cx="8533962" cy="8463314"/>
          </a:xfrm>
          <a:prstGeom prst="rect">
            <a:avLst/>
          </a:prstGeom>
          <a:pattFill prst="pct25">
            <a:fgClr>
              <a:schemeClr val="accent1"/>
            </a:fgClr>
            <a:bgClr>
              <a:schemeClr val="bg1"/>
            </a:bgClr>
          </a:pattFill>
        </p:spPr>
        <p:txBody>
          <a:bodyPr/>
          <a:lstStyle/>
          <a:p>
            <a:endParaRPr lang="en-ID" dirty="0"/>
          </a:p>
        </p:txBody>
      </p:sp>
      <p:sp>
        <p:nvSpPr>
          <p:cNvPr id="7" name="Picture Placeholder 19">
            <a:extLst>
              <a:ext uri="{FF2B5EF4-FFF2-40B4-BE49-F238E27FC236}">
                <a16:creationId xmlns:a16="http://schemas.microsoft.com/office/drawing/2014/main" id="{D19288C3-15C5-4ED2-8F0A-60658F2E67CD}"/>
              </a:ext>
            </a:extLst>
          </p:cNvPr>
          <p:cNvSpPr>
            <a:spLocks noGrp="1"/>
          </p:cNvSpPr>
          <p:nvPr>
            <p:ph type="pic" sz="quarter" idx="12"/>
          </p:nvPr>
        </p:nvSpPr>
        <p:spPr>
          <a:xfrm>
            <a:off x="18022528" y="1079999"/>
            <a:ext cx="5197632" cy="7095306"/>
          </a:xfrm>
          <a:prstGeom prst="rect">
            <a:avLst/>
          </a:prstGeom>
          <a:pattFill prst="pct25">
            <a:fgClr>
              <a:schemeClr val="accent1"/>
            </a:fgClr>
            <a:bgClr>
              <a:schemeClr val="bg1"/>
            </a:bgClr>
          </a:pattFill>
        </p:spPr>
        <p:txBody>
          <a:bodyPr/>
          <a:lstStyle/>
          <a:p>
            <a:endParaRPr lang="en-ID" dirty="0"/>
          </a:p>
        </p:txBody>
      </p:sp>
      <p:sp>
        <p:nvSpPr>
          <p:cNvPr id="6" name="Picture Placeholder 19">
            <a:extLst>
              <a:ext uri="{FF2B5EF4-FFF2-40B4-BE49-F238E27FC236}">
                <a16:creationId xmlns:a16="http://schemas.microsoft.com/office/drawing/2014/main" id="{6C90B14D-AE26-4A63-9F51-EB1B9B334C68}"/>
              </a:ext>
            </a:extLst>
          </p:cNvPr>
          <p:cNvSpPr>
            <a:spLocks noGrp="1"/>
          </p:cNvSpPr>
          <p:nvPr>
            <p:ph type="pic" sz="quarter" idx="11"/>
          </p:nvPr>
        </p:nvSpPr>
        <p:spPr>
          <a:xfrm>
            <a:off x="18022528" y="8391305"/>
            <a:ext cx="5197632" cy="5288690"/>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42854421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F3A526CB-F92D-44D4-9CAE-0A0DE65E61A8}"/>
              </a:ext>
            </a:extLst>
          </p:cNvPr>
          <p:cNvSpPr>
            <a:spLocks noGrp="1"/>
          </p:cNvSpPr>
          <p:nvPr>
            <p:ph type="pic" sz="quarter" idx="10"/>
          </p:nvPr>
        </p:nvSpPr>
        <p:spPr>
          <a:xfrm>
            <a:off x="1080000" y="1079997"/>
            <a:ext cx="7282248" cy="11555998"/>
          </a:xfrm>
          <a:prstGeom prst="rect">
            <a:avLst/>
          </a:prstGeom>
          <a:pattFill prst="pct25">
            <a:fgClr>
              <a:schemeClr val="accent1"/>
            </a:fgClr>
            <a:bgClr>
              <a:schemeClr val="bg1"/>
            </a:bgClr>
          </a:pattFill>
        </p:spPr>
        <p:txBody>
          <a:bodyPr/>
          <a:lstStyle/>
          <a:p>
            <a:endParaRPr lang="en-ID" dirty="0"/>
          </a:p>
        </p:txBody>
      </p:sp>
      <p:sp>
        <p:nvSpPr>
          <p:cNvPr id="5" name="Picture Placeholder 19">
            <a:extLst>
              <a:ext uri="{FF2B5EF4-FFF2-40B4-BE49-F238E27FC236}">
                <a16:creationId xmlns:a16="http://schemas.microsoft.com/office/drawing/2014/main" id="{16F4F370-0101-4D47-AB2E-B0F56C1CD56B}"/>
              </a:ext>
            </a:extLst>
          </p:cNvPr>
          <p:cNvSpPr>
            <a:spLocks noGrp="1"/>
          </p:cNvSpPr>
          <p:nvPr>
            <p:ph type="pic" sz="quarter" idx="11"/>
          </p:nvPr>
        </p:nvSpPr>
        <p:spPr>
          <a:xfrm>
            <a:off x="13272001" y="1079996"/>
            <a:ext cx="11111998" cy="5778000"/>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18666817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86B88472-5ADD-4F9F-BC62-164CF39ACE21}"/>
              </a:ext>
            </a:extLst>
          </p:cNvPr>
          <p:cNvSpPr>
            <a:spLocks noGrp="1"/>
          </p:cNvSpPr>
          <p:nvPr>
            <p:ph type="pic" sz="quarter" idx="11"/>
          </p:nvPr>
        </p:nvSpPr>
        <p:spPr>
          <a:xfrm>
            <a:off x="12192003" y="1080000"/>
            <a:ext cx="12191998" cy="7891004"/>
          </a:xfrm>
          <a:prstGeom prst="rect">
            <a:avLst/>
          </a:prstGeom>
          <a:pattFill prst="pct25">
            <a:fgClr>
              <a:schemeClr val="accent1"/>
            </a:fgClr>
            <a:bgClr>
              <a:schemeClr val="bg1"/>
            </a:bgClr>
          </a:pattFill>
        </p:spPr>
        <p:txBody>
          <a:bodyPr/>
          <a:lstStyle/>
          <a:p>
            <a:endParaRPr lang="en-ID" dirty="0"/>
          </a:p>
        </p:txBody>
      </p:sp>
      <p:sp>
        <p:nvSpPr>
          <p:cNvPr id="5" name="Picture Placeholder 19">
            <a:extLst>
              <a:ext uri="{FF2B5EF4-FFF2-40B4-BE49-F238E27FC236}">
                <a16:creationId xmlns:a16="http://schemas.microsoft.com/office/drawing/2014/main" id="{BD7C0EC2-D88D-4A22-8ACF-35339B358B88}"/>
              </a:ext>
            </a:extLst>
          </p:cNvPr>
          <p:cNvSpPr>
            <a:spLocks noGrp="1"/>
          </p:cNvSpPr>
          <p:nvPr>
            <p:ph type="pic" sz="quarter" idx="12"/>
          </p:nvPr>
        </p:nvSpPr>
        <p:spPr>
          <a:xfrm>
            <a:off x="1079999" y="6857999"/>
            <a:ext cx="11112002" cy="5777994"/>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39565025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72E6314C-F373-40F6-84CB-C50C52294FF9}"/>
              </a:ext>
            </a:extLst>
          </p:cNvPr>
          <p:cNvSpPr>
            <a:spLocks noGrp="1"/>
          </p:cNvSpPr>
          <p:nvPr>
            <p:ph type="pic" sz="quarter" idx="11"/>
          </p:nvPr>
        </p:nvSpPr>
        <p:spPr>
          <a:xfrm>
            <a:off x="12192000" y="6858000"/>
            <a:ext cx="12192000" cy="6858000"/>
          </a:xfrm>
          <a:prstGeom prst="rect">
            <a:avLst/>
          </a:prstGeom>
          <a:pattFill prst="pct25">
            <a:fgClr>
              <a:schemeClr val="accent1"/>
            </a:fgClr>
            <a:bgClr>
              <a:schemeClr val="bg1"/>
            </a:bgClr>
          </a:pattFill>
        </p:spPr>
        <p:txBody>
          <a:bodyPr/>
          <a:lstStyle/>
          <a:p>
            <a:endParaRPr lang="en-ID" dirty="0"/>
          </a:p>
        </p:txBody>
      </p:sp>
      <p:sp>
        <p:nvSpPr>
          <p:cNvPr id="4" name="Picture Placeholder 19">
            <a:extLst>
              <a:ext uri="{FF2B5EF4-FFF2-40B4-BE49-F238E27FC236}">
                <a16:creationId xmlns:a16="http://schemas.microsoft.com/office/drawing/2014/main" id="{6EECCA9D-D853-4B49-ACE7-1EBE072441E6}"/>
              </a:ext>
            </a:extLst>
          </p:cNvPr>
          <p:cNvSpPr>
            <a:spLocks noGrp="1"/>
          </p:cNvSpPr>
          <p:nvPr>
            <p:ph type="pic" sz="quarter" idx="10"/>
          </p:nvPr>
        </p:nvSpPr>
        <p:spPr>
          <a:xfrm>
            <a:off x="0" y="0"/>
            <a:ext cx="5098380" cy="13716000"/>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5189336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E30F7B5D-8D76-4E11-8B48-D2B54DC2D627}"/>
              </a:ext>
            </a:extLst>
          </p:cNvPr>
          <p:cNvSpPr>
            <a:spLocks noGrp="1"/>
          </p:cNvSpPr>
          <p:nvPr>
            <p:ph type="pic" sz="quarter" idx="11"/>
          </p:nvPr>
        </p:nvSpPr>
        <p:spPr>
          <a:xfrm>
            <a:off x="3307489" y="0"/>
            <a:ext cx="17769022" cy="13716000"/>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8717392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C85AF077-ED8F-4A4D-9BB7-698DA69BA582}"/>
              </a:ext>
            </a:extLst>
          </p:cNvPr>
          <p:cNvSpPr>
            <a:spLocks noGrp="1"/>
          </p:cNvSpPr>
          <p:nvPr>
            <p:ph type="pic" sz="quarter" idx="11"/>
          </p:nvPr>
        </p:nvSpPr>
        <p:spPr>
          <a:xfrm>
            <a:off x="1138665" y="1079999"/>
            <a:ext cx="7282246" cy="11555998"/>
          </a:xfrm>
          <a:prstGeom prst="rect">
            <a:avLst/>
          </a:prstGeom>
          <a:pattFill prst="pct25">
            <a:fgClr>
              <a:schemeClr val="accent1"/>
            </a:fgClr>
            <a:bgClr>
              <a:schemeClr val="bg1"/>
            </a:bgClr>
          </a:pattFill>
        </p:spPr>
        <p:txBody>
          <a:bodyPr/>
          <a:lstStyle/>
          <a:p>
            <a:endParaRPr lang="en-ID" dirty="0"/>
          </a:p>
        </p:txBody>
      </p:sp>
      <p:sp>
        <p:nvSpPr>
          <p:cNvPr id="7" name="Picture Placeholder 19">
            <a:extLst>
              <a:ext uri="{FF2B5EF4-FFF2-40B4-BE49-F238E27FC236}">
                <a16:creationId xmlns:a16="http://schemas.microsoft.com/office/drawing/2014/main" id="{DABA3E83-A952-478A-8298-04BEF491915B}"/>
              </a:ext>
            </a:extLst>
          </p:cNvPr>
          <p:cNvSpPr>
            <a:spLocks noGrp="1"/>
          </p:cNvSpPr>
          <p:nvPr>
            <p:ph type="pic" sz="quarter" idx="12"/>
          </p:nvPr>
        </p:nvSpPr>
        <p:spPr>
          <a:xfrm>
            <a:off x="8627520" y="1084540"/>
            <a:ext cx="5876992" cy="6378944"/>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35646591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2FC07520-B4BD-4E12-9A1E-A77E6AC4A82E}"/>
              </a:ext>
            </a:extLst>
          </p:cNvPr>
          <p:cNvSpPr>
            <a:spLocks noGrp="1"/>
          </p:cNvSpPr>
          <p:nvPr>
            <p:ph type="pic" sz="quarter" idx="11"/>
          </p:nvPr>
        </p:nvSpPr>
        <p:spPr>
          <a:xfrm>
            <a:off x="8561621" y="1080001"/>
            <a:ext cx="7282246" cy="11555998"/>
          </a:xfrm>
          <a:prstGeom prst="rect">
            <a:avLst/>
          </a:prstGeom>
          <a:pattFill prst="pct25">
            <a:fgClr>
              <a:schemeClr val="accent1"/>
            </a:fgClr>
            <a:bgClr>
              <a:schemeClr val="bg1"/>
            </a:bgClr>
          </a:pattFill>
        </p:spPr>
        <p:txBody>
          <a:bodyPr/>
          <a:lstStyle/>
          <a:p>
            <a:endParaRPr lang="en-ID" dirty="0"/>
          </a:p>
        </p:txBody>
      </p:sp>
      <p:sp>
        <p:nvSpPr>
          <p:cNvPr id="6" name="Picture Placeholder 19">
            <a:extLst>
              <a:ext uri="{FF2B5EF4-FFF2-40B4-BE49-F238E27FC236}">
                <a16:creationId xmlns:a16="http://schemas.microsoft.com/office/drawing/2014/main" id="{DC935C5E-4379-4002-8A31-887D1B7FCC85}"/>
              </a:ext>
            </a:extLst>
          </p:cNvPr>
          <p:cNvSpPr>
            <a:spLocks noGrp="1"/>
          </p:cNvSpPr>
          <p:nvPr>
            <p:ph type="pic" sz="quarter" idx="12"/>
          </p:nvPr>
        </p:nvSpPr>
        <p:spPr>
          <a:xfrm>
            <a:off x="16050476" y="1084542"/>
            <a:ext cx="5876992" cy="6378944"/>
          </a:xfrm>
          <a:prstGeom prst="rect">
            <a:avLst/>
          </a:prstGeom>
          <a:pattFill prst="pct25">
            <a:fgClr>
              <a:schemeClr val="accent1"/>
            </a:fgClr>
            <a:bgClr>
              <a:schemeClr val="bg1"/>
            </a:bgClr>
          </a:pattFill>
        </p:spPr>
        <p:txBody>
          <a:bodyPr/>
          <a:lstStyle/>
          <a:p>
            <a:endParaRPr lang="en-ID" dirty="0"/>
          </a:p>
        </p:txBody>
      </p:sp>
      <p:sp>
        <p:nvSpPr>
          <p:cNvPr id="7" name="Picture Placeholder 19">
            <a:extLst>
              <a:ext uri="{FF2B5EF4-FFF2-40B4-BE49-F238E27FC236}">
                <a16:creationId xmlns:a16="http://schemas.microsoft.com/office/drawing/2014/main" id="{2C731FCF-7D1F-457C-AFAC-331954BD6CDF}"/>
              </a:ext>
            </a:extLst>
          </p:cNvPr>
          <p:cNvSpPr>
            <a:spLocks noGrp="1"/>
          </p:cNvSpPr>
          <p:nvPr>
            <p:ph type="pic" sz="quarter" idx="13"/>
          </p:nvPr>
        </p:nvSpPr>
        <p:spPr>
          <a:xfrm>
            <a:off x="2456532" y="6257054"/>
            <a:ext cx="5876992" cy="6378944"/>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31344610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Picture Placeholder 19">
            <a:extLst>
              <a:ext uri="{FF2B5EF4-FFF2-40B4-BE49-F238E27FC236}">
                <a16:creationId xmlns:a16="http://schemas.microsoft.com/office/drawing/2014/main" id="{52EADD32-B3E7-4505-97E1-A1977EB68C2C}"/>
              </a:ext>
            </a:extLst>
          </p:cNvPr>
          <p:cNvSpPr>
            <a:spLocks noGrp="1"/>
          </p:cNvSpPr>
          <p:nvPr>
            <p:ph type="pic" sz="quarter" idx="13"/>
          </p:nvPr>
        </p:nvSpPr>
        <p:spPr>
          <a:xfrm>
            <a:off x="0" y="0"/>
            <a:ext cx="5876992" cy="6378944"/>
          </a:xfrm>
          <a:prstGeom prst="rect">
            <a:avLst/>
          </a:prstGeom>
          <a:pattFill prst="pct25">
            <a:fgClr>
              <a:schemeClr val="accent1"/>
            </a:fgClr>
            <a:bgClr>
              <a:schemeClr val="bg1"/>
            </a:bgClr>
          </a:pattFill>
        </p:spPr>
        <p:txBody>
          <a:bodyPr/>
          <a:lstStyle/>
          <a:p>
            <a:endParaRPr lang="en-ID" dirty="0"/>
          </a:p>
        </p:txBody>
      </p:sp>
      <p:sp>
        <p:nvSpPr>
          <p:cNvPr id="7" name="Picture Placeholder 19">
            <a:extLst>
              <a:ext uri="{FF2B5EF4-FFF2-40B4-BE49-F238E27FC236}">
                <a16:creationId xmlns:a16="http://schemas.microsoft.com/office/drawing/2014/main" id="{88D526B6-060E-4B1A-9B95-44CCC134053C}"/>
              </a:ext>
            </a:extLst>
          </p:cNvPr>
          <p:cNvSpPr>
            <a:spLocks noGrp="1"/>
          </p:cNvSpPr>
          <p:nvPr>
            <p:ph type="pic" sz="quarter" idx="14"/>
          </p:nvPr>
        </p:nvSpPr>
        <p:spPr>
          <a:xfrm>
            <a:off x="0" y="7337056"/>
            <a:ext cx="8705088" cy="6378944"/>
          </a:xfrm>
          <a:prstGeom prst="rect">
            <a:avLst/>
          </a:prstGeom>
          <a:pattFill prst="pct25">
            <a:fgClr>
              <a:schemeClr val="accent1"/>
            </a:fgClr>
            <a:bgClr>
              <a:schemeClr val="bg1"/>
            </a:bgClr>
          </a:pattFill>
        </p:spPr>
        <p:txBody>
          <a:bodyPr/>
          <a:lstStyle/>
          <a:p>
            <a:endParaRPr lang="en-ID" dirty="0"/>
          </a:p>
        </p:txBody>
      </p:sp>
      <p:sp>
        <p:nvSpPr>
          <p:cNvPr id="9" name="Picture Placeholder 19">
            <a:extLst>
              <a:ext uri="{FF2B5EF4-FFF2-40B4-BE49-F238E27FC236}">
                <a16:creationId xmlns:a16="http://schemas.microsoft.com/office/drawing/2014/main" id="{5C82B98A-08CE-48A5-9ECE-F971BB118A39}"/>
              </a:ext>
            </a:extLst>
          </p:cNvPr>
          <p:cNvSpPr>
            <a:spLocks noGrp="1"/>
          </p:cNvSpPr>
          <p:nvPr>
            <p:ph type="pic" sz="quarter" idx="16"/>
          </p:nvPr>
        </p:nvSpPr>
        <p:spPr>
          <a:xfrm>
            <a:off x="18507008" y="7337056"/>
            <a:ext cx="5876992" cy="6378944"/>
          </a:xfrm>
          <a:prstGeom prst="rect">
            <a:avLst/>
          </a:prstGeom>
          <a:pattFill prst="pct25">
            <a:fgClr>
              <a:schemeClr val="accent1"/>
            </a:fgClr>
            <a:bgClr>
              <a:schemeClr val="bg1"/>
            </a:bgClr>
          </a:pattFill>
        </p:spPr>
        <p:txBody>
          <a:bodyPr/>
          <a:lstStyle/>
          <a:p>
            <a:endParaRPr lang="en-ID" dirty="0"/>
          </a:p>
        </p:txBody>
      </p:sp>
      <p:sp>
        <p:nvSpPr>
          <p:cNvPr id="10" name="Picture Placeholder 19">
            <a:extLst>
              <a:ext uri="{FF2B5EF4-FFF2-40B4-BE49-F238E27FC236}">
                <a16:creationId xmlns:a16="http://schemas.microsoft.com/office/drawing/2014/main" id="{2E1D4450-C3CA-4932-8438-F6DCE8D51DAF}"/>
              </a:ext>
            </a:extLst>
          </p:cNvPr>
          <p:cNvSpPr>
            <a:spLocks noGrp="1"/>
          </p:cNvSpPr>
          <p:nvPr>
            <p:ph type="pic" sz="quarter" idx="17"/>
          </p:nvPr>
        </p:nvSpPr>
        <p:spPr>
          <a:xfrm>
            <a:off x="15678912" y="0"/>
            <a:ext cx="8705088" cy="6378944"/>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438930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atin typeface="Arial"/>
                <a:ea typeface="Arial"/>
                <a:cs typeface="Arial"/>
              </a:defRPr>
            </a:lvl1pPr>
            <a:lvl2pPr>
              <a:defRPr sz="2400">
                <a:latin typeface="Arial"/>
                <a:ea typeface="Arial"/>
                <a:cs typeface="Arial"/>
              </a:defRPr>
            </a:lvl2pPr>
            <a:lvl3pPr>
              <a:defRPr sz="2000">
                <a:latin typeface="Arial"/>
                <a:ea typeface="Arial"/>
                <a:cs typeface="Arial"/>
              </a:defRPr>
            </a:lvl3pPr>
            <a:lvl4pPr>
              <a:defRPr sz="1800">
                <a:latin typeface="Arial"/>
                <a:ea typeface="Arial"/>
                <a:cs typeface="Arial"/>
              </a:defRPr>
            </a:lvl4pPr>
            <a:lvl5pPr>
              <a:defRPr sz="1800">
                <a:latin typeface="Arial"/>
                <a:ea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atin typeface="Arial"/>
                <a:ea typeface="Arial"/>
                <a:cs typeface="Arial"/>
              </a:defRPr>
            </a:lvl1pPr>
            <a:lvl2pPr>
              <a:defRPr sz="2400">
                <a:latin typeface="Arial"/>
                <a:ea typeface="Arial"/>
                <a:cs typeface="Arial"/>
              </a:defRPr>
            </a:lvl2pPr>
            <a:lvl3pPr>
              <a:defRPr sz="2000">
                <a:latin typeface="Arial"/>
                <a:ea typeface="Arial"/>
                <a:cs typeface="Arial"/>
              </a:defRPr>
            </a:lvl3pPr>
            <a:lvl4pPr>
              <a:defRPr sz="1800">
                <a:latin typeface="Arial"/>
                <a:ea typeface="Arial"/>
                <a:cs typeface="Arial"/>
              </a:defRPr>
            </a:lvl4pPr>
            <a:lvl5pPr>
              <a:defRPr sz="1800">
                <a:latin typeface="Arial"/>
                <a:ea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fld id="{BA4E6A46-BFAE-E64B-ABF4-230D63FA47DB}" type="slidenum">
              <a:rPr lang="en-US"/>
              <a:pPr/>
              <a:t>‹#›</a:t>
            </a:fld>
            <a:endParaRPr lang="en-US"/>
          </a:p>
        </p:txBody>
      </p:sp>
    </p:spTree>
    <p:extLst>
      <p:ext uri="{BB962C8B-B14F-4D97-AF65-F5344CB8AC3E}">
        <p14:creationId xmlns:p14="http://schemas.microsoft.com/office/powerpoint/2010/main" val="166193954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Picture Placeholder 19">
            <a:extLst>
              <a:ext uri="{FF2B5EF4-FFF2-40B4-BE49-F238E27FC236}">
                <a16:creationId xmlns:a16="http://schemas.microsoft.com/office/drawing/2014/main" id="{3813B22D-9D43-4036-B9CE-69241981B342}"/>
              </a:ext>
            </a:extLst>
          </p:cNvPr>
          <p:cNvSpPr>
            <a:spLocks noGrp="1"/>
          </p:cNvSpPr>
          <p:nvPr>
            <p:ph type="pic" sz="quarter" idx="15"/>
          </p:nvPr>
        </p:nvSpPr>
        <p:spPr>
          <a:xfrm>
            <a:off x="9593186" y="8452023"/>
            <a:ext cx="5197628" cy="5263978"/>
          </a:xfrm>
          <a:prstGeom prst="rect">
            <a:avLst/>
          </a:prstGeom>
          <a:pattFill prst="pct25">
            <a:fgClr>
              <a:schemeClr val="accent1"/>
            </a:fgClr>
            <a:bgClr>
              <a:schemeClr val="bg1"/>
            </a:bgClr>
          </a:pattFill>
        </p:spPr>
        <p:txBody>
          <a:bodyPr/>
          <a:lstStyle/>
          <a:p>
            <a:endParaRPr lang="en-ID" dirty="0"/>
          </a:p>
        </p:txBody>
      </p:sp>
      <p:sp>
        <p:nvSpPr>
          <p:cNvPr id="4" name="Picture Placeholder 19">
            <a:extLst>
              <a:ext uri="{FF2B5EF4-FFF2-40B4-BE49-F238E27FC236}">
                <a16:creationId xmlns:a16="http://schemas.microsoft.com/office/drawing/2014/main" id="{9A3AF34B-31BF-4C93-BEC9-ED021500241C}"/>
              </a:ext>
            </a:extLst>
          </p:cNvPr>
          <p:cNvSpPr>
            <a:spLocks noGrp="1"/>
          </p:cNvSpPr>
          <p:nvPr>
            <p:ph type="pic" sz="quarter" idx="13"/>
          </p:nvPr>
        </p:nvSpPr>
        <p:spPr>
          <a:xfrm>
            <a:off x="0" y="8452021"/>
            <a:ext cx="8485636" cy="5263978"/>
          </a:xfrm>
          <a:prstGeom prst="rect">
            <a:avLst/>
          </a:prstGeom>
          <a:pattFill prst="pct25">
            <a:fgClr>
              <a:schemeClr val="accent1"/>
            </a:fgClr>
            <a:bgClr>
              <a:schemeClr val="bg1"/>
            </a:bgClr>
          </a:pattFill>
        </p:spPr>
        <p:txBody>
          <a:bodyPr/>
          <a:lstStyle/>
          <a:p>
            <a:endParaRPr lang="en-ID" dirty="0"/>
          </a:p>
        </p:txBody>
      </p:sp>
      <p:sp>
        <p:nvSpPr>
          <p:cNvPr id="5" name="Picture Placeholder 19">
            <a:extLst>
              <a:ext uri="{FF2B5EF4-FFF2-40B4-BE49-F238E27FC236}">
                <a16:creationId xmlns:a16="http://schemas.microsoft.com/office/drawing/2014/main" id="{B857F1F8-AFD6-4209-8BB7-7A74F63E0F23}"/>
              </a:ext>
            </a:extLst>
          </p:cNvPr>
          <p:cNvSpPr>
            <a:spLocks noGrp="1"/>
          </p:cNvSpPr>
          <p:nvPr>
            <p:ph type="pic" sz="quarter" idx="14"/>
          </p:nvPr>
        </p:nvSpPr>
        <p:spPr>
          <a:xfrm>
            <a:off x="15898364" y="0"/>
            <a:ext cx="8485636" cy="13716000"/>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5284090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CE00EC84-4428-4CAB-91EB-D0A16AAD5D3A}"/>
              </a:ext>
            </a:extLst>
          </p:cNvPr>
          <p:cNvSpPr>
            <a:spLocks noGrp="1"/>
          </p:cNvSpPr>
          <p:nvPr>
            <p:ph type="pic" sz="quarter" idx="14"/>
          </p:nvPr>
        </p:nvSpPr>
        <p:spPr>
          <a:xfrm>
            <a:off x="12370047" y="1828800"/>
            <a:ext cx="3650242" cy="9973056"/>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33725683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7" name="Picture Placeholder 19">
            <a:extLst>
              <a:ext uri="{FF2B5EF4-FFF2-40B4-BE49-F238E27FC236}">
                <a16:creationId xmlns:a16="http://schemas.microsoft.com/office/drawing/2014/main" id="{613EA500-78F8-47CD-A04F-DAE15A54EDCD}"/>
              </a:ext>
            </a:extLst>
          </p:cNvPr>
          <p:cNvSpPr>
            <a:spLocks noGrp="1"/>
          </p:cNvSpPr>
          <p:nvPr>
            <p:ph type="pic" sz="quarter" idx="16"/>
          </p:nvPr>
        </p:nvSpPr>
        <p:spPr>
          <a:xfrm>
            <a:off x="3291678" y="6369442"/>
            <a:ext cx="7446828" cy="4127872"/>
          </a:xfrm>
          <a:prstGeom prst="rect">
            <a:avLst/>
          </a:prstGeom>
          <a:pattFill prst="pct25">
            <a:fgClr>
              <a:schemeClr val="accent1"/>
            </a:fgClr>
            <a:bgClr>
              <a:schemeClr val="bg1"/>
            </a:bgClr>
          </a:pattFill>
        </p:spPr>
        <p:txBody>
          <a:bodyPr/>
          <a:lstStyle/>
          <a:p>
            <a:endParaRPr lang="en-ID" dirty="0"/>
          </a:p>
        </p:txBody>
      </p:sp>
      <p:sp>
        <p:nvSpPr>
          <p:cNvPr id="6" name="Picture Placeholder 19">
            <a:extLst>
              <a:ext uri="{FF2B5EF4-FFF2-40B4-BE49-F238E27FC236}">
                <a16:creationId xmlns:a16="http://schemas.microsoft.com/office/drawing/2014/main" id="{E0D41AE6-5B49-4F85-AAFC-84817413A89E}"/>
              </a:ext>
            </a:extLst>
          </p:cNvPr>
          <p:cNvSpPr>
            <a:spLocks noGrp="1"/>
          </p:cNvSpPr>
          <p:nvPr>
            <p:ph type="pic" sz="quarter" idx="15"/>
          </p:nvPr>
        </p:nvSpPr>
        <p:spPr>
          <a:xfrm>
            <a:off x="13572180" y="6454786"/>
            <a:ext cx="7446828" cy="4127872"/>
          </a:xfrm>
          <a:prstGeom prst="rect">
            <a:avLst/>
          </a:prstGeom>
          <a:pattFill prst="pct25">
            <a:fgClr>
              <a:schemeClr val="accent1"/>
            </a:fgClr>
            <a:bgClr>
              <a:schemeClr val="bg1"/>
            </a:bgClr>
          </a:pattFill>
        </p:spPr>
        <p:txBody>
          <a:bodyPr/>
          <a:lstStyle/>
          <a:p>
            <a:endParaRPr lang="en-ID" dirty="0"/>
          </a:p>
        </p:txBody>
      </p:sp>
      <p:sp>
        <p:nvSpPr>
          <p:cNvPr id="5" name="Picture Placeholder 19">
            <a:extLst>
              <a:ext uri="{FF2B5EF4-FFF2-40B4-BE49-F238E27FC236}">
                <a16:creationId xmlns:a16="http://schemas.microsoft.com/office/drawing/2014/main" id="{4BD698F3-F488-4DF1-8A77-299DB76025D7}"/>
              </a:ext>
            </a:extLst>
          </p:cNvPr>
          <p:cNvSpPr>
            <a:spLocks noGrp="1"/>
          </p:cNvSpPr>
          <p:nvPr>
            <p:ph type="pic" sz="quarter" idx="14"/>
          </p:nvPr>
        </p:nvSpPr>
        <p:spPr>
          <a:xfrm>
            <a:off x="8032636" y="5705855"/>
            <a:ext cx="8377796" cy="4706114"/>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20147453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283A1B7D-994F-42C6-8BDD-3B8D3C881048}"/>
              </a:ext>
            </a:extLst>
          </p:cNvPr>
          <p:cNvSpPr>
            <a:spLocks noGrp="1"/>
          </p:cNvSpPr>
          <p:nvPr>
            <p:ph type="pic" sz="quarter" idx="14"/>
          </p:nvPr>
        </p:nvSpPr>
        <p:spPr>
          <a:xfrm>
            <a:off x="15567212" y="6632448"/>
            <a:ext cx="5559552" cy="7083552"/>
          </a:xfrm>
          <a:prstGeom prst="rect">
            <a:avLst/>
          </a:prstGeom>
          <a:pattFill prst="pct25">
            <a:fgClr>
              <a:schemeClr val="accent1"/>
            </a:fgClr>
            <a:bgClr>
              <a:schemeClr val="bg1"/>
            </a:bgClr>
          </a:pattFill>
        </p:spPr>
        <p:txBody>
          <a:bodyPr/>
          <a:lstStyle/>
          <a:p>
            <a:endParaRPr lang="en-ID" dirty="0"/>
          </a:p>
        </p:txBody>
      </p:sp>
      <p:sp>
        <p:nvSpPr>
          <p:cNvPr id="8" name="Picture Placeholder 19">
            <a:extLst>
              <a:ext uri="{FF2B5EF4-FFF2-40B4-BE49-F238E27FC236}">
                <a16:creationId xmlns:a16="http://schemas.microsoft.com/office/drawing/2014/main" id="{CAC9D65A-C1A5-48E3-8578-B2B7BD61C124}"/>
              </a:ext>
            </a:extLst>
          </p:cNvPr>
          <p:cNvSpPr>
            <a:spLocks noGrp="1"/>
          </p:cNvSpPr>
          <p:nvPr>
            <p:ph type="pic" sz="quarter" idx="15"/>
          </p:nvPr>
        </p:nvSpPr>
        <p:spPr>
          <a:xfrm rot="10800000">
            <a:off x="3521244" y="0"/>
            <a:ext cx="5647140" cy="8241792"/>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11593472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07E756F8-01DC-4AA0-A285-CD39EFCAED13}"/>
              </a:ext>
            </a:extLst>
          </p:cNvPr>
          <p:cNvSpPr>
            <a:spLocks noGrp="1"/>
          </p:cNvSpPr>
          <p:nvPr>
            <p:ph type="pic" sz="quarter" idx="14"/>
          </p:nvPr>
        </p:nvSpPr>
        <p:spPr>
          <a:xfrm>
            <a:off x="0" y="2230288"/>
            <a:ext cx="11948160" cy="7986608"/>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26960676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8" name="Picture Placeholder 19">
            <a:extLst>
              <a:ext uri="{FF2B5EF4-FFF2-40B4-BE49-F238E27FC236}">
                <a16:creationId xmlns:a16="http://schemas.microsoft.com/office/drawing/2014/main" id="{227111D3-7682-4974-8100-73D46AAD5511}"/>
              </a:ext>
            </a:extLst>
          </p:cNvPr>
          <p:cNvSpPr>
            <a:spLocks noGrp="1"/>
          </p:cNvSpPr>
          <p:nvPr>
            <p:ph type="pic" sz="quarter" idx="14"/>
          </p:nvPr>
        </p:nvSpPr>
        <p:spPr>
          <a:xfrm>
            <a:off x="1080000" y="1080000"/>
            <a:ext cx="22224000" cy="11556000"/>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31066815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3BAD5503-1D5A-442E-92A0-3568443E6AF1}"/>
              </a:ext>
            </a:extLst>
          </p:cNvPr>
          <p:cNvSpPr>
            <a:spLocks noGrp="1"/>
          </p:cNvSpPr>
          <p:nvPr>
            <p:ph type="pic" sz="quarter" idx="14"/>
          </p:nvPr>
        </p:nvSpPr>
        <p:spPr>
          <a:xfrm>
            <a:off x="0" y="1080000"/>
            <a:ext cx="22224000" cy="4276952"/>
          </a:xfrm>
          <a:prstGeom prst="rect">
            <a:avLst/>
          </a:prstGeom>
          <a:pattFill prst="pct25">
            <a:fgClr>
              <a:schemeClr val="accent1"/>
            </a:fgClr>
            <a:bgClr>
              <a:schemeClr val="bg1"/>
            </a:bgClr>
          </a:pattFill>
        </p:spPr>
        <p:txBody>
          <a:bodyPr/>
          <a:lstStyle/>
          <a:p>
            <a:endParaRPr lang="en-ID" dirty="0"/>
          </a:p>
        </p:txBody>
      </p:sp>
      <p:sp>
        <p:nvSpPr>
          <p:cNvPr id="5" name="Picture Placeholder 19">
            <a:extLst>
              <a:ext uri="{FF2B5EF4-FFF2-40B4-BE49-F238E27FC236}">
                <a16:creationId xmlns:a16="http://schemas.microsoft.com/office/drawing/2014/main" id="{3D106B25-6D66-48B3-B73E-3B550101EE13}"/>
              </a:ext>
            </a:extLst>
          </p:cNvPr>
          <p:cNvSpPr>
            <a:spLocks noGrp="1"/>
          </p:cNvSpPr>
          <p:nvPr>
            <p:ph type="pic" sz="quarter" idx="15"/>
          </p:nvPr>
        </p:nvSpPr>
        <p:spPr>
          <a:xfrm>
            <a:off x="2160000" y="8359044"/>
            <a:ext cx="22224000" cy="4276952"/>
          </a:xfrm>
          <a:prstGeom prst="rect">
            <a:avLst/>
          </a:prstGeom>
          <a:pattFill prst="pct25">
            <a:fgClr>
              <a:schemeClr val="accent1"/>
            </a:fgClr>
            <a:bgClr>
              <a:schemeClr val="bg1"/>
            </a:bgClr>
          </a:pattFill>
        </p:spPr>
        <p:txBody>
          <a:bodyPr/>
          <a:lstStyle/>
          <a:p>
            <a:endParaRPr lang="en-ID" dirty="0"/>
          </a:p>
        </p:txBody>
      </p:sp>
    </p:spTree>
    <p:extLst>
      <p:ext uri="{BB962C8B-B14F-4D97-AF65-F5344CB8AC3E}">
        <p14:creationId xmlns:p14="http://schemas.microsoft.com/office/powerpoint/2010/main" val="5959429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2577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7FA628-4DA4-534F-9476-E5EE68370DCD}"/>
              </a:ext>
            </a:extLst>
          </p:cNvPr>
          <p:cNvSpPr>
            <a:spLocks noGrp="1"/>
          </p:cNvSpPr>
          <p:nvPr>
            <p:ph type="dt" sz="half" idx="10"/>
          </p:nvPr>
        </p:nvSpPr>
        <p:spPr/>
        <p:txBody>
          <a:bodyPr/>
          <a:lstStyle/>
          <a:p>
            <a:fld id="{5A745025-FACF-BD46-AB0E-A5D713DF7827}" type="datetimeFigureOut">
              <a:rPr lang="en-US" smtClean="0"/>
              <a:t>7/22/2021</a:t>
            </a:fld>
            <a:endParaRPr lang="en-US"/>
          </a:p>
        </p:txBody>
      </p:sp>
      <p:sp>
        <p:nvSpPr>
          <p:cNvPr id="3" name="Footer Placeholder 2">
            <a:extLst>
              <a:ext uri="{FF2B5EF4-FFF2-40B4-BE49-F238E27FC236}">
                <a16:creationId xmlns:a16="http://schemas.microsoft.com/office/drawing/2014/main" id="{F822D124-B572-C140-83C9-31D1E296C8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C280F4-DD8E-9046-9F08-AF75091D0530}"/>
              </a:ext>
            </a:extLst>
          </p:cNvPr>
          <p:cNvSpPr>
            <a:spLocks noGrp="1"/>
          </p:cNvSpPr>
          <p:nvPr>
            <p:ph type="sldNum" sz="quarter" idx="12"/>
          </p:nvPr>
        </p:nvSpPr>
        <p:spPr/>
        <p:txBody>
          <a:bodyPr/>
          <a:lstStyle/>
          <a:p>
            <a:fld id="{6B7C90B1-0FAA-1C41-A610-5AF0B725885B}" type="slidenum">
              <a:rPr lang="en-US" smtClean="0"/>
              <a:t>‹#›</a:t>
            </a:fld>
            <a:endParaRPr lang="en-US"/>
          </a:p>
        </p:txBody>
      </p:sp>
    </p:spTree>
    <p:extLst>
      <p:ext uri="{BB962C8B-B14F-4D97-AF65-F5344CB8AC3E}">
        <p14:creationId xmlns:p14="http://schemas.microsoft.com/office/powerpoint/2010/main" val="126716646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482535" y="5067300"/>
            <a:ext cx="7707310" cy="4247328"/>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169321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atin typeface="Arial"/>
                <a:ea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atin typeface="Arial"/>
                <a:ea typeface="Arial"/>
                <a:cs typeface="Arial"/>
              </a:defRPr>
            </a:lvl1pPr>
            <a:lvl2pPr>
              <a:defRPr sz="2000">
                <a:latin typeface="Arial"/>
                <a:ea typeface="Arial"/>
                <a:cs typeface="Arial"/>
              </a:defRPr>
            </a:lvl2pPr>
            <a:lvl3pPr>
              <a:defRPr sz="1800">
                <a:latin typeface="Arial"/>
                <a:ea typeface="Arial"/>
                <a:cs typeface="Arial"/>
              </a:defRPr>
            </a:lvl3pPr>
            <a:lvl4pPr>
              <a:defRPr sz="1600">
                <a:latin typeface="Arial"/>
                <a:ea typeface="Arial"/>
                <a:cs typeface="Arial"/>
              </a:defRPr>
            </a:lvl4pPr>
            <a:lvl5pPr>
              <a:defRPr sz="1600">
                <a:latin typeface="Arial"/>
                <a:ea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atin typeface="Arial"/>
                <a:ea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atin typeface="Arial"/>
                <a:ea typeface="Arial"/>
                <a:cs typeface="Arial"/>
              </a:defRPr>
            </a:lvl1pPr>
            <a:lvl2pPr>
              <a:defRPr sz="2000">
                <a:latin typeface="Arial"/>
                <a:ea typeface="Arial"/>
                <a:cs typeface="Arial"/>
              </a:defRPr>
            </a:lvl2pPr>
            <a:lvl3pPr>
              <a:defRPr sz="1800">
                <a:latin typeface="Arial"/>
                <a:ea typeface="Arial"/>
                <a:cs typeface="Arial"/>
              </a:defRPr>
            </a:lvl3pPr>
            <a:lvl4pPr>
              <a:defRPr sz="1600">
                <a:latin typeface="Arial"/>
                <a:ea typeface="Arial"/>
                <a:cs typeface="Arial"/>
              </a:defRPr>
            </a:lvl4pPr>
            <a:lvl5pPr>
              <a:defRPr sz="1600">
                <a:latin typeface="Arial"/>
                <a:ea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fld id="{641D61F6-9EE4-0C40-8E77-D865F9C6A6E5}" type="slidenum">
              <a:rPr lang="en-US"/>
              <a:pPr/>
              <a:t>‹#›</a:t>
            </a:fld>
            <a:endParaRPr lang="en-US"/>
          </a:p>
        </p:txBody>
      </p:sp>
    </p:spTree>
    <p:extLst>
      <p:ext uri="{BB962C8B-B14F-4D97-AF65-F5344CB8AC3E}">
        <p14:creationId xmlns:p14="http://schemas.microsoft.com/office/powerpoint/2010/main" val="397476428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14174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90829B9-4A2A-C744-BF00-0D164A98583C}" type="slidenum">
              <a:rPr lang="en-US"/>
              <a:pPr/>
              <a:t>‹#›</a:t>
            </a:fld>
            <a:endParaRPr lang="en-US"/>
          </a:p>
        </p:txBody>
      </p:sp>
    </p:spTree>
    <p:extLst>
      <p:ext uri="{BB962C8B-B14F-4D97-AF65-F5344CB8AC3E}">
        <p14:creationId xmlns:p14="http://schemas.microsoft.com/office/powerpoint/2010/main" val="149281916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8C42408-6A71-FD43-9B3D-0D6BACEE2949}" type="slidenum">
              <a:rPr lang="en-US"/>
              <a:pPr/>
              <a:t>‹#›</a:t>
            </a:fld>
            <a:endParaRPr lang="en-US"/>
          </a:p>
        </p:txBody>
      </p:sp>
    </p:spTree>
    <p:extLst>
      <p:ext uri="{BB962C8B-B14F-4D97-AF65-F5344CB8AC3E}">
        <p14:creationId xmlns:p14="http://schemas.microsoft.com/office/powerpoint/2010/main" val="173630352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B103FBD-1FB6-4446-AB9C-F7831E5ACFAE}" type="slidenum">
              <a:rPr lang="en-US"/>
              <a:pPr/>
              <a:t>‹#›</a:t>
            </a:fld>
            <a:endParaRPr lang="en-US"/>
          </a:p>
        </p:txBody>
      </p:sp>
    </p:spTree>
    <p:extLst>
      <p:ext uri="{BB962C8B-B14F-4D97-AF65-F5344CB8AC3E}">
        <p14:creationId xmlns:p14="http://schemas.microsoft.com/office/powerpoint/2010/main" val="206437773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D42B2152-72B7-CA4D-B2D3-BA010F0F6B59}" type="slidenum">
              <a:rPr lang="en-US"/>
              <a:pPr/>
              <a:t>‹#›</a:t>
            </a:fld>
            <a:endParaRPr lang="en-US"/>
          </a:p>
        </p:txBody>
      </p:sp>
    </p:spTree>
    <p:extLst>
      <p:ext uri="{BB962C8B-B14F-4D97-AF65-F5344CB8AC3E}">
        <p14:creationId xmlns:p14="http://schemas.microsoft.com/office/powerpoint/2010/main" val="117130175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D48E0A7-E595-A14C-913D-7F751E3322B6}" type="slidenum">
              <a:rPr lang="en-US"/>
              <a:pPr/>
              <a:t>‹#›</a:t>
            </a:fld>
            <a:endParaRPr lang="en-US"/>
          </a:p>
        </p:txBody>
      </p:sp>
    </p:spTree>
    <p:extLst>
      <p:ext uri="{BB962C8B-B14F-4D97-AF65-F5344CB8AC3E}">
        <p14:creationId xmlns:p14="http://schemas.microsoft.com/office/powerpoint/2010/main" val="92094123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A1F23EE-1FFC-6942-AD83-2F1A3C0BD1D0}" type="slidenum">
              <a:rPr lang="en-US"/>
              <a:pPr/>
              <a:t>‹#›</a:t>
            </a:fld>
            <a:endParaRPr lang="en-US"/>
          </a:p>
        </p:txBody>
      </p:sp>
    </p:spTree>
    <p:extLst>
      <p:ext uri="{BB962C8B-B14F-4D97-AF65-F5344CB8AC3E}">
        <p14:creationId xmlns:p14="http://schemas.microsoft.com/office/powerpoint/2010/main" val="1443852858"/>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5CE39BE-0287-4946-AC06-EB6D29A75DCA}" type="slidenum">
              <a:rPr lang="en-US"/>
              <a:pPr/>
              <a:t>‹#›</a:t>
            </a:fld>
            <a:endParaRPr lang="en-US"/>
          </a:p>
        </p:txBody>
      </p:sp>
    </p:spTree>
    <p:extLst>
      <p:ext uri="{BB962C8B-B14F-4D97-AF65-F5344CB8AC3E}">
        <p14:creationId xmlns:p14="http://schemas.microsoft.com/office/powerpoint/2010/main" val="360460199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A268E6B-9D98-8F4C-843F-D77B32DDD5EE}" type="slidenum">
              <a:rPr lang="en-US"/>
              <a:pPr/>
              <a:t>‹#›</a:t>
            </a:fld>
            <a:endParaRPr lang="en-US"/>
          </a:p>
        </p:txBody>
      </p:sp>
    </p:spTree>
    <p:extLst>
      <p:ext uri="{BB962C8B-B14F-4D97-AF65-F5344CB8AC3E}">
        <p14:creationId xmlns:p14="http://schemas.microsoft.com/office/powerpoint/2010/main" val="38972580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27DEA80-92FE-C140-B361-0B70DDF45F79}" type="slidenum">
              <a:rPr lang="en-US"/>
              <a:pPr/>
              <a:t>‹#›</a:t>
            </a:fld>
            <a:endParaRPr lang="en-US"/>
          </a:p>
        </p:txBody>
      </p:sp>
    </p:spTree>
    <p:extLst>
      <p:ext uri="{BB962C8B-B14F-4D97-AF65-F5344CB8AC3E}">
        <p14:creationId xmlns:p14="http://schemas.microsoft.com/office/powerpoint/2010/main" val="65363775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6D6BF790-7459-7644-8E41-E93545B43A25}" type="slidenum">
              <a:rPr lang="en-US"/>
              <a:pPr/>
              <a:t>‹#›</a:t>
            </a:fld>
            <a:endParaRPr lang="en-US"/>
          </a:p>
        </p:txBody>
      </p:sp>
    </p:spTree>
    <p:extLst>
      <p:ext uri="{BB962C8B-B14F-4D97-AF65-F5344CB8AC3E}">
        <p14:creationId xmlns:p14="http://schemas.microsoft.com/office/powerpoint/2010/main" val="119397810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F7DF444-AD91-0C49-B832-249A515E7247}" type="slidenum">
              <a:rPr lang="en-US"/>
              <a:pPr/>
              <a:t>‹#›</a:t>
            </a:fld>
            <a:endParaRPr lang="en-US"/>
          </a:p>
        </p:txBody>
      </p:sp>
    </p:spTree>
    <p:extLst>
      <p:ext uri="{BB962C8B-B14F-4D97-AF65-F5344CB8AC3E}">
        <p14:creationId xmlns:p14="http://schemas.microsoft.com/office/powerpoint/2010/main" val="16964064"/>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35BA42E-1517-0F4D-8FC9-477AC5752309}" type="slidenum">
              <a:rPr lang="en-US"/>
              <a:pPr/>
              <a:t>‹#›</a:t>
            </a:fld>
            <a:endParaRPr lang="en-US"/>
          </a:p>
        </p:txBody>
      </p:sp>
    </p:spTree>
    <p:extLst>
      <p:ext uri="{BB962C8B-B14F-4D97-AF65-F5344CB8AC3E}">
        <p14:creationId xmlns:p14="http://schemas.microsoft.com/office/powerpoint/2010/main" val="126605182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15C7FD2-5787-2648-8208-E52F12FD9CBA}" type="slidenum">
              <a:rPr lang="en-US"/>
              <a:pPr/>
              <a:t>‹#›</a:t>
            </a:fld>
            <a:endParaRPr lang="en-US"/>
          </a:p>
        </p:txBody>
      </p:sp>
    </p:spTree>
    <p:extLst>
      <p:ext uri="{BB962C8B-B14F-4D97-AF65-F5344CB8AC3E}">
        <p14:creationId xmlns:p14="http://schemas.microsoft.com/office/powerpoint/2010/main" val="29476216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atin typeface="Arial"/>
                <a:ea typeface="Arial"/>
                <a:cs typeface="Arial"/>
              </a:defRPr>
            </a:lvl1pPr>
          </a:lstStyle>
          <a:p>
            <a:r>
              <a:rPr lang="en-US" dirty="0"/>
              <a:t>Click to edit Master title style</a:t>
            </a:r>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atin typeface="Arial"/>
                <a:ea typeface="Arial"/>
                <a:cs typeface="Arial"/>
              </a:defRPr>
            </a:lvl1pPr>
            <a:lvl2pPr>
              <a:defRPr sz="2800">
                <a:latin typeface="Arial"/>
                <a:ea typeface="Arial"/>
                <a:cs typeface="Arial"/>
              </a:defRPr>
            </a:lvl2pPr>
            <a:lvl3pPr>
              <a:defRPr sz="2400">
                <a:latin typeface="Arial"/>
                <a:ea typeface="Arial"/>
                <a:cs typeface="Arial"/>
              </a:defRPr>
            </a:lvl3pPr>
            <a:lvl4pPr>
              <a:defRPr sz="2000">
                <a:latin typeface="Arial"/>
                <a:ea typeface="Arial"/>
                <a:cs typeface="Arial"/>
              </a:defRPr>
            </a:lvl4pPr>
            <a:lvl5pPr>
              <a:defRPr sz="2000">
                <a:latin typeface="Arial"/>
                <a:ea typeface="Arial"/>
                <a:cs typeface="Aria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atin typeface="Arial"/>
                <a:ea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366D9F37-0717-4548-8434-2BA3E01D408A}" type="slidenum">
              <a:rPr lang="en-US"/>
              <a:pPr/>
              <a:t>‹#›</a:t>
            </a:fld>
            <a:endParaRPr lang="en-US"/>
          </a:p>
        </p:txBody>
      </p:sp>
    </p:spTree>
    <p:extLst>
      <p:ext uri="{BB962C8B-B14F-4D97-AF65-F5344CB8AC3E}">
        <p14:creationId xmlns:p14="http://schemas.microsoft.com/office/powerpoint/2010/main" val="139453000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674873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atin typeface="Arial"/>
                <a:ea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atin typeface="Arial"/>
                <a:ea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atin typeface="Arial"/>
                <a:ea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925F28C1-6DFC-3A4D-B218-1474A368C56C}" type="slidenum">
              <a:rPr lang="en-US"/>
              <a:pPr/>
              <a:t>‹#›</a:t>
            </a:fld>
            <a:endParaRPr lang="en-US"/>
          </a:p>
        </p:txBody>
      </p:sp>
    </p:spTree>
    <p:extLst>
      <p:ext uri="{BB962C8B-B14F-4D97-AF65-F5344CB8AC3E}">
        <p14:creationId xmlns:p14="http://schemas.microsoft.com/office/powerpoint/2010/main" val="44368290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383AC756-29A8-8849-B9C9-DD7ACE9B632C}" type="slidenum">
              <a:rPr lang="en-US"/>
              <a:pPr/>
              <a:t>‹#›</a:t>
            </a:fld>
            <a:endParaRPr lang="en-US"/>
          </a:p>
        </p:txBody>
      </p:sp>
    </p:spTree>
    <p:extLst>
      <p:ext uri="{BB962C8B-B14F-4D97-AF65-F5344CB8AC3E}">
        <p14:creationId xmlns:p14="http://schemas.microsoft.com/office/powerpoint/2010/main" val="80559887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lvl1pPr>
              <a:defRPr>
                <a:latin typeface="Arial"/>
                <a:ea typeface="Arial"/>
                <a:cs typeface="Arial"/>
              </a:defRPr>
            </a:lvl1pPr>
          </a:lstStyle>
          <a:p>
            <a:r>
              <a:rPr lang="en-US" dirty="0"/>
              <a:t>Click to edit Master title style</a:t>
            </a:r>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A6F9AEFF-C26F-1A40-AF05-A97103AB7EB1}" type="slidenum">
              <a:rPr lang="en-US"/>
              <a:pPr/>
              <a:t>‹#›</a:t>
            </a:fld>
            <a:endParaRPr lang="en-US"/>
          </a:p>
        </p:txBody>
      </p:sp>
    </p:spTree>
    <p:extLst>
      <p:ext uri="{BB962C8B-B14F-4D97-AF65-F5344CB8AC3E}">
        <p14:creationId xmlns:p14="http://schemas.microsoft.com/office/powerpoint/2010/main" val="67180259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atin typeface="Arial"/>
                <a:ea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a:defRPr/>
            </a:lvl1pPr>
          </a:lstStyle>
          <a:p>
            <a:fld id="{0A0691A0-CDF1-B943-8A9E-647EA630EAE7}" type="slidenum">
              <a:rPr lang="en-US"/>
              <a:pPr/>
              <a:t>‹#›</a:t>
            </a:fld>
            <a:endParaRPr lang="en-US"/>
          </a:p>
        </p:txBody>
      </p:sp>
    </p:spTree>
    <p:extLst>
      <p:ext uri="{BB962C8B-B14F-4D97-AF65-F5344CB8AC3E}">
        <p14:creationId xmlns:p14="http://schemas.microsoft.com/office/powerpoint/2010/main" val="195702904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93F8BBA5-4A41-4346-B59D-940AD6BCDC8F}" type="slidenum">
              <a:rPr lang="en-US"/>
              <a:pPr/>
              <a:t>‹#›</a:t>
            </a:fld>
            <a:endParaRPr lang="en-US"/>
          </a:p>
        </p:txBody>
      </p:sp>
    </p:spTree>
    <p:extLst>
      <p:ext uri="{BB962C8B-B14F-4D97-AF65-F5344CB8AC3E}">
        <p14:creationId xmlns:p14="http://schemas.microsoft.com/office/powerpoint/2010/main" val="37945898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atin typeface="Arial"/>
                <a:ea typeface="Arial"/>
                <a:cs typeface="Arial"/>
              </a:defRPr>
            </a:lvl1pPr>
          </a:lstStyle>
          <a:p>
            <a:r>
              <a:rPr lang="en-US" dirty="0"/>
              <a:t>Click to edit Master title style</a:t>
            </a:r>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atin typeface="Arial"/>
                <a:ea typeface="Arial"/>
                <a:cs typeface="Aria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B9883E5C-13D3-1B44-ADD6-648B26B187CF}" type="slidenum">
              <a:rPr lang="en-US"/>
              <a:pPr/>
              <a:t>‹#›</a:t>
            </a:fld>
            <a:endParaRPr lang="en-US"/>
          </a:p>
        </p:txBody>
      </p:sp>
    </p:spTree>
    <p:extLst>
      <p:ext uri="{BB962C8B-B14F-4D97-AF65-F5344CB8AC3E}">
        <p14:creationId xmlns:p14="http://schemas.microsoft.com/office/powerpoint/2010/main" val="365555973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atin typeface="Arial"/>
                <a:ea typeface="Arial"/>
                <a:cs typeface="Arial"/>
              </a:defRPr>
            </a:lvl1pPr>
            <a:lvl2pPr>
              <a:defRPr sz="2400">
                <a:latin typeface="Arial"/>
                <a:ea typeface="Arial"/>
                <a:cs typeface="Arial"/>
              </a:defRPr>
            </a:lvl2pPr>
            <a:lvl3pPr>
              <a:defRPr sz="2000">
                <a:latin typeface="Arial"/>
                <a:ea typeface="Arial"/>
                <a:cs typeface="Arial"/>
              </a:defRPr>
            </a:lvl3pPr>
            <a:lvl4pPr>
              <a:defRPr sz="1800">
                <a:latin typeface="Arial"/>
                <a:ea typeface="Arial"/>
                <a:cs typeface="Arial"/>
              </a:defRPr>
            </a:lvl4pPr>
            <a:lvl5pPr>
              <a:defRPr sz="1800">
                <a:latin typeface="Arial"/>
                <a:ea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atin typeface="Arial"/>
                <a:ea typeface="Arial"/>
                <a:cs typeface="Arial"/>
              </a:defRPr>
            </a:lvl1pPr>
            <a:lvl2pPr>
              <a:defRPr sz="2400">
                <a:latin typeface="Arial"/>
                <a:ea typeface="Arial"/>
                <a:cs typeface="Arial"/>
              </a:defRPr>
            </a:lvl2pPr>
            <a:lvl3pPr>
              <a:defRPr sz="2000">
                <a:latin typeface="Arial"/>
                <a:ea typeface="Arial"/>
                <a:cs typeface="Arial"/>
              </a:defRPr>
            </a:lvl3pPr>
            <a:lvl4pPr>
              <a:defRPr sz="1800">
                <a:latin typeface="Arial"/>
                <a:ea typeface="Arial"/>
                <a:cs typeface="Arial"/>
              </a:defRPr>
            </a:lvl4pPr>
            <a:lvl5pPr>
              <a:defRPr sz="1800">
                <a:latin typeface="Arial"/>
                <a:ea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fld id="{47199131-4EB7-204F-9201-7739A6E0DFC5}" type="slidenum">
              <a:rPr lang="en-US"/>
              <a:pPr/>
              <a:t>‹#›</a:t>
            </a:fld>
            <a:endParaRPr lang="en-US"/>
          </a:p>
        </p:txBody>
      </p:sp>
    </p:spTree>
    <p:extLst>
      <p:ext uri="{BB962C8B-B14F-4D97-AF65-F5344CB8AC3E}">
        <p14:creationId xmlns:p14="http://schemas.microsoft.com/office/powerpoint/2010/main" val="245451962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atin typeface="Arial"/>
                <a:ea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atin typeface="Arial"/>
                <a:ea typeface="Arial"/>
                <a:cs typeface="Arial"/>
              </a:defRPr>
            </a:lvl1pPr>
            <a:lvl2pPr>
              <a:defRPr sz="2000">
                <a:latin typeface="Arial"/>
                <a:ea typeface="Arial"/>
                <a:cs typeface="Arial"/>
              </a:defRPr>
            </a:lvl2pPr>
            <a:lvl3pPr>
              <a:defRPr sz="1800">
                <a:latin typeface="Arial"/>
                <a:ea typeface="Arial"/>
                <a:cs typeface="Arial"/>
              </a:defRPr>
            </a:lvl3pPr>
            <a:lvl4pPr>
              <a:defRPr sz="1600">
                <a:latin typeface="Arial"/>
                <a:ea typeface="Arial"/>
                <a:cs typeface="Arial"/>
              </a:defRPr>
            </a:lvl4pPr>
            <a:lvl5pPr>
              <a:defRPr sz="1600">
                <a:latin typeface="Arial"/>
                <a:ea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atin typeface="Arial"/>
                <a:ea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atin typeface="Arial"/>
                <a:ea typeface="Arial"/>
                <a:cs typeface="Arial"/>
              </a:defRPr>
            </a:lvl1pPr>
            <a:lvl2pPr>
              <a:defRPr sz="2000">
                <a:latin typeface="Arial"/>
                <a:ea typeface="Arial"/>
                <a:cs typeface="Arial"/>
              </a:defRPr>
            </a:lvl2pPr>
            <a:lvl3pPr>
              <a:defRPr sz="1800">
                <a:latin typeface="Arial"/>
                <a:ea typeface="Arial"/>
                <a:cs typeface="Arial"/>
              </a:defRPr>
            </a:lvl3pPr>
            <a:lvl4pPr>
              <a:defRPr sz="1600">
                <a:latin typeface="Arial"/>
                <a:ea typeface="Arial"/>
                <a:cs typeface="Arial"/>
              </a:defRPr>
            </a:lvl4pPr>
            <a:lvl5pPr>
              <a:defRPr sz="1600">
                <a:latin typeface="Arial"/>
                <a:ea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fld id="{5D2D21A3-48CD-7142-AB57-23EDC2814E01}" type="slidenum">
              <a:rPr lang="en-US"/>
              <a:pPr/>
              <a:t>‹#›</a:t>
            </a:fld>
            <a:endParaRPr lang="en-US"/>
          </a:p>
        </p:txBody>
      </p:sp>
    </p:spTree>
    <p:extLst>
      <p:ext uri="{BB962C8B-B14F-4D97-AF65-F5344CB8AC3E}">
        <p14:creationId xmlns:p14="http://schemas.microsoft.com/office/powerpoint/2010/main" val="251932489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DF92178-B26E-ED47-809B-77D626474E39}" type="slidenum">
              <a:rPr lang="en-US"/>
              <a:pPr/>
              <a:t>‹#›</a:t>
            </a:fld>
            <a:endParaRPr lang="en-US"/>
          </a:p>
        </p:txBody>
      </p:sp>
    </p:spTree>
    <p:extLst>
      <p:ext uri="{BB962C8B-B14F-4D97-AF65-F5344CB8AC3E}">
        <p14:creationId xmlns:p14="http://schemas.microsoft.com/office/powerpoint/2010/main" val="150759541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710A43C-527C-F24F-95A9-C0FB6AFDB365}" type="slidenum">
              <a:rPr lang="en-US"/>
              <a:pPr/>
              <a:t>‹#›</a:t>
            </a:fld>
            <a:endParaRPr lang="en-US"/>
          </a:p>
        </p:txBody>
      </p:sp>
    </p:spTree>
    <p:extLst>
      <p:ext uri="{BB962C8B-B14F-4D97-AF65-F5344CB8AC3E}">
        <p14:creationId xmlns:p14="http://schemas.microsoft.com/office/powerpoint/2010/main" val="34844231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atin typeface="Arial"/>
                <a:ea typeface="Arial"/>
                <a:cs typeface="Arial"/>
              </a:defRPr>
            </a:lvl1pPr>
          </a:lstStyle>
          <a:p>
            <a:r>
              <a:rPr lang="en-US" dirty="0"/>
              <a:t>Click to edit Master title style</a:t>
            </a:r>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atin typeface="Arial"/>
                <a:ea typeface="Arial"/>
                <a:cs typeface="Aria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27876671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atin typeface="Arial"/>
                <a:ea typeface="Arial"/>
                <a:cs typeface="Arial"/>
              </a:defRPr>
            </a:lvl1pPr>
          </a:lstStyle>
          <a:p>
            <a:r>
              <a:rPr lang="en-US" dirty="0"/>
              <a:t>Click to edit Master title style</a:t>
            </a:r>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atin typeface="Arial"/>
                <a:ea typeface="Arial"/>
                <a:cs typeface="Arial"/>
              </a:defRPr>
            </a:lvl1pPr>
            <a:lvl2pPr>
              <a:defRPr sz="2800">
                <a:latin typeface="Arial"/>
                <a:ea typeface="Arial"/>
                <a:cs typeface="Arial"/>
              </a:defRPr>
            </a:lvl2pPr>
            <a:lvl3pPr>
              <a:defRPr sz="2400">
                <a:latin typeface="Arial"/>
                <a:ea typeface="Arial"/>
                <a:cs typeface="Arial"/>
              </a:defRPr>
            </a:lvl3pPr>
            <a:lvl4pPr>
              <a:defRPr sz="2000">
                <a:latin typeface="Arial"/>
                <a:ea typeface="Arial"/>
                <a:cs typeface="Arial"/>
              </a:defRPr>
            </a:lvl4pPr>
            <a:lvl5pPr>
              <a:defRPr sz="2000">
                <a:latin typeface="Arial"/>
                <a:ea typeface="Arial"/>
                <a:cs typeface="Aria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atin typeface="Arial"/>
                <a:ea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04321BA0-39AD-C14C-A103-B5BC8FCE3310}" type="slidenum">
              <a:rPr lang="en-US"/>
              <a:pPr/>
              <a:t>‹#›</a:t>
            </a:fld>
            <a:endParaRPr lang="en-US"/>
          </a:p>
        </p:txBody>
      </p:sp>
    </p:spTree>
    <p:extLst>
      <p:ext uri="{BB962C8B-B14F-4D97-AF65-F5344CB8AC3E}">
        <p14:creationId xmlns:p14="http://schemas.microsoft.com/office/powerpoint/2010/main" val="241235875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atin typeface="Arial"/>
                <a:ea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atin typeface="Arial"/>
                <a:ea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atin typeface="Arial"/>
                <a:ea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44B19E7D-E812-CB45-9414-3312A377C081}" type="slidenum">
              <a:rPr lang="en-US"/>
              <a:pPr/>
              <a:t>‹#›</a:t>
            </a:fld>
            <a:endParaRPr lang="en-US"/>
          </a:p>
        </p:txBody>
      </p:sp>
    </p:spTree>
    <p:extLst>
      <p:ext uri="{BB962C8B-B14F-4D97-AF65-F5344CB8AC3E}">
        <p14:creationId xmlns:p14="http://schemas.microsoft.com/office/powerpoint/2010/main" val="63109562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B4A1E929-7B5D-9641-A153-50DB71600802}" type="slidenum">
              <a:rPr lang="en-US"/>
              <a:pPr/>
              <a:t>‹#›</a:t>
            </a:fld>
            <a:endParaRPr lang="en-US"/>
          </a:p>
        </p:txBody>
      </p:sp>
    </p:spTree>
    <p:extLst>
      <p:ext uri="{BB962C8B-B14F-4D97-AF65-F5344CB8AC3E}">
        <p14:creationId xmlns:p14="http://schemas.microsoft.com/office/powerpoint/2010/main" val="116800661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lvl1pPr>
              <a:defRPr>
                <a:latin typeface="Arial"/>
                <a:ea typeface="Arial"/>
                <a:cs typeface="Arial"/>
              </a:defRPr>
            </a:lvl1pPr>
          </a:lstStyle>
          <a:p>
            <a:r>
              <a:rPr lang="en-US" dirty="0"/>
              <a:t>Click to edit Master title style</a:t>
            </a:r>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593CDDB2-504F-3A4C-8F22-F1E4AE4ACCBA}" type="slidenum">
              <a:rPr lang="en-US"/>
              <a:pPr/>
              <a:t>‹#›</a:t>
            </a:fld>
            <a:endParaRPr lang="en-US"/>
          </a:p>
        </p:txBody>
      </p:sp>
    </p:spTree>
    <p:extLst>
      <p:ext uri="{BB962C8B-B14F-4D97-AF65-F5344CB8AC3E}">
        <p14:creationId xmlns:p14="http://schemas.microsoft.com/office/powerpoint/2010/main" val="29714924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952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lide-001">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
        <p:nvSpPr>
          <p:cNvPr id="3" name="Shape 39"/>
          <p:cNvSpPr>
            <a:spLocks noGrp="1"/>
          </p:cNvSpPr>
          <p:nvPr>
            <p:ph type="pic" sz="quarter" idx="13" hasCustomPrompt="1"/>
          </p:nvPr>
        </p:nvSpPr>
        <p:spPr>
          <a:xfrm>
            <a:off x="11172396" y="0"/>
            <a:ext cx="13211604" cy="13716000"/>
          </a:xfrm>
          <a:prstGeom prst="rect">
            <a:avLst/>
          </a:prstGeom>
          <a:pattFill prst="pct5">
            <a:fgClr>
              <a:schemeClr val="accent1">
                <a:lumMod val="60000"/>
                <a:lumOff val="40000"/>
              </a:schemeClr>
            </a:fgClr>
            <a:bgClr>
              <a:schemeClr val="tx2"/>
            </a:bgClr>
          </a:pattFill>
        </p:spPr>
        <p:txBody>
          <a:bodyPr lIns="91439" tIns="45719" rIns="91439" bIns="45719" anchor="t">
            <a:noAutofit/>
          </a:bodyPr>
          <a:lstStyle>
            <a:lvl1pPr>
              <a:defRPr baseline="0"/>
            </a:lvl1pPr>
          </a:lstStyle>
          <a:p>
            <a:r>
              <a:rPr lang="de-DE" dirty="0"/>
              <a:t>Drop Image </a:t>
            </a:r>
            <a:r>
              <a:rPr lang="de-DE" dirty="0" err="1"/>
              <a:t>here</a:t>
            </a:r>
            <a:endParaRPr dirty="0"/>
          </a:p>
        </p:txBody>
      </p:sp>
    </p:spTree>
    <p:extLst>
      <p:ext uri="{BB962C8B-B14F-4D97-AF65-F5344CB8AC3E}">
        <p14:creationId xmlns:p14="http://schemas.microsoft.com/office/powerpoint/2010/main" val="180812058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slide-002">
    <p:spTree>
      <p:nvGrpSpPr>
        <p:cNvPr id="1" name=""/>
        <p:cNvGrpSpPr/>
        <p:nvPr/>
      </p:nvGrpSpPr>
      <p:grpSpPr>
        <a:xfrm>
          <a:off x="0" y="0"/>
          <a:ext cx="0" cy="0"/>
          <a:chOff x="0" y="0"/>
          <a:chExt cx="0" cy="0"/>
        </a:xfrm>
      </p:grpSpPr>
      <p:sp>
        <p:nvSpPr>
          <p:cNvPr id="20" name="Shape 20"/>
          <p:cNvSpPr>
            <a:spLocks noGrp="1"/>
          </p:cNvSpPr>
          <p:nvPr>
            <p:ph type="pic" sz="quarter" idx="13" hasCustomPrompt="1"/>
          </p:nvPr>
        </p:nvSpPr>
        <p:spPr>
          <a:xfrm>
            <a:off x="2031702" y="6940550"/>
            <a:ext cx="9145554" cy="4748725"/>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1" name="Shape 21"/>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690782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slide-003">
    <p:spTree>
      <p:nvGrpSpPr>
        <p:cNvPr id="1" name=""/>
        <p:cNvGrpSpPr/>
        <p:nvPr/>
      </p:nvGrpSpPr>
      <p:grpSpPr>
        <a:xfrm>
          <a:off x="0" y="0"/>
          <a:ext cx="0" cy="0"/>
          <a:chOff x="0" y="0"/>
          <a:chExt cx="0" cy="0"/>
        </a:xfrm>
      </p:grpSpPr>
      <p:sp>
        <p:nvSpPr>
          <p:cNvPr id="29" name="Shape 2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pic>
        <p:nvPicPr>
          <p:cNvPr id="30" name="pasted-image.pdf"/>
          <p:cNvPicPr>
            <a:picLocks noChangeAspect="1"/>
          </p:cNvPicPr>
          <p:nvPr userDrawn="1"/>
        </p:nvPicPr>
        <p:blipFill>
          <a:blip r:embed="rId2"/>
          <a:srcRect l="15193" t="6006" r="15193" b="3060"/>
          <a:stretch>
            <a:fillRect/>
          </a:stretch>
        </p:blipFill>
        <p:spPr>
          <a:xfrm>
            <a:off x="0" y="0"/>
            <a:ext cx="10160001" cy="13716000"/>
          </a:xfrm>
          <a:prstGeom prst="rect">
            <a:avLst/>
          </a:prstGeom>
          <a:ln w="12700">
            <a:miter lim="400000"/>
          </a:ln>
        </p:spPr>
      </p:pic>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
        <p:nvSpPr>
          <p:cNvPr id="5" name="Shape 39"/>
          <p:cNvSpPr>
            <a:spLocks noGrp="1"/>
          </p:cNvSpPr>
          <p:nvPr>
            <p:ph type="pic" sz="quarter" idx="13" hasCustomPrompt="1"/>
          </p:nvPr>
        </p:nvSpPr>
        <p:spPr>
          <a:xfrm>
            <a:off x="0" y="0"/>
            <a:ext cx="10160001" cy="13716000"/>
          </a:xfrm>
          <a:prstGeom prst="rect">
            <a:avLst/>
          </a:prstGeom>
          <a:pattFill prst="pct5">
            <a:fgClr>
              <a:schemeClr val="accent1">
                <a:lumMod val="60000"/>
                <a:lumOff val="40000"/>
              </a:schemeClr>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Tree>
    <p:extLst>
      <p:ext uri="{BB962C8B-B14F-4D97-AF65-F5344CB8AC3E}">
        <p14:creationId xmlns:p14="http://schemas.microsoft.com/office/powerpoint/2010/main" val="282559276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slide-004">
    <p:spTree>
      <p:nvGrpSpPr>
        <p:cNvPr id="1" name=""/>
        <p:cNvGrpSpPr/>
        <p:nvPr/>
      </p:nvGrpSpPr>
      <p:grpSpPr>
        <a:xfrm>
          <a:off x="0" y="0"/>
          <a:ext cx="0" cy="0"/>
          <a:chOff x="0" y="0"/>
          <a:chExt cx="0" cy="0"/>
        </a:xfrm>
      </p:grpSpPr>
      <p:sp>
        <p:nvSpPr>
          <p:cNvPr id="38" name="Shape 38"/>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
        <p:nvSpPr>
          <p:cNvPr id="6" name="Picture Placeholder 3"/>
          <p:cNvSpPr txBox="1">
            <a:spLocks/>
          </p:cNvSpPr>
          <p:nvPr userDrawn="1"/>
        </p:nvSpPr>
        <p:spPr>
          <a:xfrm>
            <a:off x="16020307" y="2182486"/>
            <a:ext cx="3521459" cy="3493029"/>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accent1">
                <a:lumMod val="40000"/>
                <a:lumOff val="60000"/>
              </a:schemeClr>
            </a:fgClr>
            <a:bgClr>
              <a:schemeClr val="tx2"/>
            </a:bgClr>
          </a:pattFill>
        </p:spPr>
        <p:txBody>
          <a:bodyPr wrap="square" anchor="ctr">
            <a:noAutofit/>
          </a:bodyPr>
          <a:lstStyle>
            <a:lvl1pPr marL="366346" marR="0" indent="-366346" algn="ctr" defTabSz="825500" latinLnBrk="0">
              <a:lnSpc>
                <a:spcPct val="120000"/>
              </a:lnSpc>
              <a:spcBef>
                <a:spcPts val="5200"/>
              </a:spcBef>
              <a:spcAft>
                <a:spcPts val="0"/>
              </a:spcAft>
              <a:buClrTx/>
              <a:buSzPct val="75000"/>
              <a:buFontTx/>
              <a:buChar char="•"/>
              <a:tabLst/>
              <a:defRPr sz="1600" b="0" i="0" u="none" strike="noStrike" cap="none" spc="0" baseline="0">
                <a:ln>
                  <a:noFill/>
                </a:ln>
                <a:solidFill>
                  <a:srgbClr val="5E5E5E"/>
                </a:solidFill>
                <a:uFillTx/>
                <a:latin typeface="Titillium" charset="0"/>
                <a:ea typeface="Titillium" charset="0"/>
                <a:cs typeface="Titillium" charset="0"/>
                <a:sym typeface="Montserrat Light"/>
              </a:defRPr>
            </a:lvl1pPr>
            <a:lvl2pPr marL="1001346" marR="0" indent="-366346"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2pPr>
            <a:lvl3pPr marL="1636346" marR="0" indent="-366346"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3pPr>
            <a:lvl4pPr marL="2271346" marR="0" indent="-366346"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4pPr>
            <a:lvl5pPr marL="2906346" marR="0" indent="-366346"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hangingPunct="1"/>
            <a:r>
              <a:rPr lang="en-US"/>
              <a:t>Insert Image</a:t>
            </a:r>
          </a:p>
        </p:txBody>
      </p:sp>
      <p:sp>
        <p:nvSpPr>
          <p:cNvPr id="13" name="Picture Placeholder 3"/>
          <p:cNvSpPr>
            <a:spLocks noGrp="1"/>
          </p:cNvSpPr>
          <p:nvPr>
            <p:ph type="pic" sz="quarter" idx="17" hasCustomPrompt="1"/>
          </p:nvPr>
        </p:nvSpPr>
        <p:spPr>
          <a:xfrm>
            <a:off x="15931693" y="2079660"/>
            <a:ext cx="3698684" cy="369868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5">
            <a:fgClr>
              <a:schemeClr val="accent1">
                <a:lumMod val="60000"/>
                <a:lumOff val="40000"/>
              </a:schemeClr>
            </a:fgClr>
            <a:bgClr>
              <a:schemeClr val="tx2"/>
            </a:bgClr>
          </a:pattFill>
        </p:spPr>
        <p:txBody>
          <a:bodyPr wrap="square" anchor="ctr">
            <a:noAutofit/>
          </a:bodyPr>
          <a:lstStyle>
            <a:lvl1pPr algn="ctr">
              <a:defRPr sz="1600" b="0" i="0">
                <a:latin typeface="Titillium" charset="0"/>
                <a:ea typeface="Titillium" charset="0"/>
                <a:cs typeface="Titillium" charset="0"/>
              </a:defRPr>
            </a:lvl1pPr>
          </a:lstStyle>
          <a:p>
            <a:r>
              <a:rPr lang="de-DE" dirty="0"/>
              <a:t>Drop Image </a:t>
            </a:r>
            <a:r>
              <a:rPr lang="de-DE" dirty="0" err="1"/>
              <a:t>here</a:t>
            </a:r>
            <a:endParaRPr lang="de-DE" dirty="0"/>
          </a:p>
        </p:txBody>
      </p:sp>
    </p:spTree>
    <p:extLst>
      <p:ext uri="{BB962C8B-B14F-4D97-AF65-F5344CB8AC3E}">
        <p14:creationId xmlns:p14="http://schemas.microsoft.com/office/powerpoint/2010/main" val="381344216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slide-005">
    <p:spTree>
      <p:nvGrpSpPr>
        <p:cNvPr id="1" name=""/>
        <p:cNvGrpSpPr/>
        <p:nvPr/>
      </p:nvGrpSpPr>
      <p:grpSpPr>
        <a:xfrm>
          <a:off x="0" y="0"/>
          <a:ext cx="0" cy="0"/>
          <a:chOff x="0" y="0"/>
          <a:chExt cx="0" cy="0"/>
        </a:xfrm>
      </p:grpSpPr>
      <p:sp>
        <p:nvSpPr>
          <p:cNvPr id="47" name="Shape 47"/>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
        <p:nvSpPr>
          <p:cNvPr id="8" name="Shape 39"/>
          <p:cNvSpPr>
            <a:spLocks noGrp="1"/>
          </p:cNvSpPr>
          <p:nvPr>
            <p:ph type="pic" sz="quarter" idx="14" hasCustomPrompt="1"/>
          </p:nvPr>
        </p:nvSpPr>
        <p:spPr>
          <a:xfrm>
            <a:off x="17856000" y="2033489"/>
            <a:ext cx="6528000" cy="9649022"/>
          </a:xfrm>
          <a:prstGeom prst="rect">
            <a:avLst/>
          </a:prstGeom>
          <a:pattFill prst="pct5">
            <a:fgClr>
              <a:schemeClr val="accent1">
                <a:lumMod val="60000"/>
                <a:lumOff val="40000"/>
              </a:schemeClr>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effectLst>
                  <a:glow>
                    <a:schemeClr val="accent1">
                      <a:alpha val="40000"/>
                    </a:schemeClr>
                  </a:glow>
                </a:effectLst>
              </a:defRPr>
            </a:lvl1pPr>
          </a:lstStyle>
          <a:p>
            <a:r>
              <a:rPr lang="de-DE" dirty="0"/>
              <a:t>Drop Image </a:t>
            </a:r>
            <a:r>
              <a:rPr lang="de-DE" dirty="0" err="1"/>
              <a:t>here</a:t>
            </a:r>
            <a:endParaRPr lang="de-DE" dirty="0"/>
          </a:p>
        </p:txBody>
      </p:sp>
    </p:spTree>
    <p:extLst>
      <p:ext uri="{BB962C8B-B14F-4D97-AF65-F5344CB8AC3E}">
        <p14:creationId xmlns:p14="http://schemas.microsoft.com/office/powerpoint/2010/main" val="180806616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atin typeface="Arial"/>
                <a:ea typeface="Arial"/>
                <a:cs typeface="Arial"/>
              </a:defRPr>
            </a:lvl1pPr>
            <a:lvl2pPr>
              <a:defRPr sz="2400">
                <a:latin typeface="Arial"/>
                <a:ea typeface="Arial"/>
                <a:cs typeface="Arial"/>
              </a:defRPr>
            </a:lvl2pPr>
            <a:lvl3pPr>
              <a:defRPr sz="2000">
                <a:latin typeface="Arial"/>
                <a:ea typeface="Arial"/>
                <a:cs typeface="Arial"/>
              </a:defRPr>
            </a:lvl3pPr>
            <a:lvl4pPr>
              <a:defRPr sz="1800">
                <a:latin typeface="Arial"/>
                <a:ea typeface="Arial"/>
                <a:cs typeface="Arial"/>
              </a:defRPr>
            </a:lvl4pPr>
            <a:lvl5pPr>
              <a:defRPr sz="1800">
                <a:latin typeface="Arial"/>
                <a:ea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atin typeface="Arial"/>
                <a:ea typeface="Arial"/>
                <a:cs typeface="Arial"/>
              </a:defRPr>
            </a:lvl1pPr>
            <a:lvl2pPr>
              <a:defRPr sz="2400">
                <a:latin typeface="Arial"/>
                <a:ea typeface="Arial"/>
                <a:cs typeface="Arial"/>
              </a:defRPr>
            </a:lvl2pPr>
            <a:lvl3pPr>
              <a:defRPr sz="2000">
                <a:latin typeface="Arial"/>
                <a:ea typeface="Arial"/>
                <a:cs typeface="Arial"/>
              </a:defRPr>
            </a:lvl3pPr>
            <a:lvl4pPr>
              <a:defRPr sz="1800">
                <a:latin typeface="Arial"/>
                <a:ea typeface="Arial"/>
                <a:cs typeface="Arial"/>
              </a:defRPr>
            </a:lvl4pPr>
            <a:lvl5pPr>
              <a:defRPr sz="1800">
                <a:latin typeface="Arial"/>
                <a:ea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995111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slide-006">
    <p:spTree>
      <p:nvGrpSpPr>
        <p:cNvPr id="1" name=""/>
        <p:cNvGrpSpPr/>
        <p:nvPr/>
      </p:nvGrpSpPr>
      <p:grpSpPr>
        <a:xfrm>
          <a:off x="0" y="0"/>
          <a:ext cx="0" cy="0"/>
          <a:chOff x="0" y="0"/>
          <a:chExt cx="0" cy="0"/>
        </a:xfrm>
      </p:grpSpPr>
      <p:sp>
        <p:nvSpPr>
          <p:cNvPr id="57" name="Shape 57"/>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58" name="Shape 58"/>
          <p:cNvSpPr>
            <a:spLocks noGrp="1"/>
          </p:cNvSpPr>
          <p:nvPr>
            <p:ph type="pic" idx="13" hasCustomPrompt="1"/>
          </p:nvPr>
        </p:nvSpPr>
        <p:spPr>
          <a:xfrm>
            <a:off x="0" y="0"/>
            <a:ext cx="12199738" cy="13716196"/>
          </a:xfrm>
          <a:prstGeom prst="rect">
            <a:avLst/>
          </a:prstGeom>
          <a:pattFill prst="pct5">
            <a:fgClr>
              <a:schemeClr val="accent1">
                <a:lumMod val="60000"/>
                <a:lumOff val="40000"/>
              </a:schemeClr>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340453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slide-007">
    <p:spTree>
      <p:nvGrpSpPr>
        <p:cNvPr id="1" name=""/>
        <p:cNvGrpSpPr/>
        <p:nvPr/>
      </p:nvGrpSpPr>
      <p:grpSpPr>
        <a:xfrm>
          <a:off x="0" y="0"/>
          <a:ext cx="0" cy="0"/>
          <a:chOff x="0" y="0"/>
          <a:chExt cx="0" cy="0"/>
        </a:xfrm>
      </p:grpSpPr>
      <p:sp>
        <p:nvSpPr>
          <p:cNvPr id="66" name="Shape 66"/>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67" name="Shape 67"/>
          <p:cNvSpPr>
            <a:spLocks noGrp="1"/>
          </p:cNvSpPr>
          <p:nvPr>
            <p:ph type="pic" sz="quarter" idx="13" hasCustomPrompt="1"/>
          </p:nvPr>
        </p:nvSpPr>
        <p:spPr>
          <a:xfrm>
            <a:off x="12478016" y="4317900"/>
            <a:ext cx="8481714" cy="5310243"/>
          </a:xfrm>
          <a:prstGeom prst="rect">
            <a:avLst/>
          </a:prstGeom>
          <a:pattFill prst="pct5">
            <a:fgClr>
              <a:schemeClr val="accent1">
                <a:lumMod val="60000"/>
                <a:lumOff val="40000"/>
              </a:schemeClr>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705626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slide-008">
    <p:spTree>
      <p:nvGrpSpPr>
        <p:cNvPr id="1" name=""/>
        <p:cNvGrpSpPr/>
        <p:nvPr/>
      </p:nvGrpSpPr>
      <p:grpSpPr>
        <a:xfrm>
          <a:off x="0" y="0"/>
          <a:ext cx="0" cy="0"/>
          <a:chOff x="0" y="0"/>
          <a:chExt cx="0" cy="0"/>
        </a:xfrm>
      </p:grpSpPr>
      <p:sp>
        <p:nvSpPr>
          <p:cNvPr id="75" name="Shape 75"/>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76" name="Shape 76"/>
          <p:cNvSpPr>
            <a:spLocks noGrp="1"/>
          </p:cNvSpPr>
          <p:nvPr>
            <p:ph type="pic" sz="quarter" idx="13" hasCustomPrompt="1"/>
          </p:nvPr>
        </p:nvSpPr>
        <p:spPr>
          <a:xfrm>
            <a:off x="0" y="0"/>
            <a:ext cx="6096001" cy="4572000"/>
          </a:xfrm>
          <a:prstGeom prst="rect">
            <a:avLst/>
          </a:prstGeom>
          <a:pattFill prst="pct5">
            <a:fgClr>
              <a:schemeClr val="accent1">
                <a:lumMod val="60000"/>
                <a:lumOff val="40000"/>
              </a:schemeClr>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7" name="Shape 77"/>
          <p:cNvSpPr>
            <a:spLocks noGrp="1"/>
          </p:cNvSpPr>
          <p:nvPr>
            <p:ph type="pic" sz="quarter" idx="14" hasCustomPrompt="1"/>
          </p:nvPr>
        </p:nvSpPr>
        <p:spPr>
          <a:xfrm>
            <a:off x="6096000" y="0"/>
            <a:ext cx="6096001" cy="4572000"/>
          </a:xfrm>
          <a:prstGeom prst="rect">
            <a:avLst/>
          </a:prstGeom>
          <a:pattFill prst="pct5">
            <a:fgClr>
              <a:schemeClr val="accent1">
                <a:lumMod val="60000"/>
                <a:lumOff val="40000"/>
              </a:schemeClr>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8" name="Shape 78"/>
          <p:cNvSpPr>
            <a:spLocks noGrp="1"/>
          </p:cNvSpPr>
          <p:nvPr>
            <p:ph type="pic" sz="quarter" idx="15" hasCustomPrompt="1"/>
          </p:nvPr>
        </p:nvSpPr>
        <p:spPr>
          <a:xfrm>
            <a:off x="12192000" y="0"/>
            <a:ext cx="6096001" cy="4572000"/>
          </a:xfrm>
          <a:prstGeom prst="rect">
            <a:avLst/>
          </a:prstGeom>
          <a:pattFill prst="pct5">
            <a:fgClr>
              <a:schemeClr val="accent1">
                <a:lumMod val="60000"/>
                <a:lumOff val="40000"/>
              </a:schemeClr>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9" name="Shape 79"/>
          <p:cNvSpPr>
            <a:spLocks noGrp="1"/>
          </p:cNvSpPr>
          <p:nvPr>
            <p:ph type="pic" sz="quarter" idx="16" hasCustomPrompt="1"/>
          </p:nvPr>
        </p:nvSpPr>
        <p:spPr>
          <a:xfrm>
            <a:off x="18288000" y="0"/>
            <a:ext cx="6096000" cy="4572000"/>
          </a:xfrm>
          <a:prstGeom prst="rect">
            <a:avLst/>
          </a:prstGeom>
          <a:pattFill prst="pct5">
            <a:fgClr>
              <a:schemeClr val="accent1">
                <a:lumMod val="60000"/>
                <a:lumOff val="40000"/>
              </a:schemeClr>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201457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slide-009">
    <p:spTree>
      <p:nvGrpSpPr>
        <p:cNvPr id="1" name=""/>
        <p:cNvGrpSpPr/>
        <p:nvPr/>
      </p:nvGrpSpPr>
      <p:grpSpPr>
        <a:xfrm>
          <a:off x="0" y="0"/>
          <a:ext cx="0" cy="0"/>
          <a:chOff x="0" y="0"/>
          <a:chExt cx="0" cy="0"/>
        </a:xfrm>
      </p:grpSpPr>
      <p:sp>
        <p:nvSpPr>
          <p:cNvPr id="87" name="Shape 87"/>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88" name="Shape 88"/>
          <p:cNvSpPr>
            <a:spLocks noGrp="1"/>
          </p:cNvSpPr>
          <p:nvPr>
            <p:ph type="pic" sz="quarter" idx="13" hasCustomPrompt="1"/>
          </p:nvPr>
        </p:nvSpPr>
        <p:spPr>
          <a:xfrm>
            <a:off x="2323463" y="2870200"/>
            <a:ext cx="6007201" cy="7975600"/>
          </a:xfrm>
          <a:prstGeom prst="rect">
            <a:avLst/>
          </a:prstGeom>
          <a:pattFill prst="pct5">
            <a:fgClr>
              <a:schemeClr val="accent1">
                <a:lumMod val="60000"/>
                <a:lumOff val="40000"/>
              </a:schemeClr>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9" name="Shape 89"/>
          <p:cNvSpPr>
            <a:spLocks noGrp="1"/>
          </p:cNvSpPr>
          <p:nvPr>
            <p:ph type="pic" sz="quarter" idx="14" hasCustomPrompt="1"/>
          </p:nvPr>
        </p:nvSpPr>
        <p:spPr>
          <a:xfrm>
            <a:off x="8695152" y="8564818"/>
            <a:ext cx="1750993" cy="2027800"/>
          </a:xfrm>
          <a:prstGeom prst="rect">
            <a:avLst/>
          </a:prstGeom>
          <a:pattFill prst="pct5">
            <a:fgClr>
              <a:schemeClr val="accent1">
                <a:lumMod val="60000"/>
                <a:lumOff val="40000"/>
              </a:schemeClr>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816093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slide-010">
    <p:spTree>
      <p:nvGrpSpPr>
        <p:cNvPr id="1" name=""/>
        <p:cNvGrpSpPr/>
        <p:nvPr/>
      </p:nvGrpSpPr>
      <p:grpSpPr>
        <a:xfrm>
          <a:off x="0" y="0"/>
          <a:ext cx="0" cy="0"/>
          <a:chOff x="0" y="0"/>
          <a:chExt cx="0" cy="0"/>
        </a:xfrm>
      </p:grpSpPr>
      <p:sp>
        <p:nvSpPr>
          <p:cNvPr id="97" name="Shape 97"/>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
        <p:nvSpPr>
          <p:cNvPr id="15" name="Shape 674"/>
          <p:cNvSpPr>
            <a:spLocks noGrp="1"/>
          </p:cNvSpPr>
          <p:nvPr>
            <p:ph type="pic" sz="quarter" idx="21" hasCustomPrompt="1"/>
          </p:nvPr>
        </p:nvSpPr>
        <p:spPr>
          <a:xfrm>
            <a:off x="3105530" y="5376392"/>
            <a:ext cx="2958344" cy="296591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6" name="Shape 674"/>
          <p:cNvSpPr>
            <a:spLocks noGrp="1"/>
          </p:cNvSpPr>
          <p:nvPr>
            <p:ph type="pic" sz="quarter" idx="22" hasCustomPrompt="1"/>
          </p:nvPr>
        </p:nvSpPr>
        <p:spPr>
          <a:xfrm>
            <a:off x="10728009" y="5383969"/>
            <a:ext cx="2958344" cy="296591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7" name="Shape 674"/>
          <p:cNvSpPr>
            <a:spLocks noGrp="1"/>
          </p:cNvSpPr>
          <p:nvPr>
            <p:ph type="pic" sz="quarter" idx="23" hasCustomPrompt="1"/>
          </p:nvPr>
        </p:nvSpPr>
        <p:spPr>
          <a:xfrm>
            <a:off x="18375892" y="5350992"/>
            <a:ext cx="2958344" cy="296591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Tree>
    <p:extLst>
      <p:ext uri="{BB962C8B-B14F-4D97-AF65-F5344CB8AC3E}">
        <p14:creationId xmlns:p14="http://schemas.microsoft.com/office/powerpoint/2010/main" val="254676939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slide-011">
    <p:spTree>
      <p:nvGrpSpPr>
        <p:cNvPr id="1" name=""/>
        <p:cNvGrpSpPr/>
        <p:nvPr/>
      </p:nvGrpSpPr>
      <p:grpSpPr>
        <a:xfrm>
          <a:off x="0" y="0"/>
          <a:ext cx="0" cy="0"/>
          <a:chOff x="0" y="0"/>
          <a:chExt cx="0" cy="0"/>
        </a:xfrm>
      </p:grpSpPr>
      <p:sp>
        <p:nvSpPr>
          <p:cNvPr id="108" name="Shape 108"/>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11" name="Shape 111"/>
          <p:cNvSpPr>
            <a:spLocks noGrp="1"/>
          </p:cNvSpPr>
          <p:nvPr>
            <p:ph type="sldNum" sz="quarter" idx="2"/>
          </p:nvPr>
        </p:nvSpPr>
        <p:spPr>
          <a:prstGeom prst="rect">
            <a:avLst/>
          </a:prstGeom>
        </p:spPr>
        <p:txBody>
          <a:bodyPr/>
          <a:lstStyle/>
          <a:p>
            <a:fld id="{86CB4B4D-7CA3-9044-876B-883B54F8677D}" type="slidenum">
              <a:t>‹#›</a:t>
            </a:fld>
            <a:endParaRPr/>
          </a:p>
        </p:txBody>
      </p:sp>
      <p:sp>
        <p:nvSpPr>
          <p:cNvPr id="6" name="Shape 674"/>
          <p:cNvSpPr>
            <a:spLocks noGrp="1"/>
          </p:cNvSpPr>
          <p:nvPr>
            <p:ph type="pic" sz="quarter" idx="21" hasCustomPrompt="1"/>
          </p:nvPr>
        </p:nvSpPr>
        <p:spPr>
          <a:xfrm>
            <a:off x="3105530" y="5376392"/>
            <a:ext cx="2958344" cy="296591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7" name="Shape 674"/>
          <p:cNvSpPr>
            <a:spLocks noGrp="1"/>
          </p:cNvSpPr>
          <p:nvPr>
            <p:ph type="pic" sz="quarter" idx="22" hasCustomPrompt="1"/>
          </p:nvPr>
        </p:nvSpPr>
        <p:spPr>
          <a:xfrm>
            <a:off x="9292193" y="3944477"/>
            <a:ext cx="5829976" cy="5844902"/>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Tree>
    <p:extLst>
      <p:ext uri="{BB962C8B-B14F-4D97-AF65-F5344CB8AC3E}">
        <p14:creationId xmlns:p14="http://schemas.microsoft.com/office/powerpoint/2010/main" val="235766663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slide-012">
    <p:spTree>
      <p:nvGrpSpPr>
        <p:cNvPr id="1" name=""/>
        <p:cNvGrpSpPr/>
        <p:nvPr/>
      </p:nvGrpSpPr>
      <p:grpSpPr>
        <a:xfrm>
          <a:off x="0" y="0"/>
          <a:ext cx="0" cy="0"/>
          <a:chOff x="0" y="0"/>
          <a:chExt cx="0" cy="0"/>
        </a:xfrm>
      </p:grpSpPr>
      <p:sp>
        <p:nvSpPr>
          <p:cNvPr id="118" name="Shape 118"/>
          <p:cNvSpPr/>
          <p:nvPr/>
        </p:nvSpPr>
        <p:spPr>
          <a:xfrm>
            <a:off x="5060" y="-1"/>
            <a:ext cx="9787773" cy="13716001"/>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3200">
                <a:solidFill>
                  <a:srgbClr val="FFFFFF"/>
                </a:solidFill>
              </a:defRPr>
            </a:pPr>
            <a:endParaRPr/>
          </a:p>
        </p:txBody>
      </p:sp>
      <p:sp>
        <p:nvSpPr>
          <p:cNvPr id="119" name="Shape 11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20" name="Shape 120"/>
          <p:cNvSpPr>
            <a:spLocks noGrp="1"/>
          </p:cNvSpPr>
          <p:nvPr>
            <p:ph type="pic" sz="quarter" idx="13"/>
          </p:nvPr>
        </p:nvSpPr>
        <p:spPr>
          <a:xfrm>
            <a:off x="7765991" y="4661810"/>
            <a:ext cx="3901427" cy="4518185"/>
          </a:xfrm>
          <a:prstGeom prst="rect">
            <a:avLst/>
          </a:prstGeom>
          <a:pattFill prst="pct5">
            <a:fgClr>
              <a:schemeClr val="accent1"/>
            </a:fgClr>
            <a:bgClr>
              <a:schemeClr val="tx2"/>
            </a:bgClr>
          </a:pattFill>
        </p:spPr>
        <p:txBody>
          <a:bodyPr lIns="91439" tIns="45719" rIns="91439" bIns="45719" anchor="t">
            <a:noAutofit/>
          </a:bodyPr>
          <a:lstStyle/>
          <a:p>
            <a:endParaRPr/>
          </a:p>
        </p:txBody>
      </p:sp>
      <p:sp>
        <p:nvSpPr>
          <p:cNvPr id="121" name="Shape 12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029439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slide-013">
    <p:spTree>
      <p:nvGrpSpPr>
        <p:cNvPr id="1" name=""/>
        <p:cNvGrpSpPr/>
        <p:nvPr/>
      </p:nvGrpSpPr>
      <p:grpSpPr>
        <a:xfrm>
          <a:off x="0" y="0"/>
          <a:ext cx="0" cy="0"/>
          <a:chOff x="0" y="0"/>
          <a:chExt cx="0" cy="0"/>
        </a:xfrm>
      </p:grpSpPr>
      <p:sp>
        <p:nvSpPr>
          <p:cNvPr id="128" name="Shape 128"/>
          <p:cNvSpPr>
            <a:spLocks noGrp="1"/>
          </p:cNvSpPr>
          <p:nvPr>
            <p:ph type="pic" idx="13"/>
          </p:nvPr>
        </p:nvSpPr>
        <p:spPr>
          <a:xfrm>
            <a:off x="11179673" y="0"/>
            <a:ext cx="13271599" cy="13716001"/>
          </a:xfrm>
          <a:prstGeom prst="rect">
            <a:avLst/>
          </a:prstGeom>
          <a:pattFill prst="pct5">
            <a:fgClr>
              <a:schemeClr val="accent1"/>
            </a:fgClr>
            <a:bgClr>
              <a:schemeClr val="tx2"/>
            </a:bgClr>
          </a:pattFill>
        </p:spPr>
        <p:txBody>
          <a:bodyPr lIns="91439" tIns="45719" rIns="91439" bIns="45719" anchor="t">
            <a:noAutofit/>
          </a:bodyPr>
          <a:lstStyle/>
          <a:p>
            <a:endParaRPr/>
          </a:p>
        </p:txBody>
      </p:sp>
      <p:sp>
        <p:nvSpPr>
          <p:cNvPr id="129" name="Shape 12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30" name="Shape 13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967132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slide-014">
    <p:spTree>
      <p:nvGrpSpPr>
        <p:cNvPr id="1" name=""/>
        <p:cNvGrpSpPr/>
        <p:nvPr/>
      </p:nvGrpSpPr>
      <p:grpSpPr>
        <a:xfrm>
          <a:off x="0" y="0"/>
          <a:ext cx="0" cy="0"/>
          <a:chOff x="0" y="0"/>
          <a:chExt cx="0" cy="0"/>
        </a:xfrm>
      </p:grpSpPr>
      <p:sp>
        <p:nvSpPr>
          <p:cNvPr id="137" name="Shape 137"/>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38" name="Shape 138"/>
          <p:cNvSpPr>
            <a:spLocks noGrp="1"/>
          </p:cNvSpPr>
          <p:nvPr>
            <p:ph type="pic" sz="quarter" idx="13" hasCustomPrompt="1"/>
          </p:nvPr>
        </p:nvSpPr>
        <p:spPr>
          <a:xfrm>
            <a:off x="3481277" y="5946973"/>
            <a:ext cx="2286001" cy="2286001"/>
          </a:xfrm>
          <a:prstGeom prst="ellipse">
            <a:avLst/>
          </a:prstGeom>
          <a:pattFill prst="pct5">
            <a:fgClr>
              <a:schemeClr val="accent1"/>
            </a:fgClr>
            <a:bgClr>
              <a:schemeClr val="tx2"/>
            </a:bgClr>
          </a:pattFill>
        </p:spPr>
        <p:txBody>
          <a:bodyPr lIns="91439" tIns="45719" rIns="91439" bIns="45719" anchor="t">
            <a:noAutofit/>
          </a:bodyPr>
          <a:lstStyle>
            <a:lvl1pPr>
              <a:defRPr baseline="0"/>
            </a:lvl1pPr>
          </a:lstStyle>
          <a:p>
            <a:r>
              <a:rPr lang="de-DE" dirty="0"/>
              <a:t>Drop </a:t>
            </a:r>
            <a:r>
              <a:rPr lang="de-DE" dirty="0" err="1"/>
              <a:t>here</a:t>
            </a:r>
            <a:endParaRPr dirty="0"/>
          </a:p>
        </p:txBody>
      </p:sp>
      <p:sp>
        <p:nvSpPr>
          <p:cNvPr id="139" name="Shape 139"/>
          <p:cNvSpPr>
            <a:spLocks noGrp="1"/>
          </p:cNvSpPr>
          <p:nvPr>
            <p:ph type="pic" sz="quarter" idx="14" hasCustomPrompt="1"/>
          </p:nvPr>
        </p:nvSpPr>
        <p:spPr>
          <a:xfrm>
            <a:off x="11057182" y="5946973"/>
            <a:ext cx="2286001" cy="2286001"/>
          </a:xfrm>
          <a:prstGeom prst="ellipse">
            <a:avLst/>
          </a:prstGeom>
          <a:pattFill prst="pct5">
            <a:fgClr>
              <a:schemeClr val="accent1"/>
            </a:fgClr>
            <a:bgClr>
              <a:schemeClr val="tx2"/>
            </a:bgClr>
          </a:pattFill>
        </p:spPr>
        <p:txBody>
          <a:bodyPr lIns="91439" tIns="45719" rIns="91439" bIns="45719" anchor="t">
            <a:noAutofit/>
          </a:bodyPr>
          <a:lstStyle/>
          <a:p>
            <a:r>
              <a:rPr lang="de-DE" dirty="0" err="1"/>
              <a:t>drophere</a:t>
            </a:r>
            <a:endParaRPr dirty="0"/>
          </a:p>
        </p:txBody>
      </p:sp>
      <p:sp>
        <p:nvSpPr>
          <p:cNvPr id="140" name="Shape 140"/>
          <p:cNvSpPr>
            <a:spLocks noGrp="1"/>
          </p:cNvSpPr>
          <p:nvPr>
            <p:ph type="pic" sz="quarter" idx="15" hasCustomPrompt="1"/>
          </p:nvPr>
        </p:nvSpPr>
        <p:spPr>
          <a:xfrm>
            <a:off x="18674146" y="5946973"/>
            <a:ext cx="2286001" cy="2286001"/>
          </a:xfrm>
          <a:prstGeom prst="ellipse">
            <a:avLst/>
          </a:prstGeom>
          <a:pattFill prst="pct5">
            <a:fgClr>
              <a:schemeClr val="accent1"/>
            </a:fgClr>
            <a:bgClr>
              <a:schemeClr val="tx2"/>
            </a:bgClr>
          </a:pattFill>
        </p:spPr>
        <p:txBody>
          <a:bodyPr lIns="91439" tIns="45719" rIns="91439" bIns="45719" anchor="t">
            <a:noAutofit/>
          </a:bodyPr>
          <a:lstStyle/>
          <a:p>
            <a:r>
              <a:rPr lang="de-DE" dirty="0" err="1"/>
              <a:t>drophere</a:t>
            </a:r>
            <a:endParaRPr dirty="0"/>
          </a:p>
        </p:txBody>
      </p:sp>
      <p:sp>
        <p:nvSpPr>
          <p:cNvPr id="141" name="Shape 1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516490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slide-015">
    <p:spTree>
      <p:nvGrpSpPr>
        <p:cNvPr id="1" name=""/>
        <p:cNvGrpSpPr/>
        <p:nvPr/>
      </p:nvGrpSpPr>
      <p:grpSpPr>
        <a:xfrm>
          <a:off x="0" y="0"/>
          <a:ext cx="0" cy="0"/>
          <a:chOff x="0" y="0"/>
          <a:chExt cx="0" cy="0"/>
        </a:xfrm>
      </p:grpSpPr>
      <p:sp>
        <p:nvSpPr>
          <p:cNvPr id="148" name="Shape 148"/>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49" name="Shape 149"/>
          <p:cNvSpPr>
            <a:spLocks noGrp="1"/>
          </p:cNvSpPr>
          <p:nvPr>
            <p:ph type="pic" sz="quarter" idx="13" hasCustomPrompt="1"/>
          </p:nvPr>
        </p:nvSpPr>
        <p:spPr>
          <a:xfrm>
            <a:off x="9400674" y="5214890"/>
            <a:ext cx="3810001" cy="3810001"/>
          </a:xfrm>
          <a:prstGeom prst="ellipse">
            <a:avLst/>
          </a:prstGeom>
          <a:pattFill prst="pct5">
            <a:fgClr>
              <a:schemeClr val="accent1"/>
            </a:fgClr>
            <a:bgClr>
              <a:schemeClr val="tx2"/>
            </a:bgClr>
          </a:pattFill>
        </p:spPr>
        <p:txBody>
          <a:bodyPr lIns="91439" tIns="45719" rIns="91439" bIns="45719" anchor="t">
            <a:noAutofit/>
          </a:bodyPr>
          <a:lstStyle>
            <a:lvl1pPr>
              <a:defRPr baseline="0"/>
            </a:lvl1pPr>
          </a:lstStyle>
          <a:p>
            <a:r>
              <a:rPr lang="de-DE" dirty="0" err="1"/>
              <a:t>drop</a:t>
            </a:r>
            <a:r>
              <a:rPr lang="de-DE" dirty="0"/>
              <a:t> Image </a:t>
            </a:r>
            <a:r>
              <a:rPr lang="de-DE" dirty="0" err="1"/>
              <a:t>here</a:t>
            </a:r>
            <a:endParaRPr lang="de-DE" dirty="0"/>
          </a:p>
        </p:txBody>
      </p:sp>
      <p:sp>
        <p:nvSpPr>
          <p:cNvPr id="150" name="Shape 150"/>
          <p:cNvSpPr>
            <a:spLocks noGrp="1"/>
          </p:cNvSpPr>
          <p:nvPr>
            <p:ph type="pic" sz="quarter" idx="14" hasCustomPrompt="1"/>
          </p:nvPr>
        </p:nvSpPr>
        <p:spPr>
          <a:xfrm>
            <a:off x="3426149" y="5946973"/>
            <a:ext cx="2286001" cy="2286001"/>
          </a:xfrm>
          <a:prstGeom prst="ellipse">
            <a:avLst/>
          </a:prstGeom>
          <a:pattFill prst="pct5">
            <a:fgClr>
              <a:schemeClr val="accent1"/>
            </a:fgClr>
            <a:bgClr>
              <a:schemeClr val="tx2"/>
            </a:bgClr>
          </a:pattFill>
        </p:spPr>
        <p:txBody>
          <a:bodyPr lIns="91439" tIns="45719" rIns="91439" bIns="45719" anchor="t">
            <a:noAutofit/>
          </a:bodyPr>
          <a:lstStyle>
            <a:lvl1pPr>
              <a:defRPr baseline="0"/>
            </a:lvl1pPr>
          </a:lstStyle>
          <a:p>
            <a:r>
              <a:rPr lang="de-DE" dirty="0"/>
              <a:t>Drop </a:t>
            </a:r>
            <a:r>
              <a:rPr lang="de-DE" dirty="0" err="1"/>
              <a:t>here</a:t>
            </a:r>
            <a:endParaRPr lang="de-DE" dirty="0"/>
          </a:p>
        </p:txBody>
      </p:sp>
      <p:sp>
        <p:nvSpPr>
          <p:cNvPr id="151" name="Shape 15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955595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atin typeface="Arial"/>
                <a:ea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atin typeface="Arial"/>
                <a:ea typeface="Arial"/>
                <a:cs typeface="Arial"/>
              </a:defRPr>
            </a:lvl1pPr>
            <a:lvl2pPr>
              <a:defRPr sz="2000">
                <a:latin typeface="Arial"/>
                <a:ea typeface="Arial"/>
                <a:cs typeface="Arial"/>
              </a:defRPr>
            </a:lvl2pPr>
            <a:lvl3pPr>
              <a:defRPr sz="1800">
                <a:latin typeface="Arial"/>
                <a:ea typeface="Arial"/>
                <a:cs typeface="Arial"/>
              </a:defRPr>
            </a:lvl3pPr>
            <a:lvl4pPr>
              <a:defRPr sz="1600">
                <a:latin typeface="Arial"/>
                <a:ea typeface="Arial"/>
                <a:cs typeface="Arial"/>
              </a:defRPr>
            </a:lvl4pPr>
            <a:lvl5pPr>
              <a:defRPr sz="1600">
                <a:latin typeface="Arial"/>
                <a:ea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atin typeface="Arial"/>
                <a:ea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atin typeface="Arial"/>
                <a:ea typeface="Arial"/>
                <a:cs typeface="Arial"/>
              </a:defRPr>
            </a:lvl1pPr>
            <a:lvl2pPr>
              <a:defRPr sz="2000">
                <a:latin typeface="Arial"/>
                <a:ea typeface="Arial"/>
                <a:cs typeface="Arial"/>
              </a:defRPr>
            </a:lvl2pPr>
            <a:lvl3pPr>
              <a:defRPr sz="1800">
                <a:latin typeface="Arial"/>
                <a:ea typeface="Arial"/>
                <a:cs typeface="Arial"/>
              </a:defRPr>
            </a:lvl3pPr>
            <a:lvl4pPr>
              <a:defRPr sz="1600">
                <a:latin typeface="Arial"/>
                <a:ea typeface="Arial"/>
                <a:cs typeface="Arial"/>
              </a:defRPr>
            </a:lvl4pPr>
            <a:lvl5pPr>
              <a:defRPr sz="1600">
                <a:latin typeface="Arial"/>
                <a:ea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672457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slide-016">
    <p:spTree>
      <p:nvGrpSpPr>
        <p:cNvPr id="1" name=""/>
        <p:cNvGrpSpPr/>
        <p:nvPr/>
      </p:nvGrpSpPr>
      <p:grpSpPr>
        <a:xfrm>
          <a:off x="0" y="0"/>
          <a:ext cx="0" cy="0"/>
          <a:chOff x="0" y="0"/>
          <a:chExt cx="0" cy="0"/>
        </a:xfrm>
      </p:grpSpPr>
      <p:sp>
        <p:nvSpPr>
          <p:cNvPr id="158" name="Shape 158"/>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59" name="Shape 159"/>
          <p:cNvSpPr>
            <a:spLocks noGrp="1"/>
          </p:cNvSpPr>
          <p:nvPr>
            <p:ph type="pic" sz="quarter" idx="13" hasCustomPrompt="1"/>
          </p:nvPr>
        </p:nvSpPr>
        <p:spPr>
          <a:xfrm>
            <a:off x="11296732" y="2025848"/>
            <a:ext cx="1778001" cy="1778001"/>
          </a:xfrm>
          <a:prstGeom prst="ellipse">
            <a:avLst/>
          </a:prstGeom>
          <a:pattFill prst="pct5">
            <a:fgClr>
              <a:schemeClr val="accent1"/>
            </a:fgClr>
            <a:bgClr>
              <a:schemeClr val="tx2"/>
            </a:bgClr>
          </a:pattFill>
        </p:spPr>
        <p:txBody>
          <a:bodyPr lIns="91439" tIns="45719" rIns="91439" bIns="45719" anchor="t">
            <a:noAutofit/>
          </a:bodyPr>
          <a:lstStyle/>
          <a:p>
            <a:r>
              <a:rPr lang="de-DE" dirty="0" err="1"/>
              <a:t>image</a:t>
            </a:r>
            <a:endParaRPr dirty="0"/>
          </a:p>
        </p:txBody>
      </p:sp>
      <p:sp>
        <p:nvSpPr>
          <p:cNvPr id="160" name="Shape 160"/>
          <p:cNvSpPr>
            <a:spLocks noGrp="1"/>
          </p:cNvSpPr>
          <p:nvPr>
            <p:ph type="pic" sz="quarter" idx="14" hasCustomPrompt="1"/>
          </p:nvPr>
        </p:nvSpPr>
        <p:spPr>
          <a:xfrm>
            <a:off x="11290530" y="5776104"/>
            <a:ext cx="1778001" cy="1778001"/>
          </a:xfrm>
          <a:prstGeom prst="ellipse">
            <a:avLst/>
          </a:prstGeom>
          <a:pattFill prst="pct5">
            <a:fgClr>
              <a:schemeClr val="accent1"/>
            </a:fgClr>
            <a:bgClr>
              <a:schemeClr val="tx2"/>
            </a:bgClr>
          </a:pattFill>
        </p:spPr>
        <p:txBody>
          <a:bodyPr lIns="91439" tIns="45719" rIns="91439" bIns="45719" anchor="t">
            <a:noAutofit/>
          </a:bodyPr>
          <a:lstStyle/>
          <a:p>
            <a:r>
              <a:rPr lang="de-DE" dirty="0" err="1"/>
              <a:t>image</a:t>
            </a:r>
            <a:endParaRPr dirty="0"/>
          </a:p>
        </p:txBody>
      </p:sp>
      <p:sp>
        <p:nvSpPr>
          <p:cNvPr id="161" name="Shape 161"/>
          <p:cNvSpPr>
            <a:spLocks noGrp="1"/>
          </p:cNvSpPr>
          <p:nvPr>
            <p:ph type="pic" sz="quarter" idx="15" hasCustomPrompt="1"/>
          </p:nvPr>
        </p:nvSpPr>
        <p:spPr>
          <a:xfrm>
            <a:off x="11290530" y="9526360"/>
            <a:ext cx="1778001" cy="1778001"/>
          </a:xfrm>
          <a:prstGeom prst="ellipse">
            <a:avLst/>
          </a:prstGeom>
          <a:pattFill prst="pct5">
            <a:fgClr>
              <a:schemeClr val="accent1">
                <a:lumMod val="60000"/>
                <a:lumOff val="40000"/>
              </a:schemeClr>
            </a:fgClr>
            <a:bgClr>
              <a:schemeClr val="tx2"/>
            </a:bgClr>
          </a:pattFill>
        </p:spPr>
        <p:txBody>
          <a:bodyPr lIns="91439" tIns="45719" rIns="91439" bIns="45719" anchor="t">
            <a:noAutofit/>
          </a:bodyPr>
          <a:lstStyle/>
          <a:p>
            <a:r>
              <a:rPr lang="de-DE" dirty="0" err="1"/>
              <a:t>image</a:t>
            </a:r>
            <a:endParaRPr dirty="0"/>
          </a:p>
        </p:txBody>
      </p:sp>
      <p:sp>
        <p:nvSpPr>
          <p:cNvPr id="162" name="Shape 16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397943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slide-017">
    <p:spTree>
      <p:nvGrpSpPr>
        <p:cNvPr id="1" name=""/>
        <p:cNvGrpSpPr/>
        <p:nvPr/>
      </p:nvGrpSpPr>
      <p:grpSpPr>
        <a:xfrm>
          <a:off x="0" y="0"/>
          <a:ext cx="0" cy="0"/>
          <a:chOff x="0" y="0"/>
          <a:chExt cx="0" cy="0"/>
        </a:xfrm>
      </p:grpSpPr>
      <p:sp>
        <p:nvSpPr>
          <p:cNvPr id="169" name="Shape 16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70" name="Shape 170"/>
          <p:cNvSpPr>
            <a:spLocks noGrp="1"/>
          </p:cNvSpPr>
          <p:nvPr>
            <p:ph type="pic" sz="quarter" idx="13" hasCustomPrompt="1"/>
          </p:nvPr>
        </p:nvSpPr>
        <p:spPr>
          <a:xfrm>
            <a:off x="11296732" y="2025848"/>
            <a:ext cx="1778001" cy="1778001"/>
          </a:xfrm>
          <a:prstGeom prst="ellipse">
            <a:avLst/>
          </a:prstGeom>
          <a:pattFill prst="pct5">
            <a:fgClr>
              <a:schemeClr val="accent1"/>
            </a:fgClr>
            <a:bgClr>
              <a:schemeClr val="tx2"/>
            </a:bgClr>
          </a:pattFill>
        </p:spPr>
        <p:txBody>
          <a:bodyPr lIns="91439" tIns="45719" rIns="91439" bIns="45719" anchor="t">
            <a:noAutofit/>
          </a:bodyPr>
          <a:lstStyle/>
          <a:p>
            <a:r>
              <a:rPr lang="de-DE" dirty="0" err="1"/>
              <a:t>image</a:t>
            </a:r>
            <a:endParaRPr dirty="0"/>
          </a:p>
        </p:txBody>
      </p:sp>
      <p:sp>
        <p:nvSpPr>
          <p:cNvPr id="171" name="Shape 171"/>
          <p:cNvSpPr>
            <a:spLocks noGrp="1"/>
          </p:cNvSpPr>
          <p:nvPr>
            <p:ph type="pic" sz="quarter" idx="14" hasCustomPrompt="1"/>
          </p:nvPr>
        </p:nvSpPr>
        <p:spPr>
          <a:xfrm>
            <a:off x="11290530" y="5776104"/>
            <a:ext cx="1778001" cy="1778001"/>
          </a:xfrm>
          <a:prstGeom prst="ellipse">
            <a:avLst/>
          </a:prstGeom>
          <a:pattFill prst="pct5">
            <a:fgClr>
              <a:schemeClr val="accent1"/>
            </a:fgClr>
            <a:bgClr>
              <a:schemeClr val="tx2"/>
            </a:bgClr>
          </a:pattFill>
        </p:spPr>
        <p:txBody>
          <a:bodyPr lIns="91439" tIns="45719" rIns="91439" bIns="45719" anchor="t">
            <a:noAutofit/>
          </a:bodyPr>
          <a:lstStyle/>
          <a:p>
            <a:r>
              <a:rPr lang="de-DE" dirty="0" err="1"/>
              <a:t>image</a:t>
            </a:r>
            <a:endParaRPr dirty="0"/>
          </a:p>
        </p:txBody>
      </p:sp>
      <p:sp>
        <p:nvSpPr>
          <p:cNvPr id="172" name="Shape 172"/>
          <p:cNvSpPr>
            <a:spLocks noGrp="1"/>
          </p:cNvSpPr>
          <p:nvPr>
            <p:ph type="pic" sz="quarter" idx="15" hasCustomPrompt="1"/>
          </p:nvPr>
        </p:nvSpPr>
        <p:spPr>
          <a:xfrm>
            <a:off x="11290530" y="9526360"/>
            <a:ext cx="1778001" cy="1778001"/>
          </a:xfrm>
          <a:prstGeom prst="ellipse">
            <a:avLst/>
          </a:prstGeom>
          <a:pattFill prst="pct5">
            <a:fgClr>
              <a:schemeClr val="accent1"/>
            </a:fgClr>
            <a:bgClr>
              <a:schemeClr val="tx2"/>
            </a:bgClr>
          </a:pattFill>
        </p:spPr>
        <p:txBody>
          <a:bodyPr lIns="91439" tIns="45719" rIns="91439" bIns="45719" anchor="t">
            <a:noAutofit/>
          </a:bodyPr>
          <a:lstStyle/>
          <a:p>
            <a:r>
              <a:rPr lang="de-DE" dirty="0" err="1"/>
              <a:t>image</a:t>
            </a:r>
            <a:endParaRPr dirty="0"/>
          </a:p>
        </p:txBody>
      </p:sp>
      <p:sp>
        <p:nvSpPr>
          <p:cNvPr id="173" name="Shape 1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133649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slide-018">
    <p:spTree>
      <p:nvGrpSpPr>
        <p:cNvPr id="1" name=""/>
        <p:cNvGrpSpPr/>
        <p:nvPr/>
      </p:nvGrpSpPr>
      <p:grpSpPr>
        <a:xfrm>
          <a:off x="0" y="0"/>
          <a:ext cx="0" cy="0"/>
          <a:chOff x="0" y="0"/>
          <a:chExt cx="0" cy="0"/>
        </a:xfrm>
      </p:grpSpPr>
      <p:sp>
        <p:nvSpPr>
          <p:cNvPr id="180" name="Shape 18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81" name="Shape 181"/>
          <p:cNvSpPr>
            <a:spLocks noGrp="1"/>
          </p:cNvSpPr>
          <p:nvPr>
            <p:ph type="pic" idx="13" hasCustomPrompt="1"/>
          </p:nvPr>
        </p:nvSpPr>
        <p:spPr>
          <a:xfrm>
            <a:off x="0" y="0"/>
            <a:ext cx="24384098" cy="13716000"/>
          </a:xfrm>
          <a:prstGeom prst="rect">
            <a:avLst/>
          </a:prstGeom>
          <a:pattFill prst="pct5">
            <a:fgClr>
              <a:schemeClr val="accent1"/>
            </a:fgClr>
            <a:bgClr>
              <a:schemeClr val="tx2"/>
            </a:bgClr>
          </a:pattFill>
        </p:spPr>
        <p:txBody>
          <a:bodyPr lIns="91439" tIns="45719" rIns="91439" bIns="45719" anchor="t">
            <a:noAutofit/>
          </a:bodyPr>
          <a:lstStyle>
            <a:lvl1pPr>
              <a:defRPr/>
            </a:lvl1pPr>
          </a:lstStyle>
          <a:p>
            <a:r>
              <a:rPr lang="de-DE" dirty="0"/>
              <a:t>Drop Image </a:t>
            </a:r>
            <a:r>
              <a:rPr lang="de-DE" dirty="0" err="1"/>
              <a:t>here</a:t>
            </a:r>
            <a:endParaRPr dirty="0"/>
          </a:p>
        </p:txBody>
      </p:sp>
      <p:sp>
        <p:nvSpPr>
          <p:cNvPr id="182" name="Shape 18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251021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slide-019">
    <p:spTree>
      <p:nvGrpSpPr>
        <p:cNvPr id="1" name=""/>
        <p:cNvGrpSpPr/>
        <p:nvPr/>
      </p:nvGrpSpPr>
      <p:grpSpPr>
        <a:xfrm>
          <a:off x="0" y="0"/>
          <a:ext cx="0" cy="0"/>
          <a:chOff x="0" y="0"/>
          <a:chExt cx="0" cy="0"/>
        </a:xfrm>
      </p:grpSpPr>
      <p:sp>
        <p:nvSpPr>
          <p:cNvPr id="189" name="Shape 18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90" name="Shape 190"/>
          <p:cNvSpPr>
            <a:spLocks noGrp="1"/>
          </p:cNvSpPr>
          <p:nvPr>
            <p:ph type="pic" sz="half" idx="13"/>
          </p:nvPr>
        </p:nvSpPr>
        <p:spPr>
          <a:xfrm>
            <a:off x="-4303081" y="2715696"/>
            <a:ext cx="12576671" cy="7924900"/>
          </a:xfrm>
          <a:prstGeom prst="rect">
            <a:avLst/>
          </a:prstGeom>
          <a:pattFill prst="pct5">
            <a:fgClr>
              <a:schemeClr val="accent1"/>
            </a:fgClr>
            <a:bgClr>
              <a:schemeClr val="tx2"/>
            </a:bgClr>
          </a:pattFill>
        </p:spPr>
        <p:txBody>
          <a:bodyPr lIns="91439" tIns="45719" rIns="91439" bIns="45719" anchor="t">
            <a:noAutofit/>
          </a:bodyPr>
          <a:lstStyle/>
          <a:p>
            <a:endParaRPr/>
          </a:p>
        </p:txBody>
      </p:sp>
      <p:sp>
        <p:nvSpPr>
          <p:cNvPr id="191" name="Shape 19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963982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slide-020">
    <p:spTree>
      <p:nvGrpSpPr>
        <p:cNvPr id="1" name=""/>
        <p:cNvGrpSpPr/>
        <p:nvPr/>
      </p:nvGrpSpPr>
      <p:grpSpPr>
        <a:xfrm>
          <a:off x="0" y="0"/>
          <a:ext cx="0" cy="0"/>
          <a:chOff x="0" y="0"/>
          <a:chExt cx="0" cy="0"/>
        </a:xfrm>
      </p:grpSpPr>
      <p:sp>
        <p:nvSpPr>
          <p:cNvPr id="198" name="Shape 198"/>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199" name="Shape 199"/>
          <p:cNvSpPr>
            <a:spLocks noGrp="1"/>
          </p:cNvSpPr>
          <p:nvPr>
            <p:ph type="pic" sz="quarter" idx="13" hasCustomPrompt="1"/>
          </p:nvPr>
        </p:nvSpPr>
        <p:spPr>
          <a:xfrm>
            <a:off x="7366000" y="2025848"/>
            <a:ext cx="4825999" cy="7112001"/>
          </a:xfrm>
          <a:prstGeom prst="rect">
            <a:avLst/>
          </a:prstGeom>
          <a:pattFill prst="pct5">
            <a:fgClr>
              <a:schemeClr val="accent1"/>
            </a:fgClr>
            <a:bgClr>
              <a:schemeClr val="tx2"/>
            </a:bgClr>
          </a:pattFill>
        </p:spPr>
        <p:txBody>
          <a:bodyPr lIns="91439" tIns="45719" rIns="91439" bIns="45719" anchor="t">
            <a:noAutofit/>
          </a:bodyPr>
          <a:lstStyle>
            <a:lvl1pPr>
              <a:defRPr baseline="0"/>
            </a:lvl1pPr>
          </a:lstStyle>
          <a:p>
            <a:r>
              <a:rPr lang="de-DE" dirty="0"/>
              <a:t>Drop Image </a:t>
            </a:r>
            <a:r>
              <a:rPr lang="de-DE" dirty="0" err="1"/>
              <a:t>here</a:t>
            </a:r>
            <a:endParaRPr dirty="0"/>
          </a:p>
        </p:txBody>
      </p:sp>
      <p:sp>
        <p:nvSpPr>
          <p:cNvPr id="200" name="Shape 200"/>
          <p:cNvSpPr>
            <a:spLocks noGrp="1"/>
          </p:cNvSpPr>
          <p:nvPr>
            <p:ph type="pic" sz="quarter" idx="14" hasCustomPrompt="1"/>
          </p:nvPr>
        </p:nvSpPr>
        <p:spPr>
          <a:xfrm>
            <a:off x="12450960" y="2025848"/>
            <a:ext cx="4826000" cy="711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01" name="Shape 201"/>
          <p:cNvSpPr>
            <a:spLocks noGrp="1"/>
          </p:cNvSpPr>
          <p:nvPr>
            <p:ph type="pic" sz="quarter" idx="15" hasCustomPrompt="1"/>
          </p:nvPr>
        </p:nvSpPr>
        <p:spPr>
          <a:xfrm>
            <a:off x="17535922" y="2025848"/>
            <a:ext cx="4826000" cy="711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02" name="Shape 20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330860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slide-021">
    <p:spTree>
      <p:nvGrpSpPr>
        <p:cNvPr id="1" name=""/>
        <p:cNvGrpSpPr/>
        <p:nvPr/>
      </p:nvGrpSpPr>
      <p:grpSpPr>
        <a:xfrm>
          <a:off x="0" y="0"/>
          <a:ext cx="0" cy="0"/>
          <a:chOff x="0" y="0"/>
          <a:chExt cx="0" cy="0"/>
        </a:xfrm>
      </p:grpSpPr>
      <p:sp>
        <p:nvSpPr>
          <p:cNvPr id="209" name="Shape 20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210" name="Shape 210"/>
          <p:cNvSpPr>
            <a:spLocks noGrp="1"/>
          </p:cNvSpPr>
          <p:nvPr>
            <p:ph type="pic" sz="quarter" idx="13" hasCustomPrompt="1"/>
          </p:nvPr>
        </p:nvSpPr>
        <p:spPr>
          <a:xfrm>
            <a:off x="2935188" y="4012863"/>
            <a:ext cx="4064001" cy="4064001"/>
          </a:xfrm>
          <a:prstGeom prst="ellipse">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11" name="Shape 211"/>
          <p:cNvSpPr>
            <a:spLocks noGrp="1"/>
          </p:cNvSpPr>
          <p:nvPr>
            <p:ph type="pic" sz="quarter" idx="14" hasCustomPrompt="1"/>
          </p:nvPr>
        </p:nvSpPr>
        <p:spPr>
          <a:xfrm>
            <a:off x="10172700" y="4012863"/>
            <a:ext cx="4064000" cy="4064001"/>
          </a:xfrm>
          <a:prstGeom prst="ellipse">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12" name="Shape 212"/>
          <p:cNvSpPr>
            <a:spLocks noGrp="1"/>
          </p:cNvSpPr>
          <p:nvPr>
            <p:ph type="pic" sz="quarter" idx="15" hasCustomPrompt="1"/>
          </p:nvPr>
        </p:nvSpPr>
        <p:spPr>
          <a:xfrm>
            <a:off x="17405548" y="4012863"/>
            <a:ext cx="4064001" cy="4064001"/>
          </a:xfrm>
          <a:prstGeom prst="ellipse">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13" name="Shape 2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609085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slide-022">
    <p:spTree>
      <p:nvGrpSpPr>
        <p:cNvPr id="1" name=""/>
        <p:cNvGrpSpPr/>
        <p:nvPr/>
      </p:nvGrpSpPr>
      <p:grpSpPr>
        <a:xfrm>
          <a:off x="0" y="0"/>
          <a:ext cx="0" cy="0"/>
          <a:chOff x="0" y="0"/>
          <a:chExt cx="0" cy="0"/>
        </a:xfrm>
      </p:grpSpPr>
      <p:sp>
        <p:nvSpPr>
          <p:cNvPr id="220" name="Shape 22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221" name="Shape 221"/>
          <p:cNvSpPr>
            <a:spLocks noGrp="1"/>
          </p:cNvSpPr>
          <p:nvPr>
            <p:ph type="pic" sz="quarter" idx="13" hasCustomPrompt="1"/>
          </p:nvPr>
        </p:nvSpPr>
        <p:spPr>
          <a:xfrm>
            <a:off x="13195300" y="2025848"/>
            <a:ext cx="2540000" cy="2540001"/>
          </a:xfrm>
          <a:prstGeom prst="ellipse">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22" name="Shape 222"/>
          <p:cNvSpPr>
            <a:spLocks noGrp="1"/>
          </p:cNvSpPr>
          <p:nvPr>
            <p:ph type="pic" sz="quarter" idx="14" hasCustomPrompt="1"/>
          </p:nvPr>
        </p:nvSpPr>
        <p:spPr>
          <a:xfrm>
            <a:off x="18800960" y="2025848"/>
            <a:ext cx="2540001" cy="2540001"/>
          </a:xfrm>
          <a:prstGeom prst="ellipse">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23" name="Shape 223"/>
          <p:cNvSpPr>
            <a:spLocks noGrp="1"/>
          </p:cNvSpPr>
          <p:nvPr>
            <p:ph type="pic" sz="quarter" idx="15" hasCustomPrompt="1"/>
          </p:nvPr>
        </p:nvSpPr>
        <p:spPr>
          <a:xfrm>
            <a:off x="13195300" y="7574260"/>
            <a:ext cx="2540000" cy="2540001"/>
          </a:xfrm>
          <a:prstGeom prst="ellipse">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24" name="Shape 224"/>
          <p:cNvSpPr>
            <a:spLocks noGrp="1"/>
          </p:cNvSpPr>
          <p:nvPr>
            <p:ph type="pic" sz="quarter" idx="16" hasCustomPrompt="1"/>
          </p:nvPr>
        </p:nvSpPr>
        <p:spPr>
          <a:xfrm>
            <a:off x="18800960" y="7574260"/>
            <a:ext cx="2540001" cy="2540001"/>
          </a:xfrm>
          <a:prstGeom prst="ellipse">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25" name="Shape 2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827418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slide-023">
    <p:spTree>
      <p:nvGrpSpPr>
        <p:cNvPr id="1" name=""/>
        <p:cNvGrpSpPr/>
        <p:nvPr/>
      </p:nvGrpSpPr>
      <p:grpSpPr>
        <a:xfrm>
          <a:off x="0" y="0"/>
          <a:ext cx="0" cy="0"/>
          <a:chOff x="0" y="0"/>
          <a:chExt cx="0" cy="0"/>
        </a:xfrm>
      </p:grpSpPr>
      <p:sp>
        <p:nvSpPr>
          <p:cNvPr id="232" name="Shape 232"/>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233" name="Shape 233"/>
          <p:cNvSpPr>
            <a:spLocks noGrp="1"/>
          </p:cNvSpPr>
          <p:nvPr>
            <p:ph type="pic" sz="quarter" idx="13" hasCustomPrompt="1"/>
          </p:nvPr>
        </p:nvSpPr>
        <p:spPr>
          <a:xfrm>
            <a:off x="9017000" y="3346106"/>
            <a:ext cx="6350000" cy="6350001"/>
          </a:xfrm>
          <a:prstGeom prst="ellipse">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34" name="Shape 23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62550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slide-024">
    <p:spTree>
      <p:nvGrpSpPr>
        <p:cNvPr id="1" name=""/>
        <p:cNvGrpSpPr/>
        <p:nvPr/>
      </p:nvGrpSpPr>
      <p:grpSpPr>
        <a:xfrm>
          <a:off x="0" y="0"/>
          <a:ext cx="0" cy="0"/>
          <a:chOff x="0" y="0"/>
          <a:chExt cx="0" cy="0"/>
        </a:xfrm>
      </p:grpSpPr>
      <p:sp>
        <p:nvSpPr>
          <p:cNvPr id="241" name="Shape 241"/>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245" name="Shape 245"/>
          <p:cNvSpPr>
            <a:spLocks noGrp="1"/>
          </p:cNvSpPr>
          <p:nvPr>
            <p:ph type="sldNum" sz="quarter" idx="2"/>
          </p:nvPr>
        </p:nvSpPr>
        <p:spPr>
          <a:prstGeom prst="rect">
            <a:avLst/>
          </a:prstGeom>
        </p:spPr>
        <p:txBody>
          <a:bodyPr/>
          <a:lstStyle/>
          <a:p>
            <a:fld id="{86CB4B4D-7CA3-9044-876B-883B54F8677D}" type="slidenum">
              <a:t>‹#›</a:t>
            </a:fld>
            <a:endParaRPr/>
          </a:p>
        </p:txBody>
      </p:sp>
      <p:sp>
        <p:nvSpPr>
          <p:cNvPr id="7" name="Picture Placeholder 3"/>
          <p:cNvSpPr>
            <a:spLocks noGrp="1"/>
          </p:cNvSpPr>
          <p:nvPr>
            <p:ph type="pic" sz="quarter" idx="17" hasCustomPrompt="1"/>
          </p:nvPr>
        </p:nvSpPr>
        <p:spPr>
          <a:xfrm>
            <a:off x="3092446" y="4099603"/>
            <a:ext cx="3698684" cy="369868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5">
            <a:fgClr>
              <a:schemeClr val="accent1">
                <a:lumMod val="60000"/>
                <a:lumOff val="40000"/>
              </a:schemeClr>
            </a:fgClr>
            <a:bgClr>
              <a:schemeClr val="tx2"/>
            </a:bgClr>
          </a:pattFill>
        </p:spPr>
        <p:txBody>
          <a:bodyPr wrap="square" anchor="ctr">
            <a:noAutofit/>
          </a:bodyPr>
          <a:lstStyle>
            <a:lvl1pPr algn="ctr">
              <a:defRPr sz="1600" b="0" i="0">
                <a:latin typeface="Titillium" charset="0"/>
                <a:ea typeface="Titillium" charset="0"/>
                <a:cs typeface="Titillium" charset="0"/>
              </a:defRPr>
            </a:lvl1pPr>
          </a:lstStyle>
          <a:p>
            <a:r>
              <a:rPr lang="de-DE" dirty="0"/>
              <a:t>Drop Image </a:t>
            </a:r>
            <a:r>
              <a:rPr lang="de-DE" dirty="0" err="1"/>
              <a:t>here</a:t>
            </a:r>
            <a:endParaRPr lang="de-DE" dirty="0"/>
          </a:p>
        </p:txBody>
      </p:sp>
      <p:sp>
        <p:nvSpPr>
          <p:cNvPr id="8" name="Picture Placeholder 3"/>
          <p:cNvSpPr>
            <a:spLocks noGrp="1"/>
          </p:cNvSpPr>
          <p:nvPr>
            <p:ph type="pic" sz="quarter" idx="18" hasCustomPrompt="1"/>
          </p:nvPr>
        </p:nvSpPr>
        <p:spPr>
          <a:xfrm>
            <a:off x="10354338" y="4099603"/>
            <a:ext cx="3698684" cy="369868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5">
            <a:fgClr>
              <a:schemeClr val="accent1">
                <a:lumMod val="60000"/>
                <a:lumOff val="40000"/>
              </a:schemeClr>
            </a:fgClr>
            <a:bgClr>
              <a:schemeClr val="tx2"/>
            </a:bgClr>
          </a:pattFill>
        </p:spPr>
        <p:txBody>
          <a:bodyPr wrap="square" anchor="ctr">
            <a:noAutofit/>
          </a:bodyPr>
          <a:lstStyle>
            <a:lvl1pPr algn="ctr">
              <a:defRPr sz="1600" b="0" i="0">
                <a:latin typeface="Titillium" charset="0"/>
                <a:ea typeface="Titillium" charset="0"/>
                <a:cs typeface="Titillium" charset="0"/>
              </a:defRPr>
            </a:lvl1pPr>
          </a:lstStyle>
          <a:p>
            <a:r>
              <a:rPr lang="de-DE" dirty="0"/>
              <a:t>Drop Image </a:t>
            </a:r>
            <a:r>
              <a:rPr lang="de-DE" dirty="0" err="1"/>
              <a:t>here</a:t>
            </a:r>
            <a:endParaRPr lang="de-DE" dirty="0"/>
          </a:p>
        </p:txBody>
      </p:sp>
      <p:sp>
        <p:nvSpPr>
          <p:cNvPr id="9" name="Picture Placeholder 3"/>
          <p:cNvSpPr>
            <a:spLocks noGrp="1"/>
          </p:cNvSpPr>
          <p:nvPr>
            <p:ph type="pic" sz="quarter" idx="19" hasCustomPrompt="1"/>
          </p:nvPr>
        </p:nvSpPr>
        <p:spPr>
          <a:xfrm>
            <a:off x="17616230" y="4099603"/>
            <a:ext cx="3698684" cy="369868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5">
            <a:fgClr>
              <a:schemeClr val="accent1">
                <a:lumMod val="60000"/>
                <a:lumOff val="40000"/>
              </a:schemeClr>
            </a:fgClr>
            <a:bgClr>
              <a:schemeClr val="tx2"/>
            </a:bgClr>
          </a:pattFill>
        </p:spPr>
        <p:txBody>
          <a:bodyPr wrap="square" anchor="ctr">
            <a:noAutofit/>
          </a:bodyPr>
          <a:lstStyle>
            <a:lvl1pPr algn="ctr">
              <a:defRPr sz="1600" b="0" i="0">
                <a:latin typeface="Titillium" charset="0"/>
                <a:ea typeface="Titillium" charset="0"/>
                <a:cs typeface="Titillium" charset="0"/>
              </a:defRPr>
            </a:lvl1pPr>
          </a:lstStyle>
          <a:p>
            <a:r>
              <a:rPr lang="de-DE" dirty="0"/>
              <a:t>Drop Image </a:t>
            </a:r>
            <a:r>
              <a:rPr lang="de-DE" dirty="0" err="1"/>
              <a:t>here</a:t>
            </a:r>
            <a:endParaRPr lang="de-DE" dirty="0"/>
          </a:p>
        </p:txBody>
      </p:sp>
    </p:spTree>
    <p:extLst>
      <p:ext uri="{BB962C8B-B14F-4D97-AF65-F5344CB8AC3E}">
        <p14:creationId xmlns:p14="http://schemas.microsoft.com/office/powerpoint/2010/main" val="357527447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slide-025">
    <p:spTree>
      <p:nvGrpSpPr>
        <p:cNvPr id="1" name=""/>
        <p:cNvGrpSpPr/>
        <p:nvPr/>
      </p:nvGrpSpPr>
      <p:grpSpPr>
        <a:xfrm>
          <a:off x="0" y="0"/>
          <a:ext cx="0" cy="0"/>
          <a:chOff x="0" y="0"/>
          <a:chExt cx="0" cy="0"/>
        </a:xfrm>
      </p:grpSpPr>
      <p:sp>
        <p:nvSpPr>
          <p:cNvPr id="252" name="Shape 252"/>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253" name="Shape 253"/>
          <p:cNvSpPr>
            <a:spLocks noGrp="1"/>
          </p:cNvSpPr>
          <p:nvPr>
            <p:ph type="pic" idx="13" hasCustomPrompt="1"/>
          </p:nvPr>
        </p:nvSpPr>
        <p:spPr>
          <a:xfrm>
            <a:off x="13213259" y="0"/>
            <a:ext cx="11170741" cy="13716000"/>
          </a:xfrm>
          <a:prstGeom prst="rect">
            <a:avLst/>
          </a:prstGeom>
          <a:pattFill prst="pct5">
            <a:fgClr>
              <a:schemeClr val="accent1"/>
            </a:fgClr>
            <a:bgClr>
              <a:schemeClr val="tx2"/>
            </a:bgClr>
          </a:pattFill>
        </p:spPr>
        <p:txBody>
          <a:bodyPr lIns="91439" tIns="45719" rIns="91439" bIns="45719" anchor="t">
            <a:noAutofit/>
          </a:bodyPr>
          <a:lstStyle>
            <a:lvl1pPr>
              <a:defRPr baseline="0"/>
            </a:lvl1pPr>
          </a:lstStyle>
          <a:p>
            <a:r>
              <a:rPr lang="de-DE" dirty="0"/>
              <a:t>Drop Image </a:t>
            </a:r>
            <a:r>
              <a:rPr lang="de-DE" dirty="0" err="1"/>
              <a:t>here</a:t>
            </a:r>
            <a:endParaRPr dirty="0"/>
          </a:p>
        </p:txBody>
      </p:sp>
      <p:sp>
        <p:nvSpPr>
          <p:cNvPr id="254" name="Shape 25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339159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dirty="0"/>
              <a:t>Click to edit Master title style</a:t>
            </a:r>
          </a:p>
        </p:txBody>
      </p:sp>
    </p:spTree>
    <p:extLst>
      <p:ext uri="{BB962C8B-B14F-4D97-AF65-F5344CB8AC3E}">
        <p14:creationId xmlns:p14="http://schemas.microsoft.com/office/powerpoint/2010/main" val="428211457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slide-026">
    <p:spTree>
      <p:nvGrpSpPr>
        <p:cNvPr id="1" name=""/>
        <p:cNvGrpSpPr/>
        <p:nvPr/>
      </p:nvGrpSpPr>
      <p:grpSpPr>
        <a:xfrm>
          <a:off x="0" y="0"/>
          <a:ext cx="0" cy="0"/>
          <a:chOff x="0" y="0"/>
          <a:chExt cx="0" cy="0"/>
        </a:xfrm>
      </p:grpSpPr>
      <p:sp>
        <p:nvSpPr>
          <p:cNvPr id="261" name="Shape 261"/>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262" name="Shape 262"/>
          <p:cNvSpPr/>
          <p:nvPr/>
        </p:nvSpPr>
        <p:spPr>
          <a:xfrm>
            <a:off x="0" y="-1"/>
            <a:ext cx="6858000" cy="13716001"/>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3200">
                <a:solidFill>
                  <a:srgbClr val="FFFFFF"/>
                </a:solidFill>
              </a:defRPr>
            </a:pPr>
            <a:endParaRPr/>
          </a:p>
        </p:txBody>
      </p:sp>
      <p:sp>
        <p:nvSpPr>
          <p:cNvPr id="263" name="Shape 263"/>
          <p:cNvSpPr>
            <a:spLocks noGrp="1"/>
          </p:cNvSpPr>
          <p:nvPr>
            <p:ph type="pic" sz="half" idx="13" hasCustomPrompt="1"/>
          </p:nvPr>
        </p:nvSpPr>
        <p:spPr>
          <a:xfrm>
            <a:off x="6858000" y="0"/>
            <a:ext cx="6347815" cy="13716001"/>
          </a:xfrm>
          <a:prstGeom prst="rect">
            <a:avLst/>
          </a:prstGeom>
          <a:pattFill prst="pct5">
            <a:fgClr>
              <a:schemeClr val="accent1"/>
            </a:fgClr>
            <a:bgClr>
              <a:schemeClr val="tx2"/>
            </a:bgClr>
          </a:pattFill>
        </p:spPr>
        <p:txBody>
          <a:bodyPr lIns="91439" tIns="45719" rIns="91439" bIns="45719" anchor="t">
            <a:noAutofit/>
          </a:bodyPr>
          <a:lstStyle>
            <a:lvl1pPr>
              <a:defRPr baseline="0"/>
            </a:lvl1pPr>
          </a:lstStyle>
          <a:p>
            <a:r>
              <a:rPr lang="de-DE" dirty="0"/>
              <a:t>Drop Image </a:t>
            </a:r>
            <a:r>
              <a:rPr lang="de-DE" dirty="0" err="1"/>
              <a:t>here</a:t>
            </a:r>
            <a:endParaRPr dirty="0"/>
          </a:p>
        </p:txBody>
      </p:sp>
      <p:sp>
        <p:nvSpPr>
          <p:cNvPr id="264" name="Shape 26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374055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slide-027">
    <p:spTree>
      <p:nvGrpSpPr>
        <p:cNvPr id="1" name=""/>
        <p:cNvGrpSpPr/>
        <p:nvPr/>
      </p:nvGrpSpPr>
      <p:grpSpPr>
        <a:xfrm>
          <a:off x="0" y="0"/>
          <a:ext cx="0" cy="0"/>
          <a:chOff x="0" y="0"/>
          <a:chExt cx="0" cy="0"/>
        </a:xfrm>
      </p:grpSpPr>
      <p:sp>
        <p:nvSpPr>
          <p:cNvPr id="271" name="Shape 271"/>
          <p:cNvSpPr/>
          <p:nvPr/>
        </p:nvSpPr>
        <p:spPr>
          <a:xfrm>
            <a:off x="0" y="0"/>
            <a:ext cx="11179673" cy="13716000"/>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3200">
                <a:solidFill>
                  <a:srgbClr val="FFFFFF"/>
                </a:solidFill>
              </a:defRPr>
            </a:pPr>
            <a:endParaRPr/>
          </a:p>
        </p:txBody>
      </p:sp>
      <p:sp>
        <p:nvSpPr>
          <p:cNvPr id="272" name="Shape 272"/>
          <p:cNvSpPr>
            <a:spLocks noGrp="1"/>
          </p:cNvSpPr>
          <p:nvPr>
            <p:ph type="pic" idx="13" hasCustomPrompt="1"/>
          </p:nvPr>
        </p:nvSpPr>
        <p:spPr>
          <a:xfrm>
            <a:off x="11179672" y="0"/>
            <a:ext cx="13204525" cy="13716001"/>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dirty="0"/>
          </a:p>
        </p:txBody>
      </p:sp>
      <p:sp>
        <p:nvSpPr>
          <p:cNvPr id="273" name="Shape 27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274" name="Shape 27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251685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slide-028">
    <p:spTree>
      <p:nvGrpSpPr>
        <p:cNvPr id="1" name=""/>
        <p:cNvGrpSpPr/>
        <p:nvPr/>
      </p:nvGrpSpPr>
      <p:grpSpPr>
        <a:xfrm>
          <a:off x="0" y="0"/>
          <a:ext cx="0" cy="0"/>
          <a:chOff x="0" y="0"/>
          <a:chExt cx="0" cy="0"/>
        </a:xfrm>
      </p:grpSpPr>
      <p:sp>
        <p:nvSpPr>
          <p:cNvPr id="281" name="Shape 281"/>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282" name="Shape 282"/>
          <p:cNvSpPr>
            <a:spLocks noGrp="1"/>
          </p:cNvSpPr>
          <p:nvPr>
            <p:ph type="pic" sz="half" idx="13" hasCustomPrompt="1"/>
          </p:nvPr>
        </p:nvSpPr>
        <p:spPr>
          <a:xfrm>
            <a:off x="-1" y="9148384"/>
            <a:ext cx="24384199" cy="4567617"/>
          </a:xfrm>
          <a:prstGeom prst="rect">
            <a:avLst/>
          </a:prstGeom>
          <a:pattFill prst="pct5">
            <a:fgClr>
              <a:schemeClr val="accent1"/>
            </a:fgClr>
            <a:bgClr>
              <a:schemeClr val="tx2"/>
            </a:bgClr>
          </a:pattFill>
        </p:spPr>
        <p:txBody>
          <a:bodyPr lIns="91439" tIns="45719" rIns="91439" bIns="45719" anchor="t">
            <a:noAutofit/>
          </a:bodyPr>
          <a:lstStyle>
            <a:lvl1pPr>
              <a:defRPr/>
            </a:lvl1pPr>
          </a:lstStyle>
          <a:p>
            <a:r>
              <a:rPr lang="de-DE" dirty="0"/>
              <a:t>Drop Image </a:t>
            </a:r>
            <a:r>
              <a:rPr lang="de-DE" dirty="0" err="1"/>
              <a:t>here</a:t>
            </a:r>
            <a:endParaRPr dirty="0"/>
          </a:p>
        </p:txBody>
      </p:sp>
      <p:sp>
        <p:nvSpPr>
          <p:cNvPr id="283" name="Shape 2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414103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slide-029">
    <p:spTree>
      <p:nvGrpSpPr>
        <p:cNvPr id="1" name=""/>
        <p:cNvGrpSpPr/>
        <p:nvPr/>
      </p:nvGrpSpPr>
      <p:grpSpPr>
        <a:xfrm>
          <a:off x="0" y="0"/>
          <a:ext cx="0" cy="0"/>
          <a:chOff x="0" y="0"/>
          <a:chExt cx="0" cy="0"/>
        </a:xfrm>
      </p:grpSpPr>
      <p:sp>
        <p:nvSpPr>
          <p:cNvPr id="290" name="Shape 29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291" name="Shape 291"/>
          <p:cNvSpPr>
            <a:spLocks noGrp="1"/>
          </p:cNvSpPr>
          <p:nvPr>
            <p:ph type="pic" sz="quarter" idx="13" hasCustomPrompt="1"/>
          </p:nvPr>
        </p:nvSpPr>
        <p:spPr>
          <a:xfrm>
            <a:off x="14972619" y="5358307"/>
            <a:ext cx="2798601" cy="3298826"/>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92" name="Shape 292"/>
          <p:cNvSpPr>
            <a:spLocks noGrp="1"/>
          </p:cNvSpPr>
          <p:nvPr>
            <p:ph type="pic" sz="quarter" idx="14" hasCustomPrompt="1"/>
          </p:nvPr>
        </p:nvSpPr>
        <p:spPr>
          <a:xfrm>
            <a:off x="18973119" y="5358307"/>
            <a:ext cx="2798601" cy="3298826"/>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293" name="Shape 29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203008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slide-030">
    <p:spTree>
      <p:nvGrpSpPr>
        <p:cNvPr id="1" name=""/>
        <p:cNvGrpSpPr/>
        <p:nvPr/>
      </p:nvGrpSpPr>
      <p:grpSpPr>
        <a:xfrm>
          <a:off x="0" y="0"/>
          <a:ext cx="0" cy="0"/>
          <a:chOff x="0" y="0"/>
          <a:chExt cx="0" cy="0"/>
        </a:xfrm>
      </p:grpSpPr>
      <p:sp>
        <p:nvSpPr>
          <p:cNvPr id="300" name="Shape 30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301" name="Shape 301"/>
          <p:cNvSpPr>
            <a:spLocks noGrp="1"/>
          </p:cNvSpPr>
          <p:nvPr>
            <p:ph type="pic" sz="half" idx="13" hasCustomPrompt="1"/>
          </p:nvPr>
        </p:nvSpPr>
        <p:spPr>
          <a:xfrm>
            <a:off x="2479" y="-1"/>
            <a:ext cx="12187139" cy="9144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02" name="Shape 302"/>
          <p:cNvSpPr>
            <a:spLocks noGrp="1"/>
          </p:cNvSpPr>
          <p:nvPr>
            <p:ph type="pic" sz="half" idx="14" hasCustomPrompt="1"/>
          </p:nvPr>
        </p:nvSpPr>
        <p:spPr>
          <a:xfrm>
            <a:off x="12192000" y="0"/>
            <a:ext cx="12187139" cy="9144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03" name="Shape 3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376720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slide-031">
    <p:spTree>
      <p:nvGrpSpPr>
        <p:cNvPr id="1" name=""/>
        <p:cNvGrpSpPr/>
        <p:nvPr/>
      </p:nvGrpSpPr>
      <p:grpSpPr>
        <a:xfrm>
          <a:off x="0" y="0"/>
          <a:ext cx="0" cy="0"/>
          <a:chOff x="0" y="0"/>
          <a:chExt cx="0" cy="0"/>
        </a:xfrm>
      </p:grpSpPr>
      <p:sp>
        <p:nvSpPr>
          <p:cNvPr id="310" name="Shape 31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311" name="Shape 311"/>
          <p:cNvSpPr>
            <a:spLocks noGrp="1"/>
          </p:cNvSpPr>
          <p:nvPr>
            <p:ph type="pic" idx="13" hasCustomPrompt="1"/>
          </p:nvPr>
        </p:nvSpPr>
        <p:spPr>
          <a:xfrm>
            <a:off x="2479" y="-1"/>
            <a:ext cx="12187139" cy="13716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12" name="Shape 31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401091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slide-032">
    <p:spTree>
      <p:nvGrpSpPr>
        <p:cNvPr id="1" name=""/>
        <p:cNvGrpSpPr/>
        <p:nvPr/>
      </p:nvGrpSpPr>
      <p:grpSpPr>
        <a:xfrm>
          <a:off x="0" y="0"/>
          <a:ext cx="0" cy="0"/>
          <a:chOff x="0" y="0"/>
          <a:chExt cx="0" cy="0"/>
        </a:xfrm>
      </p:grpSpPr>
      <p:sp>
        <p:nvSpPr>
          <p:cNvPr id="319" name="Shape 319"/>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320" name="Shape 320"/>
          <p:cNvSpPr>
            <a:spLocks noGrp="1"/>
          </p:cNvSpPr>
          <p:nvPr>
            <p:ph type="pic" sz="quarter" idx="13" hasCustomPrompt="1"/>
          </p:nvPr>
        </p:nvSpPr>
        <p:spPr>
          <a:xfrm>
            <a:off x="15903585" y="2870200"/>
            <a:ext cx="6007101" cy="79757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21" name="Shape 32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16807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slide-033">
    <p:spTree>
      <p:nvGrpSpPr>
        <p:cNvPr id="1" name=""/>
        <p:cNvGrpSpPr/>
        <p:nvPr/>
      </p:nvGrpSpPr>
      <p:grpSpPr>
        <a:xfrm>
          <a:off x="0" y="0"/>
          <a:ext cx="0" cy="0"/>
          <a:chOff x="0" y="0"/>
          <a:chExt cx="0" cy="0"/>
        </a:xfrm>
      </p:grpSpPr>
      <p:sp>
        <p:nvSpPr>
          <p:cNvPr id="328" name="Shape 328"/>
          <p:cNvSpPr/>
          <p:nvPr/>
        </p:nvSpPr>
        <p:spPr>
          <a:xfrm>
            <a:off x="14736303" y="-1"/>
            <a:ext cx="9647697" cy="13716001"/>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2900">
                <a:solidFill>
                  <a:srgbClr val="FFFFFF"/>
                </a:solidFill>
              </a:defRPr>
            </a:pPr>
            <a:endParaRPr/>
          </a:p>
        </p:txBody>
      </p:sp>
      <p:sp>
        <p:nvSpPr>
          <p:cNvPr id="329" name="Shape 329"/>
          <p:cNvSpPr>
            <a:spLocks noGrp="1"/>
          </p:cNvSpPr>
          <p:nvPr>
            <p:ph type="pic" sz="quarter" idx="13" hasCustomPrompt="1"/>
          </p:nvPr>
        </p:nvSpPr>
        <p:spPr>
          <a:xfrm>
            <a:off x="18222174" y="4700029"/>
            <a:ext cx="2654301" cy="47371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30" name="Shape 33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331" name="Shape 3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661912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slide-034">
    <p:spTree>
      <p:nvGrpSpPr>
        <p:cNvPr id="1" name=""/>
        <p:cNvGrpSpPr/>
        <p:nvPr/>
      </p:nvGrpSpPr>
      <p:grpSpPr>
        <a:xfrm>
          <a:off x="0" y="0"/>
          <a:ext cx="0" cy="0"/>
          <a:chOff x="0" y="0"/>
          <a:chExt cx="0" cy="0"/>
        </a:xfrm>
      </p:grpSpPr>
      <p:sp>
        <p:nvSpPr>
          <p:cNvPr id="354" name="Shape 354"/>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355" name="Shape 355"/>
          <p:cNvSpPr>
            <a:spLocks noGrp="1"/>
          </p:cNvSpPr>
          <p:nvPr>
            <p:ph type="pic" sz="quarter" idx="13" hasCustomPrompt="1"/>
          </p:nvPr>
        </p:nvSpPr>
        <p:spPr>
          <a:xfrm>
            <a:off x="2440979" y="2863525"/>
            <a:ext cx="6019702" cy="79756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56" name="Shape 3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508184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slide-035">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9148384"/>
            <a:ext cx="24384199" cy="4567617"/>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64" name="Shape 364"/>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365" name="Shape 3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883685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08432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slide-036">
    <p:spTree>
      <p:nvGrpSpPr>
        <p:cNvPr id="1" name=""/>
        <p:cNvGrpSpPr/>
        <p:nvPr/>
      </p:nvGrpSpPr>
      <p:grpSpPr>
        <a:xfrm>
          <a:off x="0" y="0"/>
          <a:ext cx="0" cy="0"/>
          <a:chOff x="0" y="0"/>
          <a:chExt cx="0" cy="0"/>
        </a:xfrm>
      </p:grpSpPr>
      <p:sp>
        <p:nvSpPr>
          <p:cNvPr id="372" name="Shape 372"/>
          <p:cNvSpPr>
            <a:spLocks noGrp="1"/>
          </p:cNvSpPr>
          <p:nvPr>
            <p:ph type="pic" idx="13" hasCustomPrompt="1"/>
          </p:nvPr>
        </p:nvSpPr>
        <p:spPr>
          <a:xfrm>
            <a:off x="4763" y="0"/>
            <a:ext cx="24374375" cy="13716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73" name="Shape 37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374" name="Shape 37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855760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slide-037">
    <p:spTree>
      <p:nvGrpSpPr>
        <p:cNvPr id="1" name=""/>
        <p:cNvGrpSpPr/>
        <p:nvPr/>
      </p:nvGrpSpPr>
      <p:grpSpPr>
        <a:xfrm>
          <a:off x="0" y="0"/>
          <a:ext cx="0" cy="0"/>
          <a:chOff x="0" y="0"/>
          <a:chExt cx="0" cy="0"/>
        </a:xfrm>
      </p:grpSpPr>
      <p:sp>
        <p:nvSpPr>
          <p:cNvPr id="381" name="Shape 381"/>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382" name="Shape 382"/>
          <p:cNvSpPr>
            <a:spLocks noGrp="1"/>
          </p:cNvSpPr>
          <p:nvPr>
            <p:ph type="pic" sz="quarter" idx="13" hasCustomPrompt="1"/>
          </p:nvPr>
        </p:nvSpPr>
        <p:spPr>
          <a:xfrm>
            <a:off x="2323463" y="2870200"/>
            <a:ext cx="6019702" cy="79756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83" name="Shape 383"/>
          <p:cNvSpPr>
            <a:spLocks noGrp="1"/>
          </p:cNvSpPr>
          <p:nvPr>
            <p:ph type="pic" sz="quarter" idx="14" hasCustomPrompt="1"/>
          </p:nvPr>
        </p:nvSpPr>
        <p:spPr>
          <a:xfrm>
            <a:off x="9119051" y="6153856"/>
            <a:ext cx="2654300" cy="47371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84" name="Shape 38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580615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slide-038">
    <p:spTree>
      <p:nvGrpSpPr>
        <p:cNvPr id="1" name=""/>
        <p:cNvGrpSpPr/>
        <p:nvPr/>
      </p:nvGrpSpPr>
      <p:grpSpPr>
        <a:xfrm>
          <a:off x="0" y="0"/>
          <a:ext cx="0" cy="0"/>
          <a:chOff x="0" y="0"/>
          <a:chExt cx="0" cy="0"/>
        </a:xfrm>
      </p:grpSpPr>
      <p:sp>
        <p:nvSpPr>
          <p:cNvPr id="391" name="Shape 391"/>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392" name="Shape 392"/>
          <p:cNvSpPr>
            <a:spLocks noGrp="1"/>
          </p:cNvSpPr>
          <p:nvPr>
            <p:ph type="pic" sz="quarter" idx="13" hasCustomPrompt="1"/>
          </p:nvPr>
        </p:nvSpPr>
        <p:spPr>
          <a:xfrm>
            <a:off x="1" y="9144000"/>
            <a:ext cx="6096001" cy="4572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93" name="Shape 393"/>
          <p:cNvSpPr>
            <a:spLocks noGrp="1"/>
          </p:cNvSpPr>
          <p:nvPr>
            <p:ph type="pic" sz="quarter" idx="14" hasCustomPrompt="1"/>
          </p:nvPr>
        </p:nvSpPr>
        <p:spPr>
          <a:xfrm>
            <a:off x="6096000" y="9144000"/>
            <a:ext cx="6096001" cy="4572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94" name="Shape 394"/>
          <p:cNvSpPr>
            <a:spLocks noGrp="1"/>
          </p:cNvSpPr>
          <p:nvPr>
            <p:ph type="pic" sz="quarter" idx="15" hasCustomPrompt="1"/>
          </p:nvPr>
        </p:nvSpPr>
        <p:spPr>
          <a:xfrm>
            <a:off x="12192000" y="9144000"/>
            <a:ext cx="6096000" cy="4572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95" name="Shape 395"/>
          <p:cNvSpPr>
            <a:spLocks noGrp="1"/>
          </p:cNvSpPr>
          <p:nvPr>
            <p:ph type="pic" sz="quarter" idx="16" hasCustomPrompt="1"/>
          </p:nvPr>
        </p:nvSpPr>
        <p:spPr>
          <a:xfrm>
            <a:off x="18288000" y="9144000"/>
            <a:ext cx="6096000" cy="4572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396" name="Shape 39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023603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slide-039">
    <p:spTree>
      <p:nvGrpSpPr>
        <p:cNvPr id="1" name=""/>
        <p:cNvGrpSpPr/>
        <p:nvPr/>
      </p:nvGrpSpPr>
      <p:grpSpPr>
        <a:xfrm>
          <a:off x="0" y="0"/>
          <a:ext cx="0" cy="0"/>
          <a:chOff x="0" y="0"/>
          <a:chExt cx="0" cy="0"/>
        </a:xfrm>
      </p:grpSpPr>
      <p:sp>
        <p:nvSpPr>
          <p:cNvPr id="403" name="Shape 40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404" name="Shape 404"/>
          <p:cNvSpPr>
            <a:spLocks noGrp="1"/>
          </p:cNvSpPr>
          <p:nvPr>
            <p:ph type="pic" sz="quarter" idx="13" hasCustomPrompt="1"/>
          </p:nvPr>
        </p:nvSpPr>
        <p:spPr>
          <a:xfrm>
            <a:off x="15897237" y="2870200"/>
            <a:ext cx="6019702" cy="79756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05" name="Shape 40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323078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slide-040">
    <p:spTree>
      <p:nvGrpSpPr>
        <p:cNvPr id="1" name=""/>
        <p:cNvGrpSpPr/>
        <p:nvPr/>
      </p:nvGrpSpPr>
      <p:grpSpPr>
        <a:xfrm>
          <a:off x="0" y="0"/>
          <a:ext cx="0" cy="0"/>
          <a:chOff x="0" y="0"/>
          <a:chExt cx="0" cy="0"/>
        </a:xfrm>
      </p:grpSpPr>
      <p:sp>
        <p:nvSpPr>
          <p:cNvPr id="412" name="Shape 412"/>
          <p:cNvSpPr>
            <a:spLocks noGrp="1"/>
          </p:cNvSpPr>
          <p:nvPr>
            <p:ph type="pic" idx="13" hasCustomPrompt="1"/>
          </p:nvPr>
        </p:nvSpPr>
        <p:spPr>
          <a:xfrm>
            <a:off x="-1" y="0"/>
            <a:ext cx="24383801" cy="13716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13" name="Shape 41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414" name="Shape 41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470067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slide-041">
    <p:spTree>
      <p:nvGrpSpPr>
        <p:cNvPr id="1" name=""/>
        <p:cNvGrpSpPr/>
        <p:nvPr/>
      </p:nvGrpSpPr>
      <p:grpSpPr>
        <a:xfrm>
          <a:off x="0" y="0"/>
          <a:ext cx="0" cy="0"/>
          <a:chOff x="0" y="0"/>
          <a:chExt cx="0" cy="0"/>
        </a:xfrm>
      </p:grpSpPr>
      <p:sp>
        <p:nvSpPr>
          <p:cNvPr id="421" name="Shape 421"/>
          <p:cNvSpPr/>
          <p:nvPr/>
        </p:nvSpPr>
        <p:spPr>
          <a:xfrm>
            <a:off x="0" y="0"/>
            <a:ext cx="12192000" cy="13716001"/>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2900">
                <a:solidFill>
                  <a:srgbClr val="FFFFFF"/>
                </a:solidFill>
              </a:defRPr>
            </a:pPr>
            <a:endParaRPr/>
          </a:p>
        </p:txBody>
      </p:sp>
      <p:sp>
        <p:nvSpPr>
          <p:cNvPr id="422" name="Shape 422"/>
          <p:cNvSpPr>
            <a:spLocks noGrp="1"/>
          </p:cNvSpPr>
          <p:nvPr>
            <p:ph type="pic" sz="quarter" idx="13" hasCustomPrompt="1"/>
          </p:nvPr>
        </p:nvSpPr>
        <p:spPr>
          <a:xfrm>
            <a:off x="3098800" y="2870200"/>
            <a:ext cx="6019702" cy="7975600"/>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423" name="Shape 42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424" name="Shape 42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73487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slide-042">
    <p:spTree>
      <p:nvGrpSpPr>
        <p:cNvPr id="1" name=""/>
        <p:cNvGrpSpPr/>
        <p:nvPr/>
      </p:nvGrpSpPr>
      <p:grpSpPr>
        <a:xfrm>
          <a:off x="0" y="0"/>
          <a:ext cx="0" cy="0"/>
          <a:chOff x="0" y="0"/>
          <a:chExt cx="0" cy="0"/>
        </a:xfrm>
      </p:grpSpPr>
      <p:sp>
        <p:nvSpPr>
          <p:cNvPr id="431" name="Shape 431"/>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432" name="Shape 432"/>
          <p:cNvSpPr>
            <a:spLocks noGrp="1"/>
          </p:cNvSpPr>
          <p:nvPr>
            <p:ph type="pic" sz="quarter" idx="13" hasCustomPrompt="1"/>
          </p:nvPr>
        </p:nvSpPr>
        <p:spPr>
          <a:xfrm>
            <a:off x="0" y="0"/>
            <a:ext cx="6096000" cy="4572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33" name="Shape 433"/>
          <p:cNvSpPr>
            <a:spLocks noGrp="1"/>
          </p:cNvSpPr>
          <p:nvPr>
            <p:ph type="pic" sz="quarter" idx="14" hasCustomPrompt="1"/>
          </p:nvPr>
        </p:nvSpPr>
        <p:spPr>
          <a:xfrm>
            <a:off x="6096000" y="4571999"/>
            <a:ext cx="6096000" cy="4572001"/>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434" name="Shape 434"/>
          <p:cNvSpPr>
            <a:spLocks noGrp="1"/>
          </p:cNvSpPr>
          <p:nvPr>
            <p:ph type="pic" sz="quarter" idx="15" hasCustomPrompt="1"/>
          </p:nvPr>
        </p:nvSpPr>
        <p:spPr>
          <a:xfrm>
            <a:off x="12192000" y="0"/>
            <a:ext cx="6096000" cy="4572000"/>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435" name="Shape 435"/>
          <p:cNvSpPr>
            <a:spLocks noGrp="1"/>
          </p:cNvSpPr>
          <p:nvPr>
            <p:ph type="pic" sz="quarter" idx="16" hasCustomPrompt="1"/>
          </p:nvPr>
        </p:nvSpPr>
        <p:spPr>
          <a:xfrm>
            <a:off x="18288000" y="4571999"/>
            <a:ext cx="6096000" cy="4572001"/>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436" name="Shape 436"/>
          <p:cNvSpPr>
            <a:spLocks noGrp="1"/>
          </p:cNvSpPr>
          <p:nvPr>
            <p:ph type="pic" sz="quarter" idx="17" hasCustomPrompt="1"/>
          </p:nvPr>
        </p:nvSpPr>
        <p:spPr>
          <a:xfrm>
            <a:off x="12192000" y="9143999"/>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37" name="Shape 437"/>
          <p:cNvSpPr>
            <a:spLocks noGrp="1"/>
          </p:cNvSpPr>
          <p:nvPr>
            <p:ph type="pic" sz="quarter" idx="18" hasCustomPrompt="1"/>
          </p:nvPr>
        </p:nvSpPr>
        <p:spPr>
          <a:xfrm>
            <a:off x="-1" y="9143999"/>
            <a:ext cx="6096001"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38" name="Shape 4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201144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1_slide-042">
    <p:spTree>
      <p:nvGrpSpPr>
        <p:cNvPr id="1" name=""/>
        <p:cNvGrpSpPr/>
        <p:nvPr/>
      </p:nvGrpSpPr>
      <p:grpSpPr>
        <a:xfrm>
          <a:off x="0" y="0"/>
          <a:ext cx="0" cy="0"/>
          <a:chOff x="0" y="0"/>
          <a:chExt cx="0" cy="0"/>
        </a:xfrm>
      </p:grpSpPr>
      <p:sp>
        <p:nvSpPr>
          <p:cNvPr id="445" name="Shape 445"/>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446" name="Shape 446"/>
          <p:cNvSpPr>
            <a:spLocks noGrp="1"/>
          </p:cNvSpPr>
          <p:nvPr>
            <p:ph type="pic" idx="13" hasCustomPrompt="1"/>
          </p:nvPr>
        </p:nvSpPr>
        <p:spPr>
          <a:xfrm>
            <a:off x="-100" y="0"/>
            <a:ext cx="10160001" cy="13716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47" name="Shape 44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355220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slide-043">
    <p:spTree>
      <p:nvGrpSpPr>
        <p:cNvPr id="1" name=""/>
        <p:cNvGrpSpPr/>
        <p:nvPr/>
      </p:nvGrpSpPr>
      <p:grpSpPr>
        <a:xfrm>
          <a:off x="0" y="0"/>
          <a:ext cx="0" cy="0"/>
          <a:chOff x="0" y="0"/>
          <a:chExt cx="0" cy="0"/>
        </a:xfrm>
      </p:grpSpPr>
      <p:sp>
        <p:nvSpPr>
          <p:cNvPr id="454" name="Shape 454"/>
          <p:cNvSpPr/>
          <p:nvPr/>
        </p:nvSpPr>
        <p:spPr>
          <a:xfrm>
            <a:off x="5060" y="-1"/>
            <a:ext cx="9787773" cy="13716001"/>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3200">
                <a:solidFill>
                  <a:srgbClr val="FFFFFF"/>
                </a:solidFill>
              </a:defRPr>
            </a:pPr>
            <a:endParaRPr/>
          </a:p>
        </p:txBody>
      </p:sp>
      <p:sp>
        <p:nvSpPr>
          <p:cNvPr id="455" name="Shape 455"/>
          <p:cNvSpPr>
            <a:spLocks noGrp="1"/>
          </p:cNvSpPr>
          <p:nvPr>
            <p:ph type="pic" sz="quarter" idx="13" hasCustomPrompt="1"/>
          </p:nvPr>
        </p:nvSpPr>
        <p:spPr>
          <a:xfrm>
            <a:off x="6789282" y="2870200"/>
            <a:ext cx="6019701" cy="79756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56" name="Shape 456"/>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457" name="Shape 45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789563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sllide-044">
    <p:spTree>
      <p:nvGrpSpPr>
        <p:cNvPr id="1" name=""/>
        <p:cNvGrpSpPr/>
        <p:nvPr/>
      </p:nvGrpSpPr>
      <p:grpSpPr>
        <a:xfrm>
          <a:off x="0" y="0"/>
          <a:ext cx="0" cy="0"/>
          <a:chOff x="0" y="0"/>
          <a:chExt cx="0" cy="0"/>
        </a:xfrm>
      </p:grpSpPr>
      <p:sp>
        <p:nvSpPr>
          <p:cNvPr id="464" name="Shape 464"/>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465" name="Shape 465"/>
          <p:cNvSpPr>
            <a:spLocks noGrp="1"/>
          </p:cNvSpPr>
          <p:nvPr>
            <p:ph type="pic" idx="13" hasCustomPrompt="1"/>
          </p:nvPr>
        </p:nvSpPr>
        <p:spPr>
          <a:xfrm>
            <a:off x="-1" y="0"/>
            <a:ext cx="12197954" cy="137161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66" name="Shape 46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647502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atin typeface="Arial"/>
                <a:ea typeface="Arial"/>
                <a:cs typeface="Arial"/>
              </a:defRPr>
            </a:lvl1pPr>
          </a:lstStyle>
          <a:p>
            <a:r>
              <a:rPr lang="en-US" dirty="0"/>
              <a:t>Click to edit Master title style</a:t>
            </a:r>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atin typeface="Arial"/>
                <a:ea typeface="Arial"/>
                <a:cs typeface="Arial"/>
              </a:defRPr>
            </a:lvl1pPr>
            <a:lvl2pPr>
              <a:defRPr sz="2800">
                <a:latin typeface="Arial"/>
                <a:ea typeface="Arial"/>
                <a:cs typeface="Arial"/>
              </a:defRPr>
            </a:lvl2pPr>
            <a:lvl3pPr>
              <a:defRPr sz="2400">
                <a:latin typeface="Arial"/>
                <a:ea typeface="Arial"/>
                <a:cs typeface="Arial"/>
              </a:defRPr>
            </a:lvl3pPr>
            <a:lvl4pPr>
              <a:defRPr sz="2000">
                <a:latin typeface="Arial"/>
                <a:ea typeface="Arial"/>
                <a:cs typeface="Arial"/>
              </a:defRPr>
            </a:lvl4pPr>
            <a:lvl5pPr>
              <a:defRPr sz="2000">
                <a:latin typeface="Arial"/>
                <a:ea typeface="Arial"/>
                <a:cs typeface="Aria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atin typeface="Arial"/>
                <a:ea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1183205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slide-045">
    <p:spTree>
      <p:nvGrpSpPr>
        <p:cNvPr id="1" name=""/>
        <p:cNvGrpSpPr/>
        <p:nvPr/>
      </p:nvGrpSpPr>
      <p:grpSpPr>
        <a:xfrm>
          <a:off x="0" y="0"/>
          <a:ext cx="0" cy="0"/>
          <a:chOff x="0" y="0"/>
          <a:chExt cx="0" cy="0"/>
        </a:xfrm>
      </p:grpSpPr>
      <p:sp>
        <p:nvSpPr>
          <p:cNvPr id="473" name="Shape 47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474" name="Shape 474"/>
          <p:cNvSpPr>
            <a:spLocks noGrp="1"/>
          </p:cNvSpPr>
          <p:nvPr>
            <p:ph type="pic" sz="half" idx="13" hasCustomPrompt="1"/>
          </p:nvPr>
        </p:nvSpPr>
        <p:spPr>
          <a:xfrm>
            <a:off x="0" y="2159124"/>
            <a:ext cx="11689854" cy="9397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75" name="Shape 475"/>
          <p:cNvSpPr>
            <a:spLocks noGrp="1"/>
          </p:cNvSpPr>
          <p:nvPr>
            <p:ph type="pic" sz="quarter" idx="14" hasCustomPrompt="1"/>
          </p:nvPr>
        </p:nvSpPr>
        <p:spPr>
          <a:xfrm>
            <a:off x="11938000" y="2159124"/>
            <a:ext cx="6095901" cy="4571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76" name="Shape 476"/>
          <p:cNvSpPr>
            <a:spLocks noGrp="1"/>
          </p:cNvSpPr>
          <p:nvPr>
            <p:ph type="pic" sz="quarter" idx="15" hasCustomPrompt="1"/>
          </p:nvPr>
        </p:nvSpPr>
        <p:spPr>
          <a:xfrm>
            <a:off x="18288000" y="2159124"/>
            <a:ext cx="6095900" cy="4571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77" name="Shape 477"/>
          <p:cNvSpPr>
            <a:spLocks noGrp="1"/>
          </p:cNvSpPr>
          <p:nvPr>
            <p:ph type="pic" sz="quarter" idx="16" hasCustomPrompt="1"/>
          </p:nvPr>
        </p:nvSpPr>
        <p:spPr>
          <a:xfrm>
            <a:off x="18288000" y="6984876"/>
            <a:ext cx="6095900" cy="4571853"/>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78" name="Shape 478"/>
          <p:cNvSpPr>
            <a:spLocks noGrp="1"/>
          </p:cNvSpPr>
          <p:nvPr>
            <p:ph type="pic" sz="quarter" idx="17" hasCustomPrompt="1"/>
          </p:nvPr>
        </p:nvSpPr>
        <p:spPr>
          <a:xfrm>
            <a:off x="11938000" y="6984876"/>
            <a:ext cx="6095901" cy="4571853"/>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479" name="Shape 47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141534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slide-046">
    <p:spTree>
      <p:nvGrpSpPr>
        <p:cNvPr id="1" name=""/>
        <p:cNvGrpSpPr/>
        <p:nvPr/>
      </p:nvGrpSpPr>
      <p:grpSpPr>
        <a:xfrm>
          <a:off x="0" y="0"/>
          <a:ext cx="0" cy="0"/>
          <a:chOff x="0" y="0"/>
          <a:chExt cx="0" cy="0"/>
        </a:xfrm>
      </p:grpSpPr>
      <p:sp>
        <p:nvSpPr>
          <p:cNvPr id="486" name="Shape 486"/>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487" name="Shape 487"/>
          <p:cNvSpPr>
            <a:spLocks noGrp="1"/>
          </p:cNvSpPr>
          <p:nvPr>
            <p:ph type="pic" sz="half" idx="13" hasCustomPrompt="1"/>
          </p:nvPr>
        </p:nvSpPr>
        <p:spPr>
          <a:xfrm>
            <a:off x="0" y="2159124"/>
            <a:ext cx="11689854" cy="9397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488" name="Shape 488"/>
          <p:cNvSpPr>
            <a:spLocks noGrp="1"/>
          </p:cNvSpPr>
          <p:nvPr>
            <p:ph type="pic" sz="quarter" idx="14" hasCustomPrompt="1"/>
          </p:nvPr>
        </p:nvSpPr>
        <p:spPr>
          <a:xfrm>
            <a:off x="18288000" y="6984876"/>
            <a:ext cx="6095900" cy="4571853"/>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489" name="Shape 489"/>
          <p:cNvSpPr>
            <a:spLocks noGrp="1"/>
          </p:cNvSpPr>
          <p:nvPr>
            <p:ph type="pic" sz="quarter" idx="15" hasCustomPrompt="1"/>
          </p:nvPr>
        </p:nvSpPr>
        <p:spPr>
          <a:xfrm>
            <a:off x="11938000" y="6984876"/>
            <a:ext cx="6095901" cy="4571853"/>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490" name="Shape 49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3268095"/>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slide-047">
    <p:spTree>
      <p:nvGrpSpPr>
        <p:cNvPr id="1" name=""/>
        <p:cNvGrpSpPr/>
        <p:nvPr/>
      </p:nvGrpSpPr>
      <p:grpSpPr>
        <a:xfrm>
          <a:off x="0" y="0"/>
          <a:ext cx="0" cy="0"/>
          <a:chOff x="0" y="0"/>
          <a:chExt cx="0" cy="0"/>
        </a:xfrm>
      </p:grpSpPr>
      <p:sp>
        <p:nvSpPr>
          <p:cNvPr id="497" name="Shape 497"/>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499" name="Shape 499"/>
          <p:cNvSpPr>
            <a:spLocks noGrp="1"/>
          </p:cNvSpPr>
          <p:nvPr>
            <p:ph type="sldNum" sz="quarter" idx="2"/>
          </p:nvPr>
        </p:nvSpPr>
        <p:spPr>
          <a:prstGeom prst="rect">
            <a:avLst/>
          </a:prstGeom>
        </p:spPr>
        <p:txBody>
          <a:bodyPr/>
          <a:lstStyle/>
          <a:p>
            <a:fld id="{86CB4B4D-7CA3-9044-876B-883B54F8677D}" type="slidenum">
              <a:t>‹#›</a:t>
            </a:fld>
            <a:endParaRPr/>
          </a:p>
        </p:txBody>
      </p:sp>
      <p:sp>
        <p:nvSpPr>
          <p:cNvPr id="5" name="Picture Placeholder 3"/>
          <p:cNvSpPr>
            <a:spLocks noGrp="1"/>
          </p:cNvSpPr>
          <p:nvPr>
            <p:ph type="pic" sz="quarter" idx="17" hasCustomPrompt="1"/>
          </p:nvPr>
        </p:nvSpPr>
        <p:spPr>
          <a:xfrm>
            <a:off x="13225935" y="-238823"/>
            <a:ext cx="14348618" cy="1434860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5">
            <a:fgClr>
              <a:schemeClr val="accent1">
                <a:lumMod val="60000"/>
                <a:lumOff val="40000"/>
              </a:schemeClr>
            </a:fgClr>
            <a:bgClr>
              <a:schemeClr val="tx2"/>
            </a:bgClr>
          </a:pattFill>
        </p:spPr>
        <p:txBody>
          <a:bodyPr wrap="square" anchor="ctr">
            <a:noAutofit/>
          </a:bodyPr>
          <a:lstStyle>
            <a:lvl1pPr algn="ctr">
              <a:defRPr sz="1600" b="0" i="0">
                <a:latin typeface="Titillium" charset="0"/>
                <a:ea typeface="Titillium" charset="0"/>
                <a:cs typeface="Titillium" charset="0"/>
              </a:defRPr>
            </a:lvl1pPr>
          </a:lstStyle>
          <a:p>
            <a:r>
              <a:rPr lang="de-DE" dirty="0"/>
              <a:t>Drop Image </a:t>
            </a:r>
            <a:r>
              <a:rPr lang="de-DE" dirty="0" err="1"/>
              <a:t>here</a:t>
            </a:r>
            <a:endParaRPr lang="de-DE" dirty="0"/>
          </a:p>
        </p:txBody>
      </p:sp>
    </p:spTree>
    <p:extLst>
      <p:ext uri="{BB962C8B-B14F-4D97-AF65-F5344CB8AC3E}">
        <p14:creationId xmlns:p14="http://schemas.microsoft.com/office/powerpoint/2010/main" val="32154885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slide-048">
    <p:spTree>
      <p:nvGrpSpPr>
        <p:cNvPr id="1" name=""/>
        <p:cNvGrpSpPr/>
        <p:nvPr/>
      </p:nvGrpSpPr>
      <p:grpSpPr>
        <a:xfrm>
          <a:off x="0" y="0"/>
          <a:ext cx="0" cy="0"/>
          <a:chOff x="0" y="0"/>
          <a:chExt cx="0" cy="0"/>
        </a:xfrm>
      </p:grpSpPr>
      <p:sp>
        <p:nvSpPr>
          <p:cNvPr id="506" name="Shape 506"/>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507" name="Shape 507"/>
          <p:cNvSpPr>
            <a:spLocks noGrp="1"/>
          </p:cNvSpPr>
          <p:nvPr>
            <p:ph type="pic" sz="quarter" idx="13" hasCustomPrompt="1"/>
          </p:nvPr>
        </p:nvSpPr>
        <p:spPr>
          <a:xfrm>
            <a:off x="13969999" y="0"/>
            <a:ext cx="5080199" cy="7746058"/>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508" name="Shape 508"/>
          <p:cNvSpPr>
            <a:spLocks noGrp="1"/>
          </p:cNvSpPr>
          <p:nvPr>
            <p:ph type="pic" sz="quarter" idx="14" hasCustomPrompt="1"/>
          </p:nvPr>
        </p:nvSpPr>
        <p:spPr>
          <a:xfrm>
            <a:off x="19304000" y="5976198"/>
            <a:ext cx="5080198" cy="7746058"/>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09" name="Shape 509"/>
          <p:cNvSpPr>
            <a:spLocks noGrp="1"/>
          </p:cNvSpPr>
          <p:nvPr>
            <p:ph type="pic" sz="quarter" idx="15" hasCustomPrompt="1"/>
          </p:nvPr>
        </p:nvSpPr>
        <p:spPr>
          <a:xfrm>
            <a:off x="13970000" y="8005541"/>
            <a:ext cx="5080198" cy="5710487"/>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10" name="Shape 510"/>
          <p:cNvSpPr>
            <a:spLocks noGrp="1"/>
          </p:cNvSpPr>
          <p:nvPr>
            <p:ph type="pic" sz="quarter" idx="16" hasCustomPrompt="1"/>
          </p:nvPr>
        </p:nvSpPr>
        <p:spPr>
          <a:xfrm>
            <a:off x="19304000" y="6228"/>
            <a:ext cx="5080198" cy="5710486"/>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511" name="Shape 5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647312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slide-049">
    <p:spTree>
      <p:nvGrpSpPr>
        <p:cNvPr id="1" name=""/>
        <p:cNvGrpSpPr/>
        <p:nvPr/>
      </p:nvGrpSpPr>
      <p:grpSpPr>
        <a:xfrm>
          <a:off x="0" y="0"/>
          <a:ext cx="0" cy="0"/>
          <a:chOff x="0" y="0"/>
          <a:chExt cx="0" cy="0"/>
        </a:xfrm>
      </p:grpSpPr>
      <p:sp>
        <p:nvSpPr>
          <p:cNvPr id="518" name="Shape 518"/>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519" name="Shape 519"/>
          <p:cNvSpPr>
            <a:spLocks noGrp="1"/>
          </p:cNvSpPr>
          <p:nvPr>
            <p:ph type="pic" sz="quarter" idx="13" hasCustomPrompt="1"/>
          </p:nvPr>
        </p:nvSpPr>
        <p:spPr>
          <a:xfrm>
            <a:off x="12196960" y="0"/>
            <a:ext cx="4064001" cy="6858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20" name="Shape 520"/>
          <p:cNvSpPr>
            <a:spLocks noGrp="1"/>
          </p:cNvSpPr>
          <p:nvPr>
            <p:ph type="pic" sz="quarter" idx="14" hasCustomPrompt="1"/>
          </p:nvPr>
        </p:nvSpPr>
        <p:spPr>
          <a:xfrm>
            <a:off x="16260959" y="0"/>
            <a:ext cx="4064001" cy="6858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21" name="Shape 521"/>
          <p:cNvSpPr>
            <a:spLocks noGrp="1"/>
          </p:cNvSpPr>
          <p:nvPr>
            <p:ph type="pic" sz="quarter" idx="15" hasCustomPrompt="1"/>
          </p:nvPr>
        </p:nvSpPr>
        <p:spPr>
          <a:xfrm>
            <a:off x="20324959" y="0"/>
            <a:ext cx="4064001" cy="6858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22" name="Shape 522"/>
          <p:cNvSpPr>
            <a:spLocks noGrp="1"/>
          </p:cNvSpPr>
          <p:nvPr>
            <p:ph type="pic" sz="quarter" idx="16" hasCustomPrompt="1"/>
          </p:nvPr>
        </p:nvSpPr>
        <p:spPr>
          <a:xfrm>
            <a:off x="16260959" y="6858000"/>
            <a:ext cx="4064001" cy="6858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23" name="Shape 523"/>
          <p:cNvSpPr>
            <a:spLocks noGrp="1"/>
          </p:cNvSpPr>
          <p:nvPr>
            <p:ph type="pic" sz="quarter" idx="17" hasCustomPrompt="1"/>
          </p:nvPr>
        </p:nvSpPr>
        <p:spPr>
          <a:xfrm>
            <a:off x="20324959" y="6859190"/>
            <a:ext cx="4064001" cy="6858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24" name="Shape 524"/>
          <p:cNvSpPr>
            <a:spLocks noGrp="1"/>
          </p:cNvSpPr>
          <p:nvPr>
            <p:ph type="pic" sz="quarter" idx="18" hasCustomPrompt="1"/>
          </p:nvPr>
        </p:nvSpPr>
        <p:spPr>
          <a:xfrm>
            <a:off x="12196960" y="6858000"/>
            <a:ext cx="4064001" cy="6858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25" name="Shape 525"/>
          <p:cNvSpPr/>
          <p:nvPr/>
        </p:nvSpPr>
        <p:spPr>
          <a:xfrm>
            <a:off x="0" y="0"/>
            <a:ext cx="12192000" cy="13716001"/>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2900">
                <a:solidFill>
                  <a:srgbClr val="FFFFFF"/>
                </a:solidFill>
              </a:defRPr>
            </a:pPr>
            <a:endParaRPr/>
          </a:p>
        </p:txBody>
      </p:sp>
      <p:sp>
        <p:nvSpPr>
          <p:cNvPr id="526" name="Shape 52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638729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slide-050">
    <p:spTree>
      <p:nvGrpSpPr>
        <p:cNvPr id="1" name=""/>
        <p:cNvGrpSpPr/>
        <p:nvPr/>
      </p:nvGrpSpPr>
      <p:grpSpPr>
        <a:xfrm>
          <a:off x="0" y="0"/>
          <a:ext cx="0" cy="0"/>
          <a:chOff x="0" y="0"/>
          <a:chExt cx="0" cy="0"/>
        </a:xfrm>
      </p:grpSpPr>
      <p:sp>
        <p:nvSpPr>
          <p:cNvPr id="533" name="Shape 53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534" name="Shape 534"/>
          <p:cNvSpPr/>
          <p:nvPr/>
        </p:nvSpPr>
        <p:spPr>
          <a:xfrm>
            <a:off x="0" y="-1"/>
            <a:ext cx="4068961" cy="13716001"/>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2900">
                <a:solidFill>
                  <a:srgbClr val="FFFFFF"/>
                </a:solidFill>
              </a:defRPr>
            </a:pPr>
            <a:endParaRPr/>
          </a:p>
        </p:txBody>
      </p:sp>
      <p:sp>
        <p:nvSpPr>
          <p:cNvPr id="535" name="Shape 535"/>
          <p:cNvSpPr>
            <a:spLocks noGrp="1"/>
          </p:cNvSpPr>
          <p:nvPr>
            <p:ph type="pic" idx="13" hasCustomPrompt="1"/>
          </p:nvPr>
        </p:nvSpPr>
        <p:spPr>
          <a:xfrm>
            <a:off x="12196960" y="0"/>
            <a:ext cx="12181981" cy="13716000"/>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36" name="Shape 53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967815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slide-051">
    <p:spTree>
      <p:nvGrpSpPr>
        <p:cNvPr id="1" name=""/>
        <p:cNvGrpSpPr/>
        <p:nvPr/>
      </p:nvGrpSpPr>
      <p:grpSpPr>
        <a:xfrm>
          <a:off x="0" y="0"/>
          <a:ext cx="0" cy="0"/>
          <a:chOff x="0" y="0"/>
          <a:chExt cx="0" cy="0"/>
        </a:xfrm>
      </p:grpSpPr>
      <p:sp>
        <p:nvSpPr>
          <p:cNvPr id="543" name="Shape 54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544" name="Shape 544"/>
          <p:cNvSpPr>
            <a:spLocks noGrp="1"/>
          </p:cNvSpPr>
          <p:nvPr>
            <p:ph type="pic" sz="quarter" idx="13" hasCustomPrompt="1"/>
          </p:nvPr>
        </p:nvSpPr>
        <p:spPr>
          <a:xfrm>
            <a:off x="8635999" y="4701204"/>
            <a:ext cx="5080198" cy="9016059"/>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45" name="Shape 545"/>
          <p:cNvSpPr>
            <a:spLocks noGrp="1"/>
          </p:cNvSpPr>
          <p:nvPr>
            <p:ph type="pic" sz="quarter" idx="14" hasCustomPrompt="1"/>
          </p:nvPr>
        </p:nvSpPr>
        <p:spPr>
          <a:xfrm>
            <a:off x="8635999" y="-1"/>
            <a:ext cx="5080198" cy="4447234"/>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546" name="Shape 546"/>
          <p:cNvSpPr>
            <a:spLocks noGrp="1"/>
          </p:cNvSpPr>
          <p:nvPr>
            <p:ph type="pic" sz="quarter" idx="15" hasCustomPrompt="1"/>
          </p:nvPr>
        </p:nvSpPr>
        <p:spPr>
          <a:xfrm>
            <a:off x="13969999" y="0"/>
            <a:ext cx="5080198" cy="9016058"/>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47" name="Shape 547"/>
          <p:cNvSpPr>
            <a:spLocks noGrp="1"/>
          </p:cNvSpPr>
          <p:nvPr>
            <p:ph type="pic" sz="quarter" idx="16" hasCustomPrompt="1"/>
          </p:nvPr>
        </p:nvSpPr>
        <p:spPr>
          <a:xfrm>
            <a:off x="13969998" y="9268794"/>
            <a:ext cx="5080198" cy="4447234"/>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48" name="Shape 548"/>
          <p:cNvSpPr>
            <a:spLocks noGrp="1"/>
          </p:cNvSpPr>
          <p:nvPr>
            <p:ph type="pic" sz="quarter" idx="17" hasCustomPrompt="1"/>
          </p:nvPr>
        </p:nvSpPr>
        <p:spPr>
          <a:xfrm>
            <a:off x="19304000" y="0"/>
            <a:ext cx="5080198" cy="7746058"/>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49" name="Shape 549"/>
          <p:cNvSpPr>
            <a:spLocks noGrp="1"/>
          </p:cNvSpPr>
          <p:nvPr>
            <p:ph type="pic" sz="quarter" idx="18" hasCustomPrompt="1"/>
          </p:nvPr>
        </p:nvSpPr>
        <p:spPr>
          <a:xfrm>
            <a:off x="19304001" y="8005717"/>
            <a:ext cx="5080198" cy="5710135"/>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550" name="Shape 5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373167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slide-052">
    <p:spTree>
      <p:nvGrpSpPr>
        <p:cNvPr id="1" name=""/>
        <p:cNvGrpSpPr/>
        <p:nvPr/>
      </p:nvGrpSpPr>
      <p:grpSpPr>
        <a:xfrm>
          <a:off x="0" y="0"/>
          <a:ext cx="0" cy="0"/>
          <a:chOff x="0" y="0"/>
          <a:chExt cx="0" cy="0"/>
        </a:xfrm>
      </p:grpSpPr>
      <p:sp>
        <p:nvSpPr>
          <p:cNvPr id="557" name="Shape 557"/>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558" name="Shape 558"/>
          <p:cNvSpPr>
            <a:spLocks noGrp="1"/>
          </p:cNvSpPr>
          <p:nvPr>
            <p:ph type="pic" sz="quarter" idx="13" hasCustomPrompt="1"/>
          </p:nvPr>
        </p:nvSpPr>
        <p:spPr>
          <a:xfrm>
            <a:off x="0" y="4699793"/>
            <a:ext cx="5080198" cy="9016059"/>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559" name="Shape 559"/>
          <p:cNvSpPr>
            <a:spLocks noGrp="1"/>
          </p:cNvSpPr>
          <p:nvPr>
            <p:ph type="pic" sz="quarter" idx="14" hasCustomPrompt="1"/>
          </p:nvPr>
        </p:nvSpPr>
        <p:spPr>
          <a:xfrm>
            <a:off x="0" y="147"/>
            <a:ext cx="5080198" cy="4447234"/>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60" name="Shape 560"/>
          <p:cNvSpPr>
            <a:spLocks noGrp="1"/>
          </p:cNvSpPr>
          <p:nvPr>
            <p:ph type="pic" sz="quarter" idx="15" hasCustomPrompt="1"/>
          </p:nvPr>
        </p:nvSpPr>
        <p:spPr>
          <a:xfrm>
            <a:off x="5333999" y="-1412"/>
            <a:ext cx="5080199" cy="9016059"/>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61" name="Shape 561"/>
          <p:cNvSpPr>
            <a:spLocks noGrp="1"/>
          </p:cNvSpPr>
          <p:nvPr>
            <p:ph type="pic" sz="quarter" idx="16" hasCustomPrompt="1"/>
          </p:nvPr>
        </p:nvSpPr>
        <p:spPr>
          <a:xfrm>
            <a:off x="5333999" y="9267383"/>
            <a:ext cx="5080198" cy="4447234"/>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62" name="Shape 562"/>
          <p:cNvSpPr>
            <a:spLocks noGrp="1"/>
          </p:cNvSpPr>
          <p:nvPr>
            <p:ph type="pic" sz="quarter" idx="17" hasCustomPrompt="1"/>
          </p:nvPr>
        </p:nvSpPr>
        <p:spPr>
          <a:xfrm>
            <a:off x="10668001" y="-1411"/>
            <a:ext cx="5080198" cy="7746058"/>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63" name="Shape 563"/>
          <p:cNvSpPr>
            <a:spLocks noGrp="1"/>
          </p:cNvSpPr>
          <p:nvPr>
            <p:ph type="pic" sz="quarter" idx="18" hasCustomPrompt="1"/>
          </p:nvPr>
        </p:nvSpPr>
        <p:spPr>
          <a:xfrm>
            <a:off x="10668002" y="8005865"/>
            <a:ext cx="5080198" cy="5710135"/>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64" name="Shape 56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552694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slide-053">
    <p:spTree>
      <p:nvGrpSpPr>
        <p:cNvPr id="1" name=""/>
        <p:cNvGrpSpPr/>
        <p:nvPr/>
      </p:nvGrpSpPr>
      <p:grpSpPr>
        <a:xfrm>
          <a:off x="0" y="0"/>
          <a:ext cx="0" cy="0"/>
          <a:chOff x="0" y="0"/>
          <a:chExt cx="0" cy="0"/>
        </a:xfrm>
      </p:grpSpPr>
      <p:sp>
        <p:nvSpPr>
          <p:cNvPr id="571" name="Shape 571"/>
          <p:cNvSpPr>
            <a:spLocks noGrp="1"/>
          </p:cNvSpPr>
          <p:nvPr>
            <p:ph type="pic" idx="13" hasCustomPrompt="1"/>
          </p:nvPr>
        </p:nvSpPr>
        <p:spPr>
          <a:xfrm>
            <a:off x="14224000" y="0"/>
            <a:ext cx="10160099" cy="13715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72" name="Shape 572"/>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573" name="Shape 5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63147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slide-054">
    <p:spTree>
      <p:nvGrpSpPr>
        <p:cNvPr id="1" name=""/>
        <p:cNvGrpSpPr/>
        <p:nvPr/>
      </p:nvGrpSpPr>
      <p:grpSpPr>
        <a:xfrm>
          <a:off x="0" y="0"/>
          <a:ext cx="0" cy="0"/>
          <a:chOff x="0" y="0"/>
          <a:chExt cx="0" cy="0"/>
        </a:xfrm>
      </p:grpSpPr>
      <p:sp>
        <p:nvSpPr>
          <p:cNvPr id="580" name="Shape 58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581" name="Shape 581"/>
          <p:cNvSpPr>
            <a:spLocks noGrp="1"/>
          </p:cNvSpPr>
          <p:nvPr>
            <p:ph type="pic" sz="half" idx="13" hasCustomPrompt="1"/>
          </p:nvPr>
        </p:nvSpPr>
        <p:spPr>
          <a:xfrm>
            <a:off x="12192098" y="0"/>
            <a:ext cx="12192002" cy="6857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82" name="Shape 582"/>
          <p:cNvSpPr>
            <a:spLocks noGrp="1"/>
          </p:cNvSpPr>
          <p:nvPr>
            <p:ph type="pic" sz="half" idx="14" hasCustomPrompt="1"/>
          </p:nvPr>
        </p:nvSpPr>
        <p:spPr>
          <a:xfrm>
            <a:off x="0" y="6858000"/>
            <a:ext cx="12192001" cy="6857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83" name="Shape 5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093649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atin typeface="Arial"/>
                <a:ea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atin typeface="Arial"/>
                <a:ea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atin typeface="Arial"/>
                <a:ea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7228563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slide-055">
    <p:spTree>
      <p:nvGrpSpPr>
        <p:cNvPr id="1" name=""/>
        <p:cNvGrpSpPr/>
        <p:nvPr/>
      </p:nvGrpSpPr>
      <p:grpSpPr>
        <a:xfrm>
          <a:off x="0" y="0"/>
          <a:ext cx="0" cy="0"/>
          <a:chOff x="0" y="0"/>
          <a:chExt cx="0" cy="0"/>
        </a:xfrm>
      </p:grpSpPr>
      <p:sp>
        <p:nvSpPr>
          <p:cNvPr id="590" name="Shape 590"/>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591" name="Shape 591"/>
          <p:cNvSpPr>
            <a:spLocks noGrp="1"/>
          </p:cNvSpPr>
          <p:nvPr>
            <p:ph type="pic" sz="quarter" idx="13" hasCustomPrompt="1"/>
          </p:nvPr>
        </p:nvSpPr>
        <p:spPr>
          <a:xfrm>
            <a:off x="2035075" y="2025848"/>
            <a:ext cx="6095903" cy="9664155"/>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92" name="Shape 592"/>
          <p:cNvSpPr>
            <a:spLocks noGrp="1"/>
          </p:cNvSpPr>
          <p:nvPr>
            <p:ph type="pic" sz="quarter" idx="14" hasCustomPrompt="1"/>
          </p:nvPr>
        </p:nvSpPr>
        <p:spPr>
          <a:xfrm>
            <a:off x="8385075" y="2025848"/>
            <a:ext cx="6095902" cy="4698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93" name="Shape 593"/>
          <p:cNvSpPr>
            <a:spLocks noGrp="1"/>
          </p:cNvSpPr>
          <p:nvPr>
            <p:ph type="pic" sz="quarter" idx="15" hasCustomPrompt="1"/>
          </p:nvPr>
        </p:nvSpPr>
        <p:spPr>
          <a:xfrm>
            <a:off x="8385075" y="6984007"/>
            <a:ext cx="6095902" cy="4698853"/>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594" name="Shape 5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462955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slide-056">
    <p:spTree>
      <p:nvGrpSpPr>
        <p:cNvPr id="1" name=""/>
        <p:cNvGrpSpPr/>
        <p:nvPr/>
      </p:nvGrpSpPr>
      <p:grpSpPr>
        <a:xfrm>
          <a:off x="0" y="0"/>
          <a:ext cx="0" cy="0"/>
          <a:chOff x="0" y="0"/>
          <a:chExt cx="0" cy="0"/>
        </a:xfrm>
      </p:grpSpPr>
      <p:sp>
        <p:nvSpPr>
          <p:cNvPr id="601" name="Shape 601"/>
          <p:cNvSpPr>
            <a:spLocks noGrp="1"/>
          </p:cNvSpPr>
          <p:nvPr>
            <p:ph type="pic" sz="half" idx="13" hasCustomPrompt="1"/>
          </p:nvPr>
        </p:nvSpPr>
        <p:spPr>
          <a:xfrm>
            <a:off x="0" y="0"/>
            <a:ext cx="6095902" cy="13715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02" name="Shape 602"/>
          <p:cNvSpPr>
            <a:spLocks noGrp="1"/>
          </p:cNvSpPr>
          <p:nvPr>
            <p:ph type="pic" sz="half" idx="14" hasCustomPrompt="1"/>
          </p:nvPr>
        </p:nvSpPr>
        <p:spPr>
          <a:xfrm>
            <a:off x="6096000" y="0"/>
            <a:ext cx="6095902" cy="13715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03" name="Shape 603"/>
          <p:cNvSpPr>
            <a:spLocks noGrp="1"/>
          </p:cNvSpPr>
          <p:nvPr>
            <p:ph type="pic" sz="half" idx="15" hasCustomPrompt="1"/>
          </p:nvPr>
        </p:nvSpPr>
        <p:spPr>
          <a:xfrm>
            <a:off x="12192000" y="0"/>
            <a:ext cx="6095902" cy="13715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04" name="Shape 604"/>
          <p:cNvSpPr>
            <a:spLocks noGrp="1"/>
          </p:cNvSpPr>
          <p:nvPr>
            <p:ph type="pic" sz="half" idx="16" hasCustomPrompt="1"/>
          </p:nvPr>
        </p:nvSpPr>
        <p:spPr>
          <a:xfrm>
            <a:off x="18288000" y="0"/>
            <a:ext cx="6095902" cy="13715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05" name="Shape 605"/>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606" name="Shape 60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394914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slide-057">
    <p:spTree>
      <p:nvGrpSpPr>
        <p:cNvPr id="1" name=""/>
        <p:cNvGrpSpPr/>
        <p:nvPr/>
      </p:nvGrpSpPr>
      <p:grpSpPr>
        <a:xfrm>
          <a:off x="0" y="0"/>
          <a:ext cx="0" cy="0"/>
          <a:chOff x="0" y="0"/>
          <a:chExt cx="0" cy="0"/>
        </a:xfrm>
      </p:grpSpPr>
      <p:sp>
        <p:nvSpPr>
          <p:cNvPr id="613" name="Shape 61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614" name="Shape 614"/>
          <p:cNvSpPr/>
          <p:nvPr/>
        </p:nvSpPr>
        <p:spPr>
          <a:xfrm>
            <a:off x="6857999" y="-1"/>
            <a:ext cx="6858001" cy="13716001"/>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3200">
                <a:solidFill>
                  <a:srgbClr val="FFFFFF"/>
                </a:solidFill>
              </a:defRPr>
            </a:pPr>
            <a:endParaRPr/>
          </a:p>
        </p:txBody>
      </p:sp>
      <p:sp>
        <p:nvSpPr>
          <p:cNvPr id="615" name="Shape 615"/>
          <p:cNvSpPr>
            <a:spLocks noGrp="1"/>
          </p:cNvSpPr>
          <p:nvPr>
            <p:ph type="pic" sz="half" idx="13" hasCustomPrompt="1"/>
          </p:nvPr>
        </p:nvSpPr>
        <p:spPr>
          <a:xfrm>
            <a:off x="0" y="0"/>
            <a:ext cx="6857903" cy="13715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16" name="Shape 61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691604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slide-058">
    <p:spTree>
      <p:nvGrpSpPr>
        <p:cNvPr id="1" name=""/>
        <p:cNvGrpSpPr/>
        <p:nvPr/>
      </p:nvGrpSpPr>
      <p:grpSpPr>
        <a:xfrm>
          <a:off x="0" y="0"/>
          <a:ext cx="0" cy="0"/>
          <a:chOff x="0" y="0"/>
          <a:chExt cx="0" cy="0"/>
        </a:xfrm>
      </p:grpSpPr>
      <p:sp>
        <p:nvSpPr>
          <p:cNvPr id="623" name="Shape 62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624" name="Shape 624"/>
          <p:cNvSpPr/>
          <p:nvPr/>
        </p:nvSpPr>
        <p:spPr>
          <a:xfrm>
            <a:off x="17526000" y="-1"/>
            <a:ext cx="6858000" cy="13716001"/>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3200">
                <a:solidFill>
                  <a:srgbClr val="FFFFFF"/>
                </a:solidFill>
              </a:defRPr>
            </a:pPr>
            <a:endParaRPr/>
          </a:p>
        </p:txBody>
      </p:sp>
      <p:sp>
        <p:nvSpPr>
          <p:cNvPr id="625" name="Shape 625"/>
          <p:cNvSpPr>
            <a:spLocks noGrp="1"/>
          </p:cNvSpPr>
          <p:nvPr>
            <p:ph type="pic" sz="half" idx="13" hasCustomPrompt="1"/>
          </p:nvPr>
        </p:nvSpPr>
        <p:spPr>
          <a:xfrm>
            <a:off x="10668000" y="0"/>
            <a:ext cx="6857903" cy="13715852"/>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26" name="Shape 62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077908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slide-059">
    <p:spTree>
      <p:nvGrpSpPr>
        <p:cNvPr id="1" name=""/>
        <p:cNvGrpSpPr/>
        <p:nvPr/>
      </p:nvGrpSpPr>
      <p:grpSpPr>
        <a:xfrm>
          <a:off x="0" y="0"/>
          <a:ext cx="0" cy="0"/>
          <a:chOff x="0" y="0"/>
          <a:chExt cx="0" cy="0"/>
        </a:xfrm>
      </p:grpSpPr>
      <p:sp>
        <p:nvSpPr>
          <p:cNvPr id="633" name="Shape 63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634" name="Shape 634"/>
          <p:cNvSpPr>
            <a:spLocks noGrp="1"/>
          </p:cNvSpPr>
          <p:nvPr>
            <p:ph type="pic" sz="quarter" idx="13" hasCustomPrompt="1"/>
          </p:nvPr>
        </p:nvSpPr>
        <p:spPr>
          <a:xfrm>
            <a:off x="12192000" y="4571999"/>
            <a:ext cx="6096000" cy="4572001"/>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635" name="Shape 635"/>
          <p:cNvSpPr>
            <a:spLocks noGrp="1"/>
          </p:cNvSpPr>
          <p:nvPr>
            <p:ph type="pic" sz="quarter" idx="14" hasCustomPrompt="1"/>
          </p:nvPr>
        </p:nvSpPr>
        <p:spPr>
          <a:xfrm>
            <a:off x="18288000" y="4571999"/>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36" name="Shape 636"/>
          <p:cNvSpPr>
            <a:spLocks noGrp="1"/>
          </p:cNvSpPr>
          <p:nvPr>
            <p:ph type="pic" sz="quarter" idx="15" hasCustomPrompt="1"/>
          </p:nvPr>
        </p:nvSpPr>
        <p:spPr>
          <a:xfrm>
            <a:off x="18288000" y="9143999"/>
            <a:ext cx="6096000" cy="4572001"/>
          </a:xfrm>
          <a:prstGeom prst="rect">
            <a:avLst/>
          </a:prstGeom>
          <a:pattFill prst="pct5">
            <a:fgClr>
              <a:schemeClr val="accent1"/>
            </a:fgClr>
            <a:bgClr>
              <a:schemeClr val="tx2"/>
            </a:bgClr>
          </a:pattFill>
        </p:spPr>
        <p:txBody>
          <a:bodyPr lIns="91439" tIns="45719" rIns="91439" bIns="45719" anchor="t">
            <a:noAutofit/>
          </a:bodyPr>
          <a:lstStyle/>
          <a:p>
            <a:r>
              <a:rPr lang="de-DE" dirty="0"/>
              <a:t>Drop Image </a:t>
            </a:r>
            <a:r>
              <a:rPr lang="de-DE" dirty="0" err="1"/>
              <a:t>here</a:t>
            </a:r>
            <a:endParaRPr lang="de-DE" dirty="0"/>
          </a:p>
        </p:txBody>
      </p:sp>
      <p:sp>
        <p:nvSpPr>
          <p:cNvPr id="637" name="Shape 637"/>
          <p:cNvSpPr>
            <a:spLocks noGrp="1"/>
          </p:cNvSpPr>
          <p:nvPr>
            <p:ph type="pic" sz="quarter" idx="16" hasCustomPrompt="1"/>
          </p:nvPr>
        </p:nvSpPr>
        <p:spPr>
          <a:xfrm>
            <a:off x="12192000" y="9143999"/>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38" name="Shape 638"/>
          <p:cNvSpPr>
            <a:spLocks noGrp="1"/>
          </p:cNvSpPr>
          <p:nvPr>
            <p:ph type="pic" sz="quarter" idx="17" hasCustomPrompt="1"/>
          </p:nvPr>
        </p:nvSpPr>
        <p:spPr>
          <a:xfrm>
            <a:off x="6096000" y="9143999"/>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39" name="Shape 639"/>
          <p:cNvSpPr>
            <a:spLocks noGrp="1"/>
          </p:cNvSpPr>
          <p:nvPr>
            <p:ph type="pic" sz="quarter" idx="18" hasCustomPrompt="1"/>
          </p:nvPr>
        </p:nvSpPr>
        <p:spPr>
          <a:xfrm>
            <a:off x="0" y="9143999"/>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40" name="Shape 6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6643260"/>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slide-060">
    <p:spTree>
      <p:nvGrpSpPr>
        <p:cNvPr id="1" name=""/>
        <p:cNvGrpSpPr/>
        <p:nvPr/>
      </p:nvGrpSpPr>
      <p:grpSpPr>
        <a:xfrm>
          <a:off x="0" y="0"/>
          <a:ext cx="0" cy="0"/>
          <a:chOff x="0" y="0"/>
          <a:chExt cx="0" cy="0"/>
        </a:xfrm>
      </p:grpSpPr>
      <p:sp>
        <p:nvSpPr>
          <p:cNvPr id="647" name="Shape 647"/>
          <p:cNvSpPr/>
          <p:nvPr/>
        </p:nvSpPr>
        <p:spPr>
          <a:xfrm>
            <a:off x="-2" y="4572000"/>
            <a:ext cx="24384002" cy="9144001"/>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3200">
                <a:solidFill>
                  <a:srgbClr val="FFFFFF"/>
                </a:solidFill>
              </a:defRPr>
            </a:pPr>
            <a:endParaRPr/>
          </a:p>
        </p:txBody>
      </p:sp>
      <p:sp>
        <p:nvSpPr>
          <p:cNvPr id="648" name="Shape 648"/>
          <p:cNvSpPr>
            <a:spLocks noGrp="1"/>
          </p:cNvSpPr>
          <p:nvPr>
            <p:ph type="pic" sz="quarter" idx="13" hasCustomPrompt="1"/>
          </p:nvPr>
        </p:nvSpPr>
        <p:spPr>
          <a:xfrm>
            <a:off x="18288000" y="0"/>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49" name="Shape 649"/>
          <p:cNvSpPr>
            <a:spLocks noGrp="1"/>
          </p:cNvSpPr>
          <p:nvPr>
            <p:ph type="pic" sz="quarter" idx="14" hasCustomPrompt="1"/>
          </p:nvPr>
        </p:nvSpPr>
        <p:spPr>
          <a:xfrm>
            <a:off x="12192000" y="0"/>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50" name="Shape 650"/>
          <p:cNvSpPr>
            <a:spLocks noGrp="1"/>
          </p:cNvSpPr>
          <p:nvPr>
            <p:ph type="pic" sz="quarter" idx="15" hasCustomPrompt="1"/>
          </p:nvPr>
        </p:nvSpPr>
        <p:spPr>
          <a:xfrm>
            <a:off x="6096000" y="0"/>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51" name="Shape 651"/>
          <p:cNvSpPr>
            <a:spLocks noGrp="1"/>
          </p:cNvSpPr>
          <p:nvPr>
            <p:ph type="pic" sz="quarter" idx="16" hasCustomPrompt="1"/>
          </p:nvPr>
        </p:nvSpPr>
        <p:spPr>
          <a:xfrm>
            <a:off x="0" y="0"/>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52" name="Shape 652"/>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653" name="Shape 65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662021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slide-061">
    <p:spTree>
      <p:nvGrpSpPr>
        <p:cNvPr id="1" name=""/>
        <p:cNvGrpSpPr/>
        <p:nvPr/>
      </p:nvGrpSpPr>
      <p:grpSpPr>
        <a:xfrm>
          <a:off x="0" y="0"/>
          <a:ext cx="0" cy="0"/>
          <a:chOff x="0" y="0"/>
          <a:chExt cx="0" cy="0"/>
        </a:xfrm>
      </p:grpSpPr>
      <p:sp>
        <p:nvSpPr>
          <p:cNvPr id="660" name="Shape 660"/>
          <p:cNvSpPr/>
          <p:nvPr/>
        </p:nvSpPr>
        <p:spPr>
          <a:xfrm>
            <a:off x="-2" y="11365110"/>
            <a:ext cx="24384002" cy="2350890"/>
          </a:xfrm>
          <a:prstGeom prst="rect">
            <a:avLst/>
          </a:prstGeom>
          <a:solidFill>
            <a:srgbClr val="212121"/>
          </a:solidFill>
          <a:ln w="12700">
            <a:miter lim="400000"/>
          </a:ln>
          <a:effectLst>
            <a:outerShdw blurRad="38100" dist="25400" dir="5400000" rotWithShape="0">
              <a:srgbClr val="000000">
                <a:alpha val="50000"/>
              </a:srgbClr>
            </a:outerShdw>
          </a:effectLst>
        </p:spPr>
        <p:txBody>
          <a:bodyPr lIns="50800" tIns="50800" rIns="50800" bIns="50800" anchor="ctr"/>
          <a:lstStyle/>
          <a:p>
            <a:pPr algn="ctr">
              <a:lnSpc>
                <a:spcPct val="100000"/>
              </a:lnSpc>
              <a:defRPr sz="3200">
                <a:solidFill>
                  <a:srgbClr val="FFFFFF"/>
                </a:solidFill>
              </a:defRPr>
            </a:pPr>
            <a:endParaRPr/>
          </a:p>
        </p:txBody>
      </p:sp>
      <p:sp>
        <p:nvSpPr>
          <p:cNvPr id="661" name="Shape 661"/>
          <p:cNvSpPr>
            <a:spLocks noGrp="1"/>
          </p:cNvSpPr>
          <p:nvPr>
            <p:ph type="pic" sz="quarter" idx="13" hasCustomPrompt="1"/>
          </p:nvPr>
        </p:nvSpPr>
        <p:spPr>
          <a:xfrm>
            <a:off x="18288000" y="6857999"/>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62" name="Shape 662"/>
          <p:cNvSpPr>
            <a:spLocks noGrp="1"/>
          </p:cNvSpPr>
          <p:nvPr>
            <p:ph type="pic" sz="quarter" idx="14" hasCustomPrompt="1"/>
          </p:nvPr>
        </p:nvSpPr>
        <p:spPr>
          <a:xfrm>
            <a:off x="12192000" y="6857999"/>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63" name="Shape 663"/>
          <p:cNvSpPr>
            <a:spLocks noGrp="1"/>
          </p:cNvSpPr>
          <p:nvPr>
            <p:ph type="pic" sz="quarter" idx="15" hasCustomPrompt="1"/>
          </p:nvPr>
        </p:nvSpPr>
        <p:spPr>
          <a:xfrm>
            <a:off x="6096000" y="6857999"/>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64" name="Shape 664"/>
          <p:cNvSpPr>
            <a:spLocks noGrp="1"/>
          </p:cNvSpPr>
          <p:nvPr>
            <p:ph type="pic" sz="quarter" idx="16" hasCustomPrompt="1"/>
          </p:nvPr>
        </p:nvSpPr>
        <p:spPr>
          <a:xfrm>
            <a:off x="0" y="6857999"/>
            <a:ext cx="6096000" cy="4572001"/>
          </a:xfrm>
          <a:prstGeom prst="rect">
            <a:avLst/>
          </a:prstGeom>
          <a:pattFill prst="pct5">
            <a:fgClr>
              <a:schemeClr val="accent1"/>
            </a:fgClr>
            <a:bgClr>
              <a:schemeClr val="tx2"/>
            </a:bgClr>
          </a:pattFill>
        </p:spPr>
        <p:txBody>
          <a:bodyPr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665" name="Shape 665"/>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666" name="Shape 66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98641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slide-062">
    <p:spTree>
      <p:nvGrpSpPr>
        <p:cNvPr id="1" name=""/>
        <p:cNvGrpSpPr/>
        <p:nvPr/>
      </p:nvGrpSpPr>
      <p:grpSpPr>
        <a:xfrm>
          <a:off x="0" y="0"/>
          <a:ext cx="0" cy="0"/>
          <a:chOff x="0" y="0"/>
          <a:chExt cx="0" cy="0"/>
        </a:xfrm>
      </p:grpSpPr>
      <p:sp>
        <p:nvSpPr>
          <p:cNvPr id="673" name="Shape 673"/>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677" name="Shape 677"/>
          <p:cNvSpPr>
            <a:spLocks noGrp="1"/>
          </p:cNvSpPr>
          <p:nvPr>
            <p:ph type="sldNum" sz="quarter" idx="2"/>
          </p:nvPr>
        </p:nvSpPr>
        <p:spPr>
          <a:prstGeom prst="rect">
            <a:avLst/>
          </a:prstGeom>
        </p:spPr>
        <p:txBody>
          <a:bodyPr/>
          <a:lstStyle/>
          <a:p>
            <a:fld id="{86CB4B4D-7CA3-9044-876B-883B54F8677D}" type="slidenum">
              <a:t>‹#›</a:t>
            </a:fld>
            <a:endParaRPr/>
          </a:p>
        </p:txBody>
      </p:sp>
      <p:sp>
        <p:nvSpPr>
          <p:cNvPr id="14" name="Shape 674"/>
          <p:cNvSpPr>
            <a:spLocks noGrp="1"/>
          </p:cNvSpPr>
          <p:nvPr>
            <p:ph type="pic" sz="quarter" idx="20" hasCustomPrompt="1"/>
          </p:nvPr>
        </p:nvSpPr>
        <p:spPr>
          <a:xfrm>
            <a:off x="15628451" y="5691620"/>
            <a:ext cx="4461704" cy="447312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5" name="Shape 674"/>
          <p:cNvSpPr>
            <a:spLocks noGrp="1"/>
          </p:cNvSpPr>
          <p:nvPr>
            <p:ph type="pic" sz="quarter" idx="21" hasCustomPrompt="1"/>
          </p:nvPr>
        </p:nvSpPr>
        <p:spPr>
          <a:xfrm>
            <a:off x="18980602" y="2507695"/>
            <a:ext cx="4461704" cy="447312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6" name="Shape 674"/>
          <p:cNvSpPr>
            <a:spLocks noGrp="1"/>
          </p:cNvSpPr>
          <p:nvPr>
            <p:ph type="pic" sz="quarter" idx="22" hasCustomPrompt="1"/>
          </p:nvPr>
        </p:nvSpPr>
        <p:spPr>
          <a:xfrm>
            <a:off x="12251586" y="2507695"/>
            <a:ext cx="4461704" cy="447312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Tree>
    <p:extLst>
      <p:ext uri="{BB962C8B-B14F-4D97-AF65-F5344CB8AC3E}">
        <p14:creationId xmlns:p14="http://schemas.microsoft.com/office/powerpoint/2010/main" val="247609890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slide-063">
    <p:spTree>
      <p:nvGrpSpPr>
        <p:cNvPr id="1" name=""/>
        <p:cNvGrpSpPr/>
        <p:nvPr/>
      </p:nvGrpSpPr>
      <p:grpSpPr>
        <a:xfrm>
          <a:off x="0" y="0"/>
          <a:ext cx="0" cy="0"/>
          <a:chOff x="0" y="0"/>
          <a:chExt cx="0" cy="0"/>
        </a:xfrm>
      </p:grpSpPr>
      <p:sp>
        <p:nvSpPr>
          <p:cNvPr id="685" name="Shape 685"/>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688" name="Shape 688"/>
          <p:cNvSpPr>
            <a:spLocks noGrp="1"/>
          </p:cNvSpPr>
          <p:nvPr>
            <p:ph type="sldNum" sz="quarter" idx="2"/>
          </p:nvPr>
        </p:nvSpPr>
        <p:spPr>
          <a:prstGeom prst="rect">
            <a:avLst/>
          </a:prstGeom>
        </p:spPr>
        <p:txBody>
          <a:bodyPr/>
          <a:lstStyle/>
          <a:p>
            <a:fld id="{86CB4B4D-7CA3-9044-876B-883B54F8677D}" type="slidenum">
              <a:t>‹#›</a:t>
            </a:fld>
            <a:endParaRPr/>
          </a:p>
        </p:txBody>
      </p:sp>
      <p:sp>
        <p:nvSpPr>
          <p:cNvPr id="7" name="Shape 674"/>
          <p:cNvSpPr>
            <a:spLocks noGrp="1"/>
          </p:cNvSpPr>
          <p:nvPr>
            <p:ph type="pic" sz="quarter" idx="20" hasCustomPrompt="1"/>
          </p:nvPr>
        </p:nvSpPr>
        <p:spPr>
          <a:xfrm>
            <a:off x="9337235" y="6684278"/>
            <a:ext cx="4461704" cy="447312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8" name="Shape 674"/>
          <p:cNvSpPr>
            <a:spLocks noGrp="1"/>
          </p:cNvSpPr>
          <p:nvPr>
            <p:ph type="pic" sz="quarter" idx="21" hasCustomPrompt="1"/>
          </p:nvPr>
        </p:nvSpPr>
        <p:spPr>
          <a:xfrm>
            <a:off x="1297358" y="3269287"/>
            <a:ext cx="4461704" cy="447312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9" name="Shape 674"/>
          <p:cNvSpPr>
            <a:spLocks noGrp="1"/>
          </p:cNvSpPr>
          <p:nvPr>
            <p:ph type="pic" sz="quarter" idx="22" hasCustomPrompt="1"/>
          </p:nvPr>
        </p:nvSpPr>
        <p:spPr>
          <a:xfrm>
            <a:off x="4600705" y="6684278"/>
            <a:ext cx="4461704" cy="447312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Tree>
    <p:extLst>
      <p:ext uri="{BB962C8B-B14F-4D97-AF65-F5344CB8AC3E}">
        <p14:creationId xmlns:p14="http://schemas.microsoft.com/office/powerpoint/2010/main" val="1327405702"/>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slide-064">
    <p:spTree>
      <p:nvGrpSpPr>
        <p:cNvPr id="1" name=""/>
        <p:cNvGrpSpPr/>
        <p:nvPr/>
      </p:nvGrpSpPr>
      <p:grpSpPr>
        <a:xfrm>
          <a:off x="0" y="0"/>
          <a:ext cx="0" cy="0"/>
          <a:chOff x="0" y="0"/>
          <a:chExt cx="0" cy="0"/>
        </a:xfrm>
      </p:grpSpPr>
      <p:sp>
        <p:nvSpPr>
          <p:cNvPr id="701" name="Shape 701"/>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sp>
        <p:nvSpPr>
          <p:cNvPr id="702" name="Shape 702"/>
          <p:cNvSpPr>
            <a:spLocks noGrp="1"/>
          </p:cNvSpPr>
          <p:nvPr>
            <p:ph type="sldNum" sz="quarter" idx="2"/>
          </p:nvPr>
        </p:nvSpPr>
        <p:spPr>
          <a:prstGeom prst="rect">
            <a:avLst/>
          </a:prstGeom>
        </p:spPr>
        <p:txBody>
          <a:bodyPr/>
          <a:lstStyle/>
          <a:p>
            <a:fld id="{86CB4B4D-7CA3-9044-876B-883B54F8677D}" type="slidenum">
              <a:t>‹#›</a:t>
            </a:fld>
            <a:endParaRPr/>
          </a:p>
        </p:txBody>
      </p:sp>
      <p:sp>
        <p:nvSpPr>
          <p:cNvPr id="10" name="Shape 674"/>
          <p:cNvSpPr>
            <a:spLocks noGrp="1"/>
          </p:cNvSpPr>
          <p:nvPr>
            <p:ph type="pic" sz="quarter" idx="20" hasCustomPrompt="1"/>
          </p:nvPr>
        </p:nvSpPr>
        <p:spPr>
          <a:xfrm>
            <a:off x="11668788" y="4484623"/>
            <a:ext cx="4461704" cy="447312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1" name="Shape 674"/>
          <p:cNvSpPr>
            <a:spLocks noGrp="1"/>
          </p:cNvSpPr>
          <p:nvPr>
            <p:ph type="pic" sz="quarter" idx="21" hasCustomPrompt="1"/>
          </p:nvPr>
        </p:nvSpPr>
        <p:spPr>
          <a:xfrm>
            <a:off x="14905088" y="7771730"/>
            <a:ext cx="4461704" cy="447312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2" name="Shape 674"/>
          <p:cNvSpPr>
            <a:spLocks noGrp="1"/>
          </p:cNvSpPr>
          <p:nvPr>
            <p:ph type="pic" sz="quarter" idx="22" hasCustomPrompt="1"/>
          </p:nvPr>
        </p:nvSpPr>
        <p:spPr>
          <a:xfrm>
            <a:off x="8385039" y="1185170"/>
            <a:ext cx="4461704" cy="447312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3" name="Shape 674"/>
          <p:cNvSpPr>
            <a:spLocks noGrp="1"/>
          </p:cNvSpPr>
          <p:nvPr>
            <p:ph type="pic" sz="quarter" idx="23" hasCustomPrompt="1"/>
          </p:nvPr>
        </p:nvSpPr>
        <p:spPr>
          <a:xfrm>
            <a:off x="14952513" y="1197315"/>
            <a:ext cx="4461704" cy="447312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
        <p:nvSpPr>
          <p:cNvPr id="14" name="Shape 674"/>
          <p:cNvSpPr>
            <a:spLocks noGrp="1"/>
          </p:cNvSpPr>
          <p:nvPr>
            <p:ph type="pic" sz="quarter" idx="24" hasCustomPrompt="1"/>
          </p:nvPr>
        </p:nvSpPr>
        <p:spPr>
          <a:xfrm>
            <a:off x="18196316" y="4484623"/>
            <a:ext cx="4461704" cy="4473128"/>
          </a:xfrm>
          <a:prstGeom prst="octagon">
            <a:avLst/>
          </a:prstGeom>
          <a:pattFill prst="pct5">
            <a:fgClr>
              <a:schemeClr val="accent1"/>
            </a:fgClr>
            <a:bgClr>
              <a:schemeClr val="tx2"/>
            </a:bgClr>
          </a:pattFill>
          <a:effectLst>
            <a:softEdge rad="0"/>
          </a:effectLst>
        </p:spPr>
        <p:txBody>
          <a:bodyPr wrap="square" lIns="91439" tIns="45719" rIns="91439" bIns="45719" anchor="t">
            <a:noAutofit/>
          </a:bodyPr>
          <a:lstStyle>
            <a:lvl1pPr marL="366346" marR="0" indent="-366346" algn="l" defTabSz="825500" eaLnBrk="1" fontAlgn="auto" latinLnBrk="0" hangingPunct="1">
              <a:lnSpc>
                <a:spcPct val="120000"/>
              </a:lnSpc>
              <a:spcBef>
                <a:spcPts val="5200"/>
              </a:spcBef>
              <a:spcAft>
                <a:spcPts val="0"/>
              </a:spcAft>
              <a:buClrTx/>
              <a:buSzPct val="75000"/>
              <a:buFontTx/>
              <a:buChar char="•"/>
              <a:tabLst/>
              <a:defRPr/>
            </a:lvl1pPr>
          </a:lstStyle>
          <a:p>
            <a:r>
              <a:rPr lang="de-DE" dirty="0"/>
              <a:t>Drop Image </a:t>
            </a:r>
            <a:r>
              <a:rPr lang="de-DE" dirty="0" err="1"/>
              <a:t>here</a:t>
            </a:r>
            <a:endParaRPr lang="de-DE" dirty="0"/>
          </a:p>
        </p:txBody>
      </p:sp>
    </p:spTree>
    <p:extLst>
      <p:ext uri="{BB962C8B-B14F-4D97-AF65-F5344CB8AC3E}">
        <p14:creationId xmlns:p14="http://schemas.microsoft.com/office/powerpoint/2010/main" val="115820033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63" Type="http://schemas.openxmlformats.org/officeDocument/2006/relationships/slideLayout" Target="../slideLayouts/slideLayout97.xml"/><Relationship Id="rId68" Type="http://schemas.openxmlformats.org/officeDocument/2006/relationships/slideLayout" Target="../slideLayouts/slideLayout102.xml"/><Relationship Id="rId76" Type="http://schemas.openxmlformats.org/officeDocument/2006/relationships/slideLayout" Target="../slideLayouts/slideLayout110.xml"/><Relationship Id="rId84" Type="http://schemas.openxmlformats.org/officeDocument/2006/relationships/slideLayout" Target="../slideLayouts/slideLayout118.xml"/><Relationship Id="rId89" Type="http://schemas.openxmlformats.org/officeDocument/2006/relationships/slideLayout" Target="../slideLayouts/slideLayout123.xml"/><Relationship Id="rId97" Type="http://schemas.openxmlformats.org/officeDocument/2006/relationships/theme" Target="../theme/theme4.xml"/><Relationship Id="rId7" Type="http://schemas.openxmlformats.org/officeDocument/2006/relationships/slideLayout" Target="../slideLayouts/slideLayout41.xml"/><Relationship Id="rId71" Type="http://schemas.openxmlformats.org/officeDocument/2006/relationships/slideLayout" Target="../slideLayouts/slideLayout105.xml"/><Relationship Id="rId92" Type="http://schemas.openxmlformats.org/officeDocument/2006/relationships/slideLayout" Target="../slideLayouts/slideLayout126.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3" Type="http://schemas.openxmlformats.org/officeDocument/2006/relationships/slideLayout" Target="../slideLayouts/slideLayout87.xml"/><Relationship Id="rId58" Type="http://schemas.openxmlformats.org/officeDocument/2006/relationships/slideLayout" Target="../slideLayouts/slideLayout92.xml"/><Relationship Id="rId66" Type="http://schemas.openxmlformats.org/officeDocument/2006/relationships/slideLayout" Target="../slideLayouts/slideLayout100.xml"/><Relationship Id="rId74" Type="http://schemas.openxmlformats.org/officeDocument/2006/relationships/slideLayout" Target="../slideLayouts/slideLayout108.xml"/><Relationship Id="rId79" Type="http://schemas.openxmlformats.org/officeDocument/2006/relationships/slideLayout" Target="../slideLayouts/slideLayout113.xml"/><Relationship Id="rId87" Type="http://schemas.openxmlformats.org/officeDocument/2006/relationships/slideLayout" Target="../slideLayouts/slideLayout121.xml"/><Relationship Id="rId5" Type="http://schemas.openxmlformats.org/officeDocument/2006/relationships/slideLayout" Target="../slideLayouts/slideLayout39.xml"/><Relationship Id="rId61" Type="http://schemas.openxmlformats.org/officeDocument/2006/relationships/slideLayout" Target="../slideLayouts/slideLayout95.xml"/><Relationship Id="rId82" Type="http://schemas.openxmlformats.org/officeDocument/2006/relationships/slideLayout" Target="../slideLayouts/slideLayout116.xml"/><Relationship Id="rId90" Type="http://schemas.openxmlformats.org/officeDocument/2006/relationships/slideLayout" Target="../slideLayouts/slideLayout124.xml"/><Relationship Id="rId95" Type="http://schemas.openxmlformats.org/officeDocument/2006/relationships/slideLayout" Target="../slideLayouts/slideLayout129.xml"/><Relationship Id="rId19" Type="http://schemas.openxmlformats.org/officeDocument/2006/relationships/slideLayout" Target="../slideLayouts/slideLayout5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slideLayout" Target="../slideLayouts/slideLayout90.xml"/><Relationship Id="rId64" Type="http://schemas.openxmlformats.org/officeDocument/2006/relationships/slideLayout" Target="../slideLayouts/slideLayout98.xml"/><Relationship Id="rId69" Type="http://schemas.openxmlformats.org/officeDocument/2006/relationships/slideLayout" Target="../slideLayouts/slideLayout103.xml"/><Relationship Id="rId77" Type="http://schemas.openxmlformats.org/officeDocument/2006/relationships/slideLayout" Target="../slideLayouts/slideLayout111.xml"/><Relationship Id="rId8" Type="http://schemas.openxmlformats.org/officeDocument/2006/relationships/slideLayout" Target="../slideLayouts/slideLayout42.xml"/><Relationship Id="rId51" Type="http://schemas.openxmlformats.org/officeDocument/2006/relationships/slideLayout" Target="../slideLayouts/slideLayout85.xml"/><Relationship Id="rId72" Type="http://schemas.openxmlformats.org/officeDocument/2006/relationships/slideLayout" Target="../slideLayouts/slideLayout106.xml"/><Relationship Id="rId80" Type="http://schemas.openxmlformats.org/officeDocument/2006/relationships/slideLayout" Target="../slideLayouts/slideLayout114.xml"/><Relationship Id="rId85" Type="http://schemas.openxmlformats.org/officeDocument/2006/relationships/slideLayout" Target="../slideLayouts/slideLayout119.xml"/><Relationship Id="rId93" Type="http://schemas.openxmlformats.org/officeDocument/2006/relationships/slideLayout" Target="../slideLayouts/slideLayout127.xml"/><Relationship Id="rId98" Type="http://schemas.openxmlformats.org/officeDocument/2006/relationships/image" Target="../media/image3.png"/><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59" Type="http://schemas.openxmlformats.org/officeDocument/2006/relationships/slideLayout" Target="../slideLayouts/slideLayout93.xml"/><Relationship Id="rId67" Type="http://schemas.openxmlformats.org/officeDocument/2006/relationships/slideLayout" Target="../slideLayouts/slideLayout101.xml"/><Relationship Id="rId20" Type="http://schemas.openxmlformats.org/officeDocument/2006/relationships/slideLayout" Target="../slideLayouts/slideLayout54.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62" Type="http://schemas.openxmlformats.org/officeDocument/2006/relationships/slideLayout" Target="../slideLayouts/slideLayout96.xml"/><Relationship Id="rId70" Type="http://schemas.openxmlformats.org/officeDocument/2006/relationships/slideLayout" Target="../slideLayouts/slideLayout104.xml"/><Relationship Id="rId75" Type="http://schemas.openxmlformats.org/officeDocument/2006/relationships/slideLayout" Target="../slideLayouts/slideLayout109.xml"/><Relationship Id="rId83" Type="http://schemas.openxmlformats.org/officeDocument/2006/relationships/slideLayout" Target="../slideLayouts/slideLayout117.xml"/><Relationship Id="rId88" Type="http://schemas.openxmlformats.org/officeDocument/2006/relationships/slideLayout" Target="../slideLayouts/slideLayout122.xml"/><Relationship Id="rId91" Type="http://schemas.openxmlformats.org/officeDocument/2006/relationships/slideLayout" Target="../slideLayouts/slideLayout125.xml"/><Relationship Id="rId96" Type="http://schemas.openxmlformats.org/officeDocument/2006/relationships/slideLayout" Target="../slideLayouts/slideLayout13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slideLayout" Target="../slideLayouts/slideLayout91.xml"/><Relationship Id="rId10" Type="http://schemas.openxmlformats.org/officeDocument/2006/relationships/slideLayout" Target="../slideLayouts/slideLayout44.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 Id="rId60" Type="http://schemas.openxmlformats.org/officeDocument/2006/relationships/slideLayout" Target="../slideLayouts/slideLayout94.xml"/><Relationship Id="rId65" Type="http://schemas.openxmlformats.org/officeDocument/2006/relationships/slideLayout" Target="../slideLayouts/slideLayout99.xml"/><Relationship Id="rId73" Type="http://schemas.openxmlformats.org/officeDocument/2006/relationships/slideLayout" Target="../slideLayouts/slideLayout107.xml"/><Relationship Id="rId78" Type="http://schemas.openxmlformats.org/officeDocument/2006/relationships/slideLayout" Target="../slideLayouts/slideLayout112.xml"/><Relationship Id="rId81" Type="http://schemas.openxmlformats.org/officeDocument/2006/relationships/slideLayout" Target="../slideLayouts/slideLayout115.xml"/><Relationship Id="rId86" Type="http://schemas.openxmlformats.org/officeDocument/2006/relationships/slideLayout" Target="../slideLayouts/slideLayout120.xml"/><Relationship Id="rId94" Type="http://schemas.openxmlformats.org/officeDocument/2006/relationships/slideLayout" Target="../slideLayouts/slideLayout128.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9"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theme" Target="../theme/theme5.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txStyles>
    <p:titleStyle>
      <a:lvl1pPr algn="ctr" rtl="0" fontAlgn="base">
        <a:spcBef>
          <a:spcPct val="0"/>
        </a:spcBef>
        <a:spcAft>
          <a:spcPct val="0"/>
        </a:spcAft>
        <a:defRPr sz="11800">
          <a:solidFill>
            <a:schemeClr val="tx1"/>
          </a:solidFill>
          <a:latin typeface="+mj-lt"/>
          <a:ea typeface="+mj-ea"/>
          <a:cs typeface="+mj-cs"/>
          <a:sym typeface="Helvetica Neue UltraLight" charset="0"/>
        </a:defRPr>
      </a:lvl1pPr>
      <a:lvl2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2pPr>
      <a:lvl3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3pPr>
      <a:lvl4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4pPr>
      <a:lvl5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5pPr>
      <a:lvl6pPr marL="4572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6pPr>
      <a:lvl7pPr marL="9144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7pPr>
      <a:lvl8pPr marL="13716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8pPr>
      <a:lvl9pPr marL="18288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9pPr>
    </p:titleStyle>
    <p:bodyStyle>
      <a:lvl1pPr algn="ctr" rtl="0" fontAlgn="base">
        <a:spcBef>
          <a:spcPct val="0"/>
        </a:spcBef>
        <a:spcAft>
          <a:spcPct val="0"/>
        </a:spcAft>
        <a:defRPr sz="5000">
          <a:solidFill>
            <a:schemeClr val="tx1"/>
          </a:solidFill>
          <a:latin typeface="+mn-lt"/>
          <a:ea typeface="+mn-ea"/>
          <a:cs typeface="+mn-cs"/>
          <a:sym typeface="Helvetica Neue UltraLight" charset="0"/>
        </a:defRPr>
      </a:lvl1pPr>
      <a:lvl2pPr algn="ctr" rtl="0" fontAlgn="base">
        <a:spcBef>
          <a:spcPct val="0"/>
        </a:spcBef>
        <a:spcAft>
          <a:spcPct val="0"/>
        </a:spcAft>
        <a:defRPr sz="5000">
          <a:solidFill>
            <a:schemeClr val="tx1"/>
          </a:solidFill>
          <a:latin typeface="+mn-lt"/>
          <a:ea typeface="+mn-ea"/>
          <a:cs typeface="+mn-cs"/>
          <a:sym typeface="Helvetica Neue UltraLight" charset="0"/>
        </a:defRPr>
      </a:lvl2pPr>
      <a:lvl3pPr algn="ctr" rtl="0" fontAlgn="base">
        <a:spcBef>
          <a:spcPct val="0"/>
        </a:spcBef>
        <a:spcAft>
          <a:spcPct val="0"/>
        </a:spcAft>
        <a:defRPr sz="5000">
          <a:solidFill>
            <a:schemeClr val="tx1"/>
          </a:solidFill>
          <a:latin typeface="+mn-lt"/>
          <a:ea typeface="+mn-ea"/>
          <a:cs typeface="+mn-cs"/>
          <a:sym typeface="Helvetica Neue UltraLight" charset="0"/>
        </a:defRPr>
      </a:lvl3pPr>
      <a:lvl4pPr algn="ctr" rtl="0" fontAlgn="base">
        <a:spcBef>
          <a:spcPct val="0"/>
        </a:spcBef>
        <a:spcAft>
          <a:spcPct val="0"/>
        </a:spcAft>
        <a:defRPr sz="5000">
          <a:solidFill>
            <a:schemeClr val="tx1"/>
          </a:solidFill>
          <a:latin typeface="+mn-lt"/>
          <a:ea typeface="+mn-ea"/>
          <a:cs typeface="+mn-cs"/>
          <a:sym typeface="Helvetica Neue UltraLight" charset="0"/>
        </a:defRPr>
      </a:lvl4pPr>
      <a:lvl5pPr algn="ctr" rtl="0" fontAlgn="base">
        <a:spcBef>
          <a:spcPct val="0"/>
        </a:spcBef>
        <a:spcAft>
          <a:spcPct val="0"/>
        </a:spcAft>
        <a:defRPr sz="5000">
          <a:solidFill>
            <a:schemeClr val="tx1"/>
          </a:solidFill>
          <a:latin typeface="+mn-lt"/>
          <a:ea typeface="+mn-ea"/>
          <a:cs typeface="+mn-cs"/>
          <a:sym typeface="Helvetica Neue UltraLight" charset="0"/>
        </a:defRPr>
      </a:lvl5pPr>
      <a:lvl6pPr marL="457200" algn="ctr" rtl="0" fontAlgn="base">
        <a:spcBef>
          <a:spcPct val="0"/>
        </a:spcBef>
        <a:spcAft>
          <a:spcPct val="0"/>
        </a:spcAft>
        <a:defRPr sz="5000">
          <a:solidFill>
            <a:schemeClr val="tx1"/>
          </a:solidFill>
          <a:latin typeface="+mn-lt"/>
          <a:ea typeface="+mn-ea"/>
          <a:cs typeface="+mn-cs"/>
          <a:sym typeface="Helvetica Neue UltraLight" charset="0"/>
        </a:defRPr>
      </a:lvl6pPr>
      <a:lvl7pPr marL="914400" algn="ctr" rtl="0" fontAlgn="base">
        <a:spcBef>
          <a:spcPct val="0"/>
        </a:spcBef>
        <a:spcAft>
          <a:spcPct val="0"/>
        </a:spcAft>
        <a:defRPr sz="5000">
          <a:solidFill>
            <a:schemeClr val="tx1"/>
          </a:solidFill>
          <a:latin typeface="+mn-lt"/>
          <a:ea typeface="+mn-ea"/>
          <a:cs typeface="+mn-cs"/>
          <a:sym typeface="Helvetica Neue UltraLight" charset="0"/>
        </a:defRPr>
      </a:lvl7pPr>
      <a:lvl8pPr marL="1371600" algn="ctr" rtl="0" fontAlgn="base">
        <a:spcBef>
          <a:spcPct val="0"/>
        </a:spcBef>
        <a:spcAft>
          <a:spcPct val="0"/>
        </a:spcAft>
        <a:defRPr sz="5000">
          <a:solidFill>
            <a:schemeClr val="tx1"/>
          </a:solidFill>
          <a:latin typeface="+mn-lt"/>
          <a:ea typeface="+mn-ea"/>
          <a:cs typeface="+mn-cs"/>
          <a:sym typeface="Helvetica Neue UltraLight" charset="0"/>
        </a:defRPr>
      </a:lvl8pPr>
      <a:lvl9pPr marL="1828800" algn="ctr" rtl="0" fontAlgn="base">
        <a:spcBef>
          <a:spcPct val="0"/>
        </a:spcBef>
        <a:spcAft>
          <a:spcPct val="0"/>
        </a:spcAft>
        <a:defRPr sz="5000">
          <a:solidFill>
            <a:schemeClr val="tx1"/>
          </a:solidFill>
          <a:latin typeface="+mn-lt"/>
          <a:ea typeface="+mn-ea"/>
          <a:cs typeface="+mn-cs"/>
          <a:sym typeface="Helvetica Neue Ultra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Text Box 1"/>
          <p:cNvSpPr txBox="1">
            <a:spLocks noGrp="1" noChangeArrowheads="1"/>
          </p:cNvSpPr>
          <p:nvPr>
            <p:ph type="sldNum" sz="quarter" idx="4"/>
          </p:nvPr>
        </p:nvSpPr>
        <p:spPr bwMode="auto">
          <a:xfrm>
            <a:off x="23452138" y="419100"/>
            <a:ext cx="539750" cy="73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4800">
                <a:solidFill>
                  <a:srgbClr val="1A1A1A"/>
                </a:solidFill>
                <a:latin typeface="Lobster 1.3" charset="0"/>
                <a:ea typeface="Arial"/>
                <a:cs typeface="Lobster 1.3" charset="0"/>
                <a:sym typeface="Lobster 1.3"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A6A1B337-69DB-FE41-B738-D30ECA5A5F0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hf hdr="0" ftr="0" dt="0"/>
  <p:txStyles>
    <p:titleStyle>
      <a:lvl1pPr algn="ctr" rtl="0" fontAlgn="base">
        <a:spcBef>
          <a:spcPct val="0"/>
        </a:spcBef>
        <a:spcAft>
          <a:spcPct val="0"/>
        </a:spcAft>
        <a:defRPr sz="11800">
          <a:solidFill>
            <a:schemeClr val="tx1"/>
          </a:solidFill>
          <a:latin typeface="+mj-lt"/>
          <a:ea typeface="+mj-ea"/>
          <a:cs typeface="+mj-cs"/>
          <a:sym typeface="Helvetica Neue UltraLight" charset="0"/>
        </a:defRPr>
      </a:lvl1pPr>
      <a:lvl2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2pPr>
      <a:lvl3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3pPr>
      <a:lvl4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4pPr>
      <a:lvl5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5pPr>
      <a:lvl6pPr marL="4572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6pPr>
      <a:lvl7pPr marL="9144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7pPr>
      <a:lvl8pPr marL="13716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8pPr>
      <a:lvl9pPr marL="18288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9pPr>
    </p:titleStyle>
    <p:bodyStyle>
      <a:lvl1pPr algn="ctr" rtl="0" fontAlgn="base">
        <a:spcBef>
          <a:spcPct val="0"/>
        </a:spcBef>
        <a:spcAft>
          <a:spcPct val="0"/>
        </a:spcAft>
        <a:defRPr sz="5000">
          <a:solidFill>
            <a:schemeClr val="tx1"/>
          </a:solidFill>
          <a:latin typeface="+mn-lt"/>
          <a:ea typeface="+mn-ea"/>
          <a:cs typeface="+mn-cs"/>
          <a:sym typeface="Helvetica Neue UltraLight" charset="0"/>
        </a:defRPr>
      </a:lvl1pPr>
      <a:lvl2pPr algn="ctr" rtl="0" fontAlgn="base">
        <a:spcBef>
          <a:spcPct val="0"/>
        </a:spcBef>
        <a:spcAft>
          <a:spcPct val="0"/>
        </a:spcAft>
        <a:defRPr sz="5000">
          <a:solidFill>
            <a:schemeClr val="tx1"/>
          </a:solidFill>
          <a:latin typeface="+mn-lt"/>
          <a:ea typeface="+mn-ea"/>
          <a:cs typeface="+mn-cs"/>
          <a:sym typeface="Helvetica Neue UltraLight" charset="0"/>
        </a:defRPr>
      </a:lvl2pPr>
      <a:lvl3pPr algn="ctr" rtl="0" fontAlgn="base">
        <a:spcBef>
          <a:spcPct val="0"/>
        </a:spcBef>
        <a:spcAft>
          <a:spcPct val="0"/>
        </a:spcAft>
        <a:defRPr sz="5000">
          <a:solidFill>
            <a:schemeClr val="tx1"/>
          </a:solidFill>
          <a:latin typeface="+mn-lt"/>
          <a:ea typeface="+mn-ea"/>
          <a:cs typeface="+mn-cs"/>
          <a:sym typeface="Helvetica Neue UltraLight" charset="0"/>
        </a:defRPr>
      </a:lvl3pPr>
      <a:lvl4pPr algn="ctr" rtl="0" fontAlgn="base">
        <a:spcBef>
          <a:spcPct val="0"/>
        </a:spcBef>
        <a:spcAft>
          <a:spcPct val="0"/>
        </a:spcAft>
        <a:defRPr sz="5000">
          <a:solidFill>
            <a:schemeClr val="tx1"/>
          </a:solidFill>
          <a:latin typeface="+mn-lt"/>
          <a:ea typeface="+mn-ea"/>
          <a:cs typeface="+mn-cs"/>
          <a:sym typeface="Helvetica Neue UltraLight" charset="0"/>
        </a:defRPr>
      </a:lvl4pPr>
      <a:lvl5pPr algn="ctr" rtl="0" fontAlgn="base">
        <a:spcBef>
          <a:spcPct val="0"/>
        </a:spcBef>
        <a:spcAft>
          <a:spcPct val="0"/>
        </a:spcAft>
        <a:defRPr sz="5000">
          <a:solidFill>
            <a:schemeClr val="tx1"/>
          </a:solidFill>
          <a:latin typeface="+mn-lt"/>
          <a:ea typeface="+mn-ea"/>
          <a:cs typeface="+mn-cs"/>
          <a:sym typeface="Helvetica Neue UltraLight" charset="0"/>
        </a:defRPr>
      </a:lvl5pPr>
      <a:lvl6pPr marL="457200" algn="ctr" rtl="0" fontAlgn="base">
        <a:spcBef>
          <a:spcPct val="0"/>
        </a:spcBef>
        <a:spcAft>
          <a:spcPct val="0"/>
        </a:spcAft>
        <a:defRPr sz="5000">
          <a:solidFill>
            <a:schemeClr val="tx1"/>
          </a:solidFill>
          <a:latin typeface="+mn-lt"/>
          <a:ea typeface="+mn-ea"/>
          <a:cs typeface="+mn-cs"/>
          <a:sym typeface="Helvetica Neue UltraLight" charset="0"/>
        </a:defRPr>
      </a:lvl6pPr>
      <a:lvl7pPr marL="914400" algn="ctr" rtl="0" fontAlgn="base">
        <a:spcBef>
          <a:spcPct val="0"/>
        </a:spcBef>
        <a:spcAft>
          <a:spcPct val="0"/>
        </a:spcAft>
        <a:defRPr sz="5000">
          <a:solidFill>
            <a:schemeClr val="tx1"/>
          </a:solidFill>
          <a:latin typeface="+mn-lt"/>
          <a:ea typeface="+mn-ea"/>
          <a:cs typeface="+mn-cs"/>
          <a:sym typeface="Helvetica Neue UltraLight" charset="0"/>
        </a:defRPr>
      </a:lvl7pPr>
      <a:lvl8pPr marL="1371600" algn="ctr" rtl="0" fontAlgn="base">
        <a:spcBef>
          <a:spcPct val="0"/>
        </a:spcBef>
        <a:spcAft>
          <a:spcPct val="0"/>
        </a:spcAft>
        <a:defRPr sz="5000">
          <a:solidFill>
            <a:schemeClr val="tx1"/>
          </a:solidFill>
          <a:latin typeface="+mn-lt"/>
          <a:ea typeface="+mn-ea"/>
          <a:cs typeface="+mn-cs"/>
          <a:sym typeface="Helvetica Neue UltraLight" charset="0"/>
        </a:defRPr>
      </a:lvl8pPr>
      <a:lvl9pPr marL="1828800" algn="ctr" rtl="0" fontAlgn="base">
        <a:spcBef>
          <a:spcPct val="0"/>
        </a:spcBef>
        <a:spcAft>
          <a:spcPct val="0"/>
        </a:spcAft>
        <a:defRPr sz="5000">
          <a:solidFill>
            <a:schemeClr val="tx1"/>
          </a:solidFill>
          <a:latin typeface="+mn-lt"/>
          <a:ea typeface="+mn-ea"/>
          <a:cs typeface="+mn-cs"/>
          <a:sym typeface="Helvetica Neue Ultra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3073" name="Text Box 1"/>
          <p:cNvSpPr txBox="1">
            <a:spLocks noGrp="1" noChangeArrowheads="1"/>
          </p:cNvSpPr>
          <p:nvPr>
            <p:ph type="sldNum" sz="quarter" idx="4"/>
          </p:nvPr>
        </p:nvSpPr>
        <p:spPr bwMode="auto">
          <a:xfrm>
            <a:off x="23426738" y="393700"/>
            <a:ext cx="539750" cy="73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4800">
                <a:solidFill>
                  <a:srgbClr val="FFFFFF"/>
                </a:solidFill>
                <a:latin typeface="Lobster 1.3" charset="0"/>
                <a:ea typeface="Arial"/>
                <a:cs typeface="Lobster 1.3" charset="0"/>
                <a:sym typeface="Lobster 1.3"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1F7A9F21-8980-6249-9869-05B3DE3E293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08" r:id="rId12"/>
  </p:sldLayoutIdLst>
  <p:transition/>
  <p:hf hdr="0" ftr="0" dt="0"/>
  <p:txStyles>
    <p:titleStyle>
      <a:lvl1pPr algn="ctr" rtl="0" fontAlgn="base">
        <a:spcBef>
          <a:spcPct val="0"/>
        </a:spcBef>
        <a:spcAft>
          <a:spcPct val="0"/>
        </a:spcAft>
        <a:defRPr sz="11800">
          <a:solidFill>
            <a:schemeClr val="tx1"/>
          </a:solidFill>
          <a:latin typeface="+mj-lt"/>
          <a:ea typeface="+mj-ea"/>
          <a:cs typeface="+mj-cs"/>
          <a:sym typeface="Helvetica Neue UltraLight" charset="0"/>
        </a:defRPr>
      </a:lvl1pPr>
      <a:lvl2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2pPr>
      <a:lvl3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3pPr>
      <a:lvl4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4pPr>
      <a:lvl5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5pPr>
      <a:lvl6pPr marL="4572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6pPr>
      <a:lvl7pPr marL="9144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7pPr>
      <a:lvl8pPr marL="13716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8pPr>
      <a:lvl9pPr marL="18288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9pPr>
    </p:titleStyle>
    <p:bodyStyle>
      <a:lvl1pPr algn="ctr" rtl="0" fontAlgn="base">
        <a:spcBef>
          <a:spcPct val="0"/>
        </a:spcBef>
        <a:spcAft>
          <a:spcPct val="0"/>
        </a:spcAft>
        <a:defRPr sz="5000">
          <a:solidFill>
            <a:schemeClr val="tx1"/>
          </a:solidFill>
          <a:latin typeface="+mn-lt"/>
          <a:ea typeface="+mn-ea"/>
          <a:cs typeface="+mn-cs"/>
          <a:sym typeface="Helvetica Neue UltraLight" charset="0"/>
        </a:defRPr>
      </a:lvl1pPr>
      <a:lvl2pPr algn="ctr" rtl="0" fontAlgn="base">
        <a:spcBef>
          <a:spcPct val="0"/>
        </a:spcBef>
        <a:spcAft>
          <a:spcPct val="0"/>
        </a:spcAft>
        <a:defRPr sz="5000">
          <a:solidFill>
            <a:schemeClr val="tx1"/>
          </a:solidFill>
          <a:latin typeface="+mn-lt"/>
          <a:ea typeface="+mn-ea"/>
          <a:cs typeface="+mn-cs"/>
          <a:sym typeface="Helvetica Neue UltraLight" charset="0"/>
        </a:defRPr>
      </a:lvl2pPr>
      <a:lvl3pPr algn="ctr" rtl="0" fontAlgn="base">
        <a:spcBef>
          <a:spcPct val="0"/>
        </a:spcBef>
        <a:spcAft>
          <a:spcPct val="0"/>
        </a:spcAft>
        <a:defRPr sz="5000">
          <a:solidFill>
            <a:schemeClr val="tx1"/>
          </a:solidFill>
          <a:latin typeface="+mn-lt"/>
          <a:ea typeface="+mn-ea"/>
          <a:cs typeface="+mn-cs"/>
          <a:sym typeface="Helvetica Neue UltraLight" charset="0"/>
        </a:defRPr>
      </a:lvl3pPr>
      <a:lvl4pPr algn="ctr" rtl="0" fontAlgn="base">
        <a:spcBef>
          <a:spcPct val="0"/>
        </a:spcBef>
        <a:spcAft>
          <a:spcPct val="0"/>
        </a:spcAft>
        <a:defRPr sz="5000">
          <a:solidFill>
            <a:schemeClr val="tx1"/>
          </a:solidFill>
          <a:latin typeface="+mn-lt"/>
          <a:ea typeface="+mn-ea"/>
          <a:cs typeface="+mn-cs"/>
          <a:sym typeface="Helvetica Neue UltraLight" charset="0"/>
        </a:defRPr>
      </a:lvl4pPr>
      <a:lvl5pPr algn="ctr" rtl="0" fontAlgn="base">
        <a:spcBef>
          <a:spcPct val="0"/>
        </a:spcBef>
        <a:spcAft>
          <a:spcPct val="0"/>
        </a:spcAft>
        <a:defRPr sz="5000">
          <a:solidFill>
            <a:schemeClr val="tx1"/>
          </a:solidFill>
          <a:latin typeface="+mn-lt"/>
          <a:ea typeface="+mn-ea"/>
          <a:cs typeface="+mn-cs"/>
          <a:sym typeface="Helvetica Neue UltraLight" charset="0"/>
        </a:defRPr>
      </a:lvl5pPr>
      <a:lvl6pPr marL="457200" algn="ctr" rtl="0" fontAlgn="base">
        <a:spcBef>
          <a:spcPct val="0"/>
        </a:spcBef>
        <a:spcAft>
          <a:spcPct val="0"/>
        </a:spcAft>
        <a:defRPr sz="5000">
          <a:solidFill>
            <a:schemeClr val="tx1"/>
          </a:solidFill>
          <a:latin typeface="+mn-lt"/>
          <a:ea typeface="+mn-ea"/>
          <a:cs typeface="+mn-cs"/>
          <a:sym typeface="Helvetica Neue UltraLight" charset="0"/>
        </a:defRPr>
      </a:lvl6pPr>
      <a:lvl7pPr marL="914400" algn="ctr" rtl="0" fontAlgn="base">
        <a:spcBef>
          <a:spcPct val="0"/>
        </a:spcBef>
        <a:spcAft>
          <a:spcPct val="0"/>
        </a:spcAft>
        <a:defRPr sz="5000">
          <a:solidFill>
            <a:schemeClr val="tx1"/>
          </a:solidFill>
          <a:latin typeface="+mn-lt"/>
          <a:ea typeface="+mn-ea"/>
          <a:cs typeface="+mn-cs"/>
          <a:sym typeface="Helvetica Neue UltraLight" charset="0"/>
        </a:defRPr>
      </a:lvl7pPr>
      <a:lvl8pPr marL="1371600" algn="ctr" rtl="0" fontAlgn="base">
        <a:spcBef>
          <a:spcPct val="0"/>
        </a:spcBef>
        <a:spcAft>
          <a:spcPct val="0"/>
        </a:spcAft>
        <a:defRPr sz="5000">
          <a:solidFill>
            <a:schemeClr val="tx1"/>
          </a:solidFill>
          <a:latin typeface="+mn-lt"/>
          <a:ea typeface="+mn-ea"/>
          <a:cs typeface="+mn-cs"/>
          <a:sym typeface="Helvetica Neue UltraLight" charset="0"/>
        </a:defRPr>
      </a:lvl8pPr>
      <a:lvl9pPr marL="1828800" algn="ctr" rtl="0" fontAlgn="base">
        <a:spcBef>
          <a:spcPct val="0"/>
        </a:spcBef>
        <a:spcAft>
          <a:spcPct val="0"/>
        </a:spcAft>
        <a:defRPr sz="5000">
          <a:solidFill>
            <a:schemeClr val="tx1"/>
          </a:solidFill>
          <a:latin typeface="+mn-lt"/>
          <a:ea typeface="+mn-ea"/>
          <a:cs typeface="+mn-cs"/>
          <a:sym typeface="Helvetica Neue Ultra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21848960" y="12319000"/>
            <a:ext cx="509729" cy="533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t>‹#›</a:t>
            </a:fld>
            <a:r>
              <a:t>￼</a:t>
            </a:r>
          </a:p>
        </p:txBody>
      </p:sp>
      <p:pic>
        <p:nvPicPr>
          <p:cNvPr id="3" name="pasted-image.pdf"/>
          <p:cNvPicPr>
            <a:picLocks noChangeAspect="1"/>
          </p:cNvPicPr>
          <p:nvPr/>
        </p:nvPicPr>
        <p:blipFill>
          <a:blip r:embed="rId98"/>
          <a:srcRect/>
          <a:stretch>
            <a:fillRect/>
          </a:stretch>
        </p:blipFill>
        <p:spPr>
          <a:xfrm>
            <a:off x="11176397" y="0"/>
            <a:ext cx="13207603" cy="13716000"/>
          </a:xfrm>
          <a:prstGeom prst="rect">
            <a:avLst/>
          </a:prstGeom>
          <a:ln w="12700">
            <a:miter lim="400000"/>
          </a:ln>
        </p:spPr>
      </p:pic>
      <p:sp>
        <p:nvSpPr>
          <p:cNvPr id="4" name="Shape 4"/>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Titeltext</a:t>
            </a:r>
          </a:p>
        </p:txBody>
      </p:sp>
      <p:sp>
        <p:nvSpPr>
          <p:cNvPr id="5" name="Shape 5"/>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Textebene 1</a:t>
            </a:r>
          </a:p>
          <a:p>
            <a:pPr lvl="1"/>
            <a:r>
              <a:t>Textebene 2</a:t>
            </a:r>
          </a:p>
          <a:p>
            <a:pPr lvl="2"/>
            <a:r>
              <a:t>Textebene 3</a:t>
            </a:r>
          </a:p>
          <a:p>
            <a:pPr lvl="3"/>
            <a:r>
              <a:t>Textebene 4</a:t>
            </a:r>
          </a:p>
          <a:p>
            <a:pPr lvl="4"/>
            <a:r>
              <a:t>Textebene 5</a:t>
            </a:r>
          </a:p>
        </p:txBody>
      </p:sp>
      <p:sp>
        <p:nvSpPr>
          <p:cNvPr id="6" name="Shape 6"/>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lgn="ctr">
              <a:lnSpc>
                <a:spcPct val="100000"/>
              </a:lnSpc>
              <a:defRPr sz="24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32761326"/>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 id="2147483759" r:id="rId50"/>
    <p:sldLayoutId id="2147483760" r:id="rId51"/>
    <p:sldLayoutId id="2147483761" r:id="rId52"/>
    <p:sldLayoutId id="2147483762" r:id="rId53"/>
    <p:sldLayoutId id="2147483763" r:id="rId54"/>
    <p:sldLayoutId id="2147483764" r:id="rId55"/>
    <p:sldLayoutId id="2147483765" r:id="rId56"/>
    <p:sldLayoutId id="2147483766" r:id="rId57"/>
    <p:sldLayoutId id="2147483767" r:id="rId58"/>
    <p:sldLayoutId id="2147483768" r:id="rId59"/>
    <p:sldLayoutId id="2147483769" r:id="rId60"/>
    <p:sldLayoutId id="2147483770" r:id="rId61"/>
    <p:sldLayoutId id="2147483771" r:id="rId62"/>
    <p:sldLayoutId id="2147483772" r:id="rId63"/>
    <p:sldLayoutId id="2147483773" r:id="rId64"/>
    <p:sldLayoutId id="2147483774" r:id="rId65"/>
    <p:sldLayoutId id="2147483775" r:id="rId66"/>
    <p:sldLayoutId id="2147483776" r:id="rId67"/>
    <p:sldLayoutId id="2147483777" r:id="rId68"/>
    <p:sldLayoutId id="2147483778" r:id="rId69"/>
    <p:sldLayoutId id="2147483779" r:id="rId70"/>
    <p:sldLayoutId id="2147483781" r:id="rId71"/>
    <p:sldLayoutId id="2147483782" r:id="rId72"/>
    <p:sldLayoutId id="2147483783" r:id="rId73"/>
    <p:sldLayoutId id="2147483784" r:id="rId74"/>
    <p:sldLayoutId id="2147483785" r:id="rId75"/>
    <p:sldLayoutId id="2147483786" r:id="rId76"/>
    <p:sldLayoutId id="2147483787" r:id="rId77"/>
    <p:sldLayoutId id="2147483788" r:id="rId78"/>
    <p:sldLayoutId id="2147483789" r:id="rId79"/>
    <p:sldLayoutId id="2147483790" r:id="rId80"/>
    <p:sldLayoutId id="2147483791" r:id="rId81"/>
    <p:sldLayoutId id="2147483792" r:id="rId82"/>
    <p:sldLayoutId id="2147483793" r:id="rId83"/>
    <p:sldLayoutId id="2147483794" r:id="rId84"/>
    <p:sldLayoutId id="2147483795" r:id="rId85"/>
    <p:sldLayoutId id="2147483796" r:id="rId86"/>
    <p:sldLayoutId id="2147483797" r:id="rId87"/>
    <p:sldLayoutId id="2147483798" r:id="rId88"/>
    <p:sldLayoutId id="2147483799" r:id="rId89"/>
    <p:sldLayoutId id="2147483800" r:id="rId90"/>
    <p:sldLayoutId id="2147483801" r:id="rId91"/>
    <p:sldLayoutId id="2147483802" r:id="rId92"/>
    <p:sldLayoutId id="2147483803" r:id="rId93"/>
    <p:sldLayoutId id="2147483804" r:id="rId94"/>
    <p:sldLayoutId id="2147483805" r:id="rId95"/>
    <p:sldLayoutId id="2147483806" r:id="rId96"/>
  </p:sldLayoutIdLst>
  <p:transition spd="med"/>
  <p:txStyles>
    <p:titleStyle>
      <a:lvl1pPr marL="0" marR="0" indent="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1pPr>
      <a:lvl2pPr marL="0" marR="0" indent="228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2pPr>
      <a:lvl3pPr marL="0" marR="0" indent="457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3pPr>
      <a:lvl4pPr marL="0" marR="0" indent="685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4pPr>
      <a:lvl5pPr marL="0" marR="0" indent="9144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5pPr>
      <a:lvl6pPr marL="0" marR="0" indent="11430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6pPr>
      <a:lvl7pPr marL="0" marR="0" indent="1371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7pPr>
      <a:lvl8pPr marL="0" marR="0" indent="1600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8pPr>
      <a:lvl9pPr marL="0" marR="0" indent="1828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9pPr>
    </p:titleStyle>
    <p:bodyStyle>
      <a:lvl1pPr marL="366346" marR="0" indent="-366346"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1pPr>
      <a:lvl2pPr marL="1001346" marR="0" indent="-366346"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2pPr>
      <a:lvl3pPr marL="1636346" marR="0" indent="-366346"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3pPr>
      <a:lvl4pPr marL="2271346" marR="0" indent="-366346"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4pPr>
      <a:lvl5pPr marL="2906346" marR="0" indent="-366346"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EF7535-719B-42C0-829B-3E214FC43A02}"/>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D1F5ECF9-C286-4AD0-A750-BA91B13A999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9A59FEF-1030-44AA-AF52-1BC30391CFE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endParaRPr lang="en-ID"/>
          </a:p>
        </p:txBody>
      </p:sp>
      <p:sp>
        <p:nvSpPr>
          <p:cNvPr id="5" name="Footer Placeholder 4">
            <a:extLst>
              <a:ext uri="{FF2B5EF4-FFF2-40B4-BE49-F238E27FC236}">
                <a16:creationId xmlns:a16="http://schemas.microsoft.com/office/drawing/2014/main" id="{89CC823A-5C77-42A9-A580-EEE0EC168FD2}"/>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3CA4368F-3CFA-47AA-820A-A155A7685F63}"/>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16802D43-B341-4C0D-A36E-A0A63DD4050A}" type="slidenum">
              <a:rPr lang="en-ID" smtClean="0"/>
              <a:t>‹#›</a:t>
            </a:fld>
            <a:endParaRPr lang="en-ID" dirty="0"/>
          </a:p>
        </p:txBody>
      </p:sp>
    </p:spTree>
    <p:extLst>
      <p:ext uri="{BB962C8B-B14F-4D97-AF65-F5344CB8AC3E}">
        <p14:creationId xmlns:p14="http://schemas.microsoft.com/office/powerpoint/2010/main" val="406154934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Text Box 1"/>
          <p:cNvSpPr txBox="1">
            <a:spLocks noGrp="1" noChangeArrowheads="1"/>
          </p:cNvSpPr>
          <p:nvPr>
            <p:ph type="sldNum" sz="quarter" idx="4"/>
          </p:nvPr>
        </p:nvSpPr>
        <p:spPr bwMode="auto">
          <a:xfrm>
            <a:off x="23452138" y="419100"/>
            <a:ext cx="539750" cy="73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4800">
                <a:solidFill>
                  <a:srgbClr val="FFFFFF"/>
                </a:solidFill>
                <a:latin typeface="Lobster 1.3" charset="0"/>
                <a:ea typeface="Arial"/>
                <a:cs typeface="Lobster 1.3" charset="0"/>
                <a:sym typeface="Lobster 1.3"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BF697A6F-6FFA-E64B-91D9-502C77DEA885}" type="slidenum">
              <a:rPr lang="en-US" smtClean="0"/>
              <a:pPr/>
              <a:t>‹#›</a:t>
            </a:fld>
            <a:endParaRPr lang="en-US" dirty="0"/>
          </a:p>
        </p:txBody>
      </p:sp>
    </p:spTree>
    <p:extLst>
      <p:ext uri="{BB962C8B-B14F-4D97-AF65-F5344CB8AC3E}">
        <p14:creationId xmlns:p14="http://schemas.microsoft.com/office/powerpoint/2010/main" val="256564903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p:hf hdr="0" ftr="0" dt="0"/>
  <p:txStyles>
    <p:titleStyle>
      <a:lvl1pPr algn="ctr" rtl="0" fontAlgn="base">
        <a:spcBef>
          <a:spcPct val="0"/>
        </a:spcBef>
        <a:spcAft>
          <a:spcPct val="0"/>
        </a:spcAft>
        <a:defRPr sz="11800">
          <a:solidFill>
            <a:schemeClr val="tx1"/>
          </a:solidFill>
          <a:latin typeface="+mj-lt"/>
          <a:ea typeface="+mj-ea"/>
          <a:cs typeface="+mj-cs"/>
          <a:sym typeface="Helvetica Neue UltraLight" charset="0"/>
        </a:defRPr>
      </a:lvl1pPr>
      <a:lvl2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2pPr>
      <a:lvl3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3pPr>
      <a:lvl4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4pPr>
      <a:lvl5pPr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5pPr>
      <a:lvl6pPr marL="4572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6pPr>
      <a:lvl7pPr marL="9144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7pPr>
      <a:lvl8pPr marL="13716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8pPr>
      <a:lvl9pPr marL="1828800" algn="ctr" rtl="0" fontAlgn="base">
        <a:spcBef>
          <a:spcPct val="0"/>
        </a:spcBef>
        <a:spcAft>
          <a:spcPct val="0"/>
        </a:spcAft>
        <a:defRPr sz="11800">
          <a:solidFill>
            <a:schemeClr val="tx1"/>
          </a:solidFill>
          <a:latin typeface="Helvetica Neue UltraLight" charset="0"/>
          <a:ea typeface="ヒラギノ角ゴ ProN W3" charset="0"/>
          <a:cs typeface="ヒラギノ角ゴ ProN W3" charset="0"/>
          <a:sym typeface="Helvetica Neue UltraLight" charset="0"/>
        </a:defRPr>
      </a:lvl9pPr>
    </p:titleStyle>
    <p:bodyStyle>
      <a:lvl1pPr algn="ctr" rtl="0" fontAlgn="base">
        <a:spcBef>
          <a:spcPct val="0"/>
        </a:spcBef>
        <a:spcAft>
          <a:spcPct val="0"/>
        </a:spcAft>
        <a:defRPr sz="5000">
          <a:solidFill>
            <a:schemeClr val="tx1"/>
          </a:solidFill>
          <a:latin typeface="+mn-lt"/>
          <a:ea typeface="+mn-ea"/>
          <a:cs typeface="+mn-cs"/>
          <a:sym typeface="Helvetica Neue UltraLight" charset="0"/>
        </a:defRPr>
      </a:lvl1pPr>
      <a:lvl2pPr algn="ctr" rtl="0" fontAlgn="base">
        <a:spcBef>
          <a:spcPct val="0"/>
        </a:spcBef>
        <a:spcAft>
          <a:spcPct val="0"/>
        </a:spcAft>
        <a:defRPr sz="5000">
          <a:solidFill>
            <a:schemeClr val="tx1"/>
          </a:solidFill>
          <a:latin typeface="+mn-lt"/>
          <a:ea typeface="+mn-ea"/>
          <a:cs typeface="+mn-cs"/>
          <a:sym typeface="Helvetica Neue UltraLight" charset="0"/>
        </a:defRPr>
      </a:lvl2pPr>
      <a:lvl3pPr algn="ctr" rtl="0" fontAlgn="base">
        <a:spcBef>
          <a:spcPct val="0"/>
        </a:spcBef>
        <a:spcAft>
          <a:spcPct val="0"/>
        </a:spcAft>
        <a:defRPr sz="5000">
          <a:solidFill>
            <a:schemeClr val="tx1"/>
          </a:solidFill>
          <a:latin typeface="+mn-lt"/>
          <a:ea typeface="+mn-ea"/>
          <a:cs typeface="+mn-cs"/>
          <a:sym typeface="Helvetica Neue UltraLight" charset="0"/>
        </a:defRPr>
      </a:lvl3pPr>
      <a:lvl4pPr algn="ctr" rtl="0" fontAlgn="base">
        <a:spcBef>
          <a:spcPct val="0"/>
        </a:spcBef>
        <a:spcAft>
          <a:spcPct val="0"/>
        </a:spcAft>
        <a:defRPr sz="5000">
          <a:solidFill>
            <a:schemeClr val="tx1"/>
          </a:solidFill>
          <a:latin typeface="+mn-lt"/>
          <a:ea typeface="+mn-ea"/>
          <a:cs typeface="+mn-cs"/>
          <a:sym typeface="Helvetica Neue UltraLight" charset="0"/>
        </a:defRPr>
      </a:lvl4pPr>
      <a:lvl5pPr algn="ctr" rtl="0" fontAlgn="base">
        <a:spcBef>
          <a:spcPct val="0"/>
        </a:spcBef>
        <a:spcAft>
          <a:spcPct val="0"/>
        </a:spcAft>
        <a:defRPr sz="5000">
          <a:solidFill>
            <a:schemeClr val="tx1"/>
          </a:solidFill>
          <a:latin typeface="+mn-lt"/>
          <a:ea typeface="+mn-ea"/>
          <a:cs typeface="+mn-cs"/>
          <a:sym typeface="Helvetica Neue UltraLight" charset="0"/>
        </a:defRPr>
      </a:lvl5pPr>
      <a:lvl6pPr marL="457200" algn="ctr" rtl="0" fontAlgn="base">
        <a:spcBef>
          <a:spcPct val="0"/>
        </a:spcBef>
        <a:spcAft>
          <a:spcPct val="0"/>
        </a:spcAft>
        <a:defRPr sz="5000">
          <a:solidFill>
            <a:schemeClr val="tx1"/>
          </a:solidFill>
          <a:latin typeface="+mn-lt"/>
          <a:ea typeface="+mn-ea"/>
          <a:cs typeface="+mn-cs"/>
          <a:sym typeface="Helvetica Neue UltraLight" charset="0"/>
        </a:defRPr>
      </a:lvl6pPr>
      <a:lvl7pPr marL="914400" algn="ctr" rtl="0" fontAlgn="base">
        <a:spcBef>
          <a:spcPct val="0"/>
        </a:spcBef>
        <a:spcAft>
          <a:spcPct val="0"/>
        </a:spcAft>
        <a:defRPr sz="5000">
          <a:solidFill>
            <a:schemeClr val="tx1"/>
          </a:solidFill>
          <a:latin typeface="+mn-lt"/>
          <a:ea typeface="+mn-ea"/>
          <a:cs typeface="+mn-cs"/>
          <a:sym typeface="Helvetica Neue UltraLight" charset="0"/>
        </a:defRPr>
      </a:lvl7pPr>
      <a:lvl8pPr marL="1371600" algn="ctr" rtl="0" fontAlgn="base">
        <a:spcBef>
          <a:spcPct val="0"/>
        </a:spcBef>
        <a:spcAft>
          <a:spcPct val="0"/>
        </a:spcAft>
        <a:defRPr sz="5000">
          <a:solidFill>
            <a:schemeClr val="tx1"/>
          </a:solidFill>
          <a:latin typeface="+mn-lt"/>
          <a:ea typeface="+mn-ea"/>
          <a:cs typeface="+mn-cs"/>
          <a:sym typeface="Helvetica Neue UltraLight" charset="0"/>
        </a:defRPr>
      </a:lvl8pPr>
      <a:lvl9pPr marL="1828800" algn="ctr" rtl="0" fontAlgn="base">
        <a:spcBef>
          <a:spcPct val="0"/>
        </a:spcBef>
        <a:spcAft>
          <a:spcPct val="0"/>
        </a:spcAft>
        <a:defRPr sz="5000">
          <a:solidFill>
            <a:schemeClr val="tx1"/>
          </a:solidFill>
          <a:latin typeface="+mn-lt"/>
          <a:ea typeface="+mn-ea"/>
          <a:cs typeface="+mn-cs"/>
          <a:sym typeface="Helvetica Neue Ultra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6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ddiesfund.org/fundamentals-for-21st-century-grant-seeker.htm?p=6c28b09c-59a7-4fd3-cc60-7f729270470f" TargetMode="External"/><Relationship Id="rId2" Type="http://schemas.openxmlformats.org/officeDocument/2006/relationships/image" Target="../media/image22.jpg"/><Relationship Id="rId1" Type="http://schemas.openxmlformats.org/officeDocument/2006/relationships/slideLayout" Target="../slideLayouts/slideLayout132.xml"/><Relationship Id="rId5" Type="http://schemas.openxmlformats.org/officeDocument/2006/relationships/hyperlink" Target="https://learning.theaawa.org/cawa" TargetMode="External"/><Relationship Id="rId4" Type="http://schemas.openxmlformats.org/officeDocument/2006/relationships/hyperlink" Target="https://www.countyofsb.org/hr/organizational-and-talent-development.sbc"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mailto:lmullen@sfspca.org" TargetMode="External"/><Relationship Id="rId13" Type="http://schemas.openxmlformats.org/officeDocument/2006/relationships/hyperlink" Target="http://www.countyofsb.org/uploadedFiles/auditor/Content/FY2019-20CAFR.pdf" TargetMode="External"/><Relationship Id="rId3" Type="http://schemas.openxmlformats.org/officeDocument/2006/relationships/image" Target="../media/image24.png"/><Relationship Id="rId7" Type="http://schemas.openxmlformats.org/officeDocument/2006/relationships/hyperlink" Target="https://www.hstt.org/" TargetMode="External"/><Relationship Id="rId12" Type="http://schemas.openxmlformats.org/officeDocument/2006/relationships/hyperlink" Target="mailto:jessicaortegawiebe@sbcphd.org" TargetMode="External"/><Relationship Id="rId2" Type="http://schemas.openxmlformats.org/officeDocument/2006/relationships/image" Target="../media/image23.jpg"/><Relationship Id="rId1" Type="http://schemas.openxmlformats.org/officeDocument/2006/relationships/slideLayout" Target="../slideLayouts/slideLayout131.xml"/><Relationship Id="rId6" Type="http://schemas.openxmlformats.org/officeDocument/2006/relationships/hyperlink" Target="mailto:erin@hstt.org" TargetMode="External"/><Relationship Id="rId11" Type="http://schemas.openxmlformats.org/officeDocument/2006/relationships/hyperlink" Target="https://eastbayspca.org/wp-content/uploads/2020/09/East-Bay-SPCA-2019-Impact-Report-final-web.pdf" TargetMode="External"/><Relationship Id="rId5" Type="http://schemas.openxmlformats.org/officeDocument/2006/relationships/hyperlink" Target="https://rivco.org/about-county/budget-and-financial-information" TargetMode="External"/><Relationship Id="rId10" Type="http://schemas.openxmlformats.org/officeDocument/2006/relationships/hyperlink" Target="mailto:lhammock@eastbayspca.org" TargetMode="External"/><Relationship Id="rId4" Type="http://schemas.openxmlformats.org/officeDocument/2006/relationships/hyperlink" Target="mailto:emmasingh@rivco.org" TargetMode="External"/><Relationship Id="rId9" Type="http://schemas.openxmlformats.org/officeDocument/2006/relationships/hyperlink" Target="https://www.sfspca.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4.xml"/><Relationship Id="rId6" Type="http://schemas.openxmlformats.org/officeDocument/2006/relationships/image" Target="../media/image23.svg"/><Relationship Id="rId5" Type="http://schemas.openxmlformats.org/officeDocument/2006/relationships/image" Target="../media/image19.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nvSpPr>
        <p:spPr bwMode="auto">
          <a:xfrm>
            <a:off x="-23813" y="0"/>
            <a:ext cx="24418926" cy="13716000"/>
          </a:xfrm>
          <a:prstGeom prst="rect">
            <a:avLst/>
          </a:prstGeom>
          <a:solidFill>
            <a:schemeClr val="accent1"/>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latin typeface="Arial"/>
              <a:ea typeface="Arial"/>
              <a:cs typeface="Arial"/>
            </a:endParaRPr>
          </a:p>
        </p:txBody>
      </p:sp>
      <p:pic>
        <p:nvPicPr>
          <p:cNvPr id="3" name="Picture 2"/>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1937809"/>
            <a:ext cx="24395113" cy="16263409"/>
          </a:xfrm>
          <a:prstGeom prst="rect">
            <a:avLst/>
          </a:prstGeom>
        </p:spPr>
      </p:pic>
      <p:sp>
        <p:nvSpPr>
          <p:cNvPr id="6147" name="Rectangle 3"/>
          <p:cNvSpPr>
            <a:spLocks/>
          </p:cNvSpPr>
          <p:nvPr/>
        </p:nvSpPr>
        <p:spPr bwMode="auto">
          <a:xfrm>
            <a:off x="2569764" y="6937375"/>
            <a:ext cx="19092069"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gn="l"/>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How Collaborative Connections Influence Financial Management</a:t>
            </a:r>
            <a:endPar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Arial"/>
              <a:cs typeface="Arial" panose="020B0604020202020204" pitchFamily="34" charset="0"/>
              <a:sym typeface="Helvetica Neue" charset="0"/>
            </a:endParaRPr>
          </a:p>
        </p:txBody>
      </p:sp>
      <p:sp>
        <p:nvSpPr>
          <p:cNvPr id="6148" name="Rectangle 4"/>
          <p:cNvSpPr>
            <a:spLocks/>
          </p:cNvSpPr>
          <p:nvPr/>
        </p:nvSpPr>
        <p:spPr bwMode="auto">
          <a:xfrm>
            <a:off x="1676400" y="2476500"/>
            <a:ext cx="21031200" cy="6159500"/>
          </a:xfrm>
          <a:prstGeom prst="rect">
            <a:avLst/>
          </a:prstGeom>
          <a:noFill/>
          <a:ln w="127000" cap="flat">
            <a:solidFill>
              <a:schemeClr val="accent2"/>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dirty="0">
              <a:latin typeface="Arial"/>
              <a:ea typeface="Arial"/>
              <a:cs typeface="Arial"/>
            </a:endParaRPr>
          </a:p>
        </p:txBody>
      </p:sp>
      <p:sp>
        <p:nvSpPr>
          <p:cNvPr id="6150" name="Rectangle 6"/>
          <p:cNvSpPr>
            <a:spLocks/>
          </p:cNvSpPr>
          <p:nvPr/>
        </p:nvSpPr>
        <p:spPr bwMode="auto">
          <a:xfrm>
            <a:off x="914399" y="3048000"/>
            <a:ext cx="22402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15000" b="1" spc="50" dirty="0">
                <a:ln w="0"/>
                <a:solidFill>
                  <a:schemeClr val="bg2"/>
                </a:solidFill>
                <a:effectLst>
                  <a:innerShdw blurRad="63500" dist="50800" dir="13500000">
                    <a:srgbClr val="000000">
                      <a:alpha val="50000"/>
                    </a:srgbClr>
                  </a:innerShdw>
                </a:effectLst>
                <a:latin typeface="Lobster 1.3" charset="0"/>
                <a:ea typeface="Arial"/>
                <a:cs typeface="Lobster 1.3" charset="0"/>
                <a:sym typeface="Lobster 1.3" charset="0"/>
              </a:rPr>
              <a:t>Principals of Financial Management</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alpha val="40000"/>
          </a:schemeClr>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59000"/>
                    </a14:imgEffect>
                  </a14:imgLayer>
                </a14:imgProps>
              </a:ext>
              <a:ext uri="{28A0092B-C50C-407E-A947-70E740481C1C}">
                <a14:useLocalDpi xmlns:a14="http://schemas.microsoft.com/office/drawing/2010/main" val="0"/>
              </a:ext>
            </a:extLst>
          </a:blip>
          <a:stretch>
            <a:fillRect/>
          </a:stretch>
        </p:blipFill>
        <p:spPr>
          <a:xfrm>
            <a:off x="0" y="-228600"/>
            <a:ext cx="24395113" cy="16263408"/>
          </a:xfrm>
          <a:prstGeom prst="rect">
            <a:avLst/>
          </a:prstGeom>
          <a:effectLst>
            <a:outerShdw blurRad="50800" dist="50800" dir="5400000" algn="ctr" rotWithShape="0">
              <a:srgbClr val="000000"/>
            </a:outerShdw>
          </a:effectLst>
        </p:spPr>
      </p:pic>
      <p:sp>
        <p:nvSpPr>
          <p:cNvPr id="2" name="Rectangle 1"/>
          <p:cNvSpPr/>
          <p:nvPr/>
        </p:nvSpPr>
        <p:spPr bwMode="auto">
          <a:xfrm>
            <a:off x="-15240" y="-228600"/>
            <a:ext cx="24384000" cy="15925800"/>
          </a:xfrm>
          <a:prstGeom prst="rect">
            <a:avLst/>
          </a:prstGeom>
          <a:solidFill>
            <a:srgbClr val="FFFFFF">
              <a:alpha val="38039"/>
            </a:srgb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dirty="0">
              <a:ln>
                <a:noFill/>
              </a:ln>
              <a:solidFill>
                <a:schemeClr val="bg1"/>
              </a:solidFill>
              <a:effectLst/>
              <a:latin typeface="Helvetica Neue UltraLight" charset="0"/>
              <a:ea typeface="ヒラギノ角ゴ ProN W3" charset="0"/>
              <a:cs typeface="ヒラギノ角ゴ ProN W3" charset="0"/>
              <a:sym typeface="Helvetica Neue UltraLight" charset="0"/>
            </a:endParaRPr>
          </a:p>
        </p:txBody>
      </p:sp>
      <p:grpSp>
        <p:nvGrpSpPr>
          <p:cNvPr id="4" name="Group 3"/>
          <p:cNvGrpSpPr/>
          <p:nvPr/>
        </p:nvGrpSpPr>
        <p:grpSpPr>
          <a:xfrm>
            <a:off x="9874854" y="8709914"/>
            <a:ext cx="5575300" cy="3397250"/>
            <a:chOff x="546100" y="8718550"/>
            <a:chExt cx="5575300" cy="3397250"/>
          </a:xfrm>
        </p:grpSpPr>
        <p:sp>
          <p:nvSpPr>
            <p:cNvPr id="36871" name="Rectangle 7"/>
            <p:cNvSpPr>
              <a:spLocks/>
            </p:cNvSpPr>
            <p:nvPr/>
          </p:nvSpPr>
          <p:spPr bwMode="auto">
            <a:xfrm>
              <a:off x="649288" y="8718550"/>
              <a:ext cx="53848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1A1A1A"/>
                  </a:solidFill>
                  <a:effectLst/>
                  <a:uLnTx/>
                  <a:uFillTx/>
                  <a:latin typeface="Lobster 1.3" charset="0"/>
                  <a:ea typeface="Arial"/>
                  <a:cs typeface="Lobster 1.3" charset="0"/>
                  <a:sym typeface="Lobster 1.3" charset="0"/>
                </a:rPr>
                <a:t>Standard of Care</a:t>
              </a:r>
              <a:endParaRPr kumimoji="0" lang="en-US" sz="3600" b="0" i="0" u="none" strike="noStrike" kern="1200" cap="none" spc="0" normalizeH="0" baseline="0" noProof="0" dirty="0">
                <a:ln>
                  <a:noFill/>
                </a:ln>
                <a:solidFill>
                  <a:srgbClr val="1A1A1A"/>
                </a:solidFill>
                <a:effectLst/>
                <a:uLnTx/>
                <a:uFillTx/>
                <a:latin typeface="Lobster 1.3" charset="0"/>
                <a:ea typeface="Arial"/>
                <a:cs typeface="Lobster 1.3" charset="0"/>
                <a:sym typeface="Lobster 1.3" charset="0"/>
              </a:endParaRPr>
            </a:p>
          </p:txBody>
        </p:sp>
        <p:sp>
          <p:nvSpPr>
            <p:cNvPr id="36872" name="Rectangle 8"/>
            <p:cNvSpPr>
              <a:spLocks/>
            </p:cNvSpPr>
            <p:nvPr/>
          </p:nvSpPr>
          <p:spPr bwMode="auto">
            <a:xfrm>
              <a:off x="546100" y="9855200"/>
              <a:ext cx="55753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lstStyle/>
            <a:p>
              <a:pPr marL="0" marR="0" lvl="0" indent="0" algn="just" defTabSz="914400" rtl="0" eaLnBrk="1" fontAlgn="base" latinLnBrk="0" hangingPunct="1">
                <a:lnSpc>
                  <a:spcPct val="130000"/>
                </a:lnSpc>
                <a:spcBef>
                  <a:spcPct val="0"/>
                </a:spcBef>
                <a:spcAft>
                  <a:spcPct val="0"/>
                </a:spcAft>
                <a:buClrTx/>
                <a:buSzTx/>
                <a:buFontTx/>
                <a:buNone/>
                <a:tabLst/>
                <a:defRPr/>
              </a:pPr>
              <a:r>
                <a:rPr lang="en-US" sz="2400" dirty="0" smtClean="0">
                  <a:solidFill>
                    <a:srgbClr val="1A1A1A"/>
                  </a:solidFill>
                  <a:latin typeface="Arial"/>
                  <a:ea typeface="Arial"/>
                  <a:cs typeface="Arial"/>
                  <a:sym typeface="Helvetica Neue" charset="0"/>
                </a:rPr>
                <a:t>Unlike human standards of care, animal welfare does not have any minimum standard of care that is established across the board. It can make funding challenging when organizations have to create this on their own.</a:t>
              </a:r>
              <a:endParaRPr kumimoji="0" lang="en-US" sz="2400" b="0" i="0" u="none" strike="noStrike" kern="1200" cap="none" spc="0" normalizeH="0" baseline="0" noProof="0" dirty="0">
                <a:ln>
                  <a:noFill/>
                </a:ln>
                <a:solidFill>
                  <a:srgbClr val="1A1A1A"/>
                </a:solidFill>
                <a:effectLst/>
                <a:uLnTx/>
                <a:uFillTx/>
                <a:latin typeface="Arial"/>
                <a:ea typeface="Arial"/>
                <a:cs typeface="Arial"/>
                <a:sym typeface="Helvetica Neue" charset="0"/>
              </a:endParaRPr>
            </a:p>
          </p:txBody>
        </p:sp>
      </p:grpSp>
      <p:grpSp>
        <p:nvGrpSpPr>
          <p:cNvPr id="3" name="Group 2"/>
          <p:cNvGrpSpPr/>
          <p:nvPr/>
        </p:nvGrpSpPr>
        <p:grpSpPr>
          <a:xfrm>
            <a:off x="9874854" y="3421253"/>
            <a:ext cx="5822346" cy="3397250"/>
            <a:chOff x="546100" y="2520950"/>
            <a:chExt cx="5822346" cy="3397250"/>
          </a:xfrm>
        </p:grpSpPr>
        <p:sp>
          <p:nvSpPr>
            <p:cNvPr id="36869" name="Rectangle 5"/>
            <p:cNvSpPr>
              <a:spLocks/>
            </p:cNvSpPr>
            <p:nvPr/>
          </p:nvSpPr>
          <p:spPr bwMode="auto">
            <a:xfrm>
              <a:off x="649288" y="2520950"/>
              <a:ext cx="53848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1A1A1A"/>
                  </a:solidFill>
                  <a:effectLst/>
                  <a:uLnTx/>
                  <a:uFillTx/>
                  <a:latin typeface="Lobster 1.3" charset="0"/>
                  <a:ea typeface="Arial"/>
                  <a:cs typeface="Lobster 1.3" charset="0"/>
                  <a:sym typeface="Lobster 1.3" charset="0"/>
                </a:rPr>
                <a:t>Constant Changes</a:t>
              </a:r>
              <a:endParaRPr kumimoji="0" lang="en-US" sz="3600" b="0" i="0" u="none" strike="noStrike" kern="1200" cap="none" spc="0" normalizeH="0" baseline="0" noProof="0" dirty="0">
                <a:ln>
                  <a:noFill/>
                </a:ln>
                <a:solidFill>
                  <a:srgbClr val="1A1A1A"/>
                </a:solidFill>
                <a:effectLst/>
                <a:uLnTx/>
                <a:uFillTx/>
                <a:latin typeface="Lobster 1.3" charset="0"/>
                <a:ea typeface="Arial"/>
                <a:cs typeface="Lobster 1.3" charset="0"/>
                <a:sym typeface="Lobster 1.3" charset="0"/>
              </a:endParaRPr>
            </a:p>
          </p:txBody>
        </p:sp>
        <p:sp>
          <p:nvSpPr>
            <p:cNvPr id="36870" name="Rectangle 6"/>
            <p:cNvSpPr>
              <a:spLocks/>
            </p:cNvSpPr>
            <p:nvPr/>
          </p:nvSpPr>
          <p:spPr bwMode="auto">
            <a:xfrm>
              <a:off x="546100" y="3657600"/>
              <a:ext cx="5822346"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lstStyle/>
            <a:p>
              <a:pPr marL="0" marR="0" lvl="0" indent="0" algn="just" defTabSz="914400" rtl="0" eaLnBrk="1" fontAlgn="base" latinLnBrk="0" hangingPunct="1">
                <a:lnSpc>
                  <a:spcPct val="13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A1A1A"/>
                  </a:solidFill>
                  <a:effectLst/>
                  <a:uLnTx/>
                  <a:uFillTx/>
                  <a:latin typeface="Arial"/>
                  <a:ea typeface="Arial"/>
                  <a:cs typeface="Arial"/>
                  <a:sym typeface="Helvetica Neue" charset="0"/>
                </a:rPr>
                <a:t>Animal welfare is a very</a:t>
              </a:r>
              <a:r>
                <a:rPr kumimoji="0" lang="en-US" sz="2400" b="0" i="0" u="none" strike="noStrike" kern="1200" cap="none" spc="0" normalizeH="0" noProof="0" dirty="0" smtClean="0">
                  <a:ln>
                    <a:noFill/>
                  </a:ln>
                  <a:solidFill>
                    <a:srgbClr val="1A1A1A"/>
                  </a:solidFill>
                  <a:effectLst/>
                  <a:uLnTx/>
                  <a:uFillTx/>
                  <a:latin typeface="Arial"/>
                  <a:ea typeface="Arial"/>
                  <a:cs typeface="Arial"/>
                  <a:sym typeface="Helvetica Neue" charset="0"/>
                </a:rPr>
                <a:t> fluid field, but our budgets aren’t. With changes that happen constantly, it can be challenging to keep our budgets in line</a:t>
              </a:r>
              <a:r>
                <a:rPr lang="en-US" sz="2400" dirty="0" smtClean="0">
                  <a:solidFill>
                    <a:srgbClr val="1A1A1A"/>
                  </a:solidFill>
                  <a:latin typeface="Arial"/>
                  <a:ea typeface="Arial"/>
                  <a:cs typeface="Arial"/>
                  <a:sym typeface="Helvetica Neue" charset="0"/>
                </a:rPr>
                <a:t> with those changes </a:t>
              </a:r>
            </a:p>
            <a:p>
              <a:pPr marL="0" marR="0" lvl="0" indent="0" algn="just" defTabSz="914400" rtl="0" eaLnBrk="1" fontAlgn="base" latinLnBrk="0" hangingPunct="1">
                <a:lnSpc>
                  <a:spcPct val="130000"/>
                </a:lnSpc>
                <a:spcBef>
                  <a:spcPct val="0"/>
                </a:spcBef>
                <a:spcAft>
                  <a:spcPct val="0"/>
                </a:spcAft>
                <a:buClrTx/>
                <a:buSzTx/>
                <a:buFontTx/>
                <a:buNone/>
                <a:tabLst/>
                <a:defRPr/>
              </a:pPr>
              <a:r>
                <a:rPr lang="en-US" sz="2400" dirty="0" smtClean="0">
                  <a:solidFill>
                    <a:srgbClr val="1A1A1A"/>
                  </a:solidFill>
                  <a:latin typeface="Arial"/>
                  <a:ea typeface="Arial"/>
                  <a:cs typeface="Arial"/>
                  <a:sym typeface="Helvetica Neue" charset="0"/>
                </a:rPr>
                <a:t>(i.e. keeping pets out of shelters).</a:t>
              </a:r>
              <a:endParaRPr kumimoji="0" lang="en-US" sz="2400" b="0" i="0" u="none" strike="noStrike" kern="1200" cap="none" spc="0" normalizeH="0" baseline="0" noProof="0" dirty="0">
                <a:ln>
                  <a:noFill/>
                </a:ln>
                <a:solidFill>
                  <a:srgbClr val="1A1A1A"/>
                </a:solidFill>
                <a:effectLst/>
                <a:uLnTx/>
                <a:uFillTx/>
                <a:latin typeface="Arial"/>
                <a:ea typeface="Arial"/>
                <a:cs typeface="Arial"/>
                <a:sym typeface="Helvetica Neue" charset="0"/>
              </a:endParaRPr>
            </a:p>
          </p:txBody>
        </p:sp>
      </p:grpSp>
      <p:grpSp>
        <p:nvGrpSpPr>
          <p:cNvPr id="5" name="Group 4"/>
          <p:cNvGrpSpPr/>
          <p:nvPr/>
        </p:nvGrpSpPr>
        <p:grpSpPr>
          <a:xfrm>
            <a:off x="18034000" y="3421253"/>
            <a:ext cx="5575300" cy="3397250"/>
            <a:chOff x="18034000" y="2520950"/>
            <a:chExt cx="5575300" cy="3397250"/>
          </a:xfrm>
        </p:grpSpPr>
        <p:sp>
          <p:nvSpPr>
            <p:cNvPr id="36873" name="Rectangle 9"/>
            <p:cNvSpPr>
              <a:spLocks/>
            </p:cNvSpPr>
            <p:nvPr/>
          </p:nvSpPr>
          <p:spPr bwMode="auto">
            <a:xfrm>
              <a:off x="18137188" y="2520950"/>
              <a:ext cx="53848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1A1A1A"/>
                  </a:solidFill>
                  <a:effectLst/>
                  <a:uLnTx/>
                  <a:uFillTx/>
                  <a:latin typeface="Lobster 1.3" charset="0"/>
                  <a:ea typeface="Arial"/>
                  <a:cs typeface="Lobster 1.3" charset="0"/>
                  <a:sym typeface="Lobster 1.3" charset="0"/>
                </a:rPr>
                <a:t>Relationships</a:t>
              </a:r>
              <a:r>
                <a:rPr kumimoji="0" lang="en-US" sz="3600" b="0" i="0" u="none" strike="noStrike" kern="1200" cap="none" spc="0" normalizeH="0" noProof="0" dirty="0" smtClean="0">
                  <a:ln>
                    <a:noFill/>
                  </a:ln>
                  <a:solidFill>
                    <a:srgbClr val="1A1A1A"/>
                  </a:solidFill>
                  <a:effectLst/>
                  <a:uLnTx/>
                  <a:uFillTx/>
                  <a:latin typeface="Lobster 1.3" charset="0"/>
                  <a:ea typeface="Arial"/>
                  <a:cs typeface="Lobster 1.3" charset="0"/>
                  <a:sym typeface="Lobster 1.3" charset="0"/>
                </a:rPr>
                <a:t> = Work</a:t>
              </a:r>
              <a:endParaRPr kumimoji="0" lang="en-US" sz="3600" b="0" i="0" u="none" strike="noStrike" kern="1200" cap="none" spc="0" normalizeH="0" baseline="0" noProof="0" dirty="0">
                <a:ln>
                  <a:noFill/>
                </a:ln>
                <a:solidFill>
                  <a:srgbClr val="1A1A1A"/>
                </a:solidFill>
                <a:effectLst/>
                <a:uLnTx/>
                <a:uFillTx/>
                <a:latin typeface="Lobster 1.3" charset="0"/>
                <a:ea typeface="Arial"/>
                <a:cs typeface="Lobster 1.3" charset="0"/>
                <a:sym typeface="Lobster 1.3" charset="0"/>
              </a:endParaRPr>
            </a:p>
          </p:txBody>
        </p:sp>
        <p:sp>
          <p:nvSpPr>
            <p:cNvPr id="36874" name="Rectangle 10"/>
            <p:cNvSpPr>
              <a:spLocks/>
            </p:cNvSpPr>
            <p:nvPr/>
          </p:nvSpPr>
          <p:spPr bwMode="auto">
            <a:xfrm>
              <a:off x="18034000" y="3657600"/>
              <a:ext cx="55753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lstStyle/>
            <a:p>
              <a:pPr marL="0" marR="0" lvl="0" indent="0" algn="just" defTabSz="914400" rtl="0" eaLnBrk="1" fontAlgn="base" latinLnBrk="0" hangingPunct="1">
                <a:lnSpc>
                  <a:spcPct val="13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A1A1A"/>
                  </a:solidFill>
                  <a:effectLst/>
                  <a:uLnTx/>
                  <a:uFillTx/>
                  <a:latin typeface="Arial"/>
                  <a:ea typeface="Arial"/>
                  <a:cs typeface="Arial"/>
                  <a:sym typeface="Helvetica Neue" charset="0"/>
                </a:rPr>
                <a:t>Just like any relationship, it takes constant</a:t>
              </a:r>
              <a:r>
                <a:rPr kumimoji="0" lang="en-US" sz="2400" b="0" i="0" u="none" strike="noStrike" kern="1200" cap="none" spc="0" normalizeH="0" noProof="0" dirty="0" smtClean="0">
                  <a:ln>
                    <a:noFill/>
                  </a:ln>
                  <a:solidFill>
                    <a:srgbClr val="1A1A1A"/>
                  </a:solidFill>
                  <a:effectLst/>
                  <a:uLnTx/>
                  <a:uFillTx/>
                  <a:latin typeface="Arial"/>
                  <a:ea typeface="Arial"/>
                  <a:cs typeface="Arial"/>
                  <a:sym typeface="Helvetica Neue" charset="0"/>
                </a:rPr>
                <a:t> work. In a field where most staff are already stretched thin, keeping those important relationships healthy can be challenging, especially when time and money are not always on our side.</a:t>
              </a:r>
              <a:endParaRPr kumimoji="0" lang="en-US" sz="2400" b="0" i="0" u="none" strike="noStrike" kern="1200" cap="none" spc="0" normalizeH="0" baseline="0" noProof="0" dirty="0">
                <a:ln>
                  <a:noFill/>
                </a:ln>
                <a:solidFill>
                  <a:srgbClr val="1A1A1A"/>
                </a:solidFill>
                <a:effectLst/>
                <a:uLnTx/>
                <a:uFillTx/>
                <a:latin typeface="Arial"/>
                <a:ea typeface="Arial"/>
                <a:cs typeface="Arial"/>
                <a:sym typeface="Helvetica Neue" charset="0"/>
              </a:endParaRPr>
            </a:p>
          </p:txBody>
        </p:sp>
      </p:grpSp>
      <p:grpSp>
        <p:nvGrpSpPr>
          <p:cNvPr id="6" name="Group 5"/>
          <p:cNvGrpSpPr/>
          <p:nvPr/>
        </p:nvGrpSpPr>
        <p:grpSpPr>
          <a:xfrm>
            <a:off x="18034000" y="8718550"/>
            <a:ext cx="5575300" cy="3397250"/>
            <a:chOff x="18034000" y="8718550"/>
            <a:chExt cx="5575300" cy="3397250"/>
          </a:xfrm>
        </p:grpSpPr>
        <p:sp>
          <p:nvSpPr>
            <p:cNvPr id="36875" name="Rectangle 11"/>
            <p:cNvSpPr>
              <a:spLocks/>
            </p:cNvSpPr>
            <p:nvPr/>
          </p:nvSpPr>
          <p:spPr bwMode="auto">
            <a:xfrm>
              <a:off x="18137188" y="8718550"/>
              <a:ext cx="53848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1A1A1A"/>
                  </a:solidFill>
                  <a:effectLst/>
                  <a:uLnTx/>
                  <a:uFillTx/>
                  <a:latin typeface="Lobster 1.3" charset="0"/>
                  <a:ea typeface="Arial"/>
                  <a:cs typeface="Lobster 1.3" charset="0"/>
                  <a:sym typeface="Lobster 1.3" charset="0"/>
                </a:rPr>
                <a:t>Allocation</a:t>
              </a:r>
              <a:r>
                <a:rPr kumimoji="0" lang="en-US" sz="3600" b="0" i="0" u="none" strike="noStrike" kern="1200" cap="none" spc="0" normalizeH="0" noProof="0" dirty="0" smtClean="0">
                  <a:ln>
                    <a:noFill/>
                  </a:ln>
                  <a:solidFill>
                    <a:srgbClr val="1A1A1A"/>
                  </a:solidFill>
                  <a:effectLst/>
                  <a:uLnTx/>
                  <a:uFillTx/>
                  <a:latin typeface="Lobster 1.3" charset="0"/>
                  <a:ea typeface="Arial"/>
                  <a:cs typeface="Lobster 1.3" charset="0"/>
                  <a:sym typeface="Lobster 1.3" charset="0"/>
                </a:rPr>
                <a:t> of Resources</a:t>
              </a:r>
              <a:endParaRPr kumimoji="0" lang="en-US" sz="3600" b="0" i="0" u="none" strike="noStrike" kern="1200" cap="none" spc="0" normalizeH="0" baseline="0" noProof="0" dirty="0">
                <a:ln>
                  <a:noFill/>
                </a:ln>
                <a:solidFill>
                  <a:srgbClr val="1A1A1A"/>
                </a:solidFill>
                <a:effectLst/>
                <a:uLnTx/>
                <a:uFillTx/>
                <a:latin typeface="Lobster 1.3" charset="0"/>
                <a:ea typeface="Arial"/>
                <a:cs typeface="Lobster 1.3" charset="0"/>
                <a:sym typeface="Lobster 1.3" charset="0"/>
              </a:endParaRPr>
            </a:p>
          </p:txBody>
        </p:sp>
        <p:sp>
          <p:nvSpPr>
            <p:cNvPr id="36876" name="Rectangle 12"/>
            <p:cNvSpPr>
              <a:spLocks/>
            </p:cNvSpPr>
            <p:nvPr/>
          </p:nvSpPr>
          <p:spPr bwMode="auto">
            <a:xfrm>
              <a:off x="18034000" y="9855200"/>
              <a:ext cx="55753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lstStyle/>
            <a:p>
              <a:pPr marL="0" marR="0" lvl="0" indent="0" algn="just" defTabSz="914400" rtl="0" eaLnBrk="1" fontAlgn="base" latinLnBrk="0" hangingPunct="1">
                <a:lnSpc>
                  <a:spcPct val="13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A1A1A"/>
                  </a:solidFill>
                  <a:effectLst/>
                  <a:uLnTx/>
                  <a:uFillTx/>
                  <a:latin typeface="Arial"/>
                  <a:ea typeface="Arial"/>
                  <a:cs typeface="Arial"/>
                  <a:sym typeface="Helvetica Neue" charset="0"/>
                </a:rPr>
                <a:t>We are constantly relying on heroics</a:t>
              </a:r>
              <a:r>
                <a:rPr kumimoji="0" lang="en-US" sz="2400" b="0" i="0" u="none" strike="noStrike" kern="1200" cap="none" spc="0" normalizeH="0" noProof="0" dirty="0" smtClean="0">
                  <a:ln>
                    <a:noFill/>
                  </a:ln>
                  <a:solidFill>
                    <a:srgbClr val="1A1A1A"/>
                  </a:solidFill>
                  <a:effectLst/>
                  <a:uLnTx/>
                  <a:uFillTx/>
                  <a:latin typeface="Arial"/>
                  <a:ea typeface="Arial"/>
                  <a:cs typeface="Arial"/>
                  <a:sym typeface="Helvetica Neue" charset="0"/>
                </a:rPr>
                <a:t> </a:t>
              </a:r>
              <a:r>
                <a:rPr lang="en-US" sz="2400" dirty="0" smtClean="0">
                  <a:solidFill>
                    <a:srgbClr val="1A1A1A"/>
                  </a:solidFill>
                  <a:latin typeface="Arial"/>
                  <a:ea typeface="Arial"/>
                  <a:cs typeface="Arial"/>
                  <a:sym typeface="Helvetica Neue" charset="0"/>
                </a:rPr>
                <a:t>when it comes to funding. Most of us in animal welfare have to work on funding constantly since it’s never a guarantee year after year. We can lose a donor or contract, etc. at any time. </a:t>
              </a:r>
              <a:endParaRPr kumimoji="0" lang="en-US" sz="2400" b="0" i="0" u="none" strike="noStrike" kern="1200" cap="none" spc="0" normalizeH="0" baseline="0" noProof="0" dirty="0">
                <a:ln>
                  <a:noFill/>
                </a:ln>
                <a:solidFill>
                  <a:srgbClr val="1A1A1A"/>
                </a:solidFill>
                <a:effectLst/>
                <a:uLnTx/>
                <a:uFillTx/>
                <a:latin typeface="Arial"/>
                <a:ea typeface="Arial"/>
                <a:cs typeface="Arial"/>
                <a:sym typeface="Helvetica Neue" charset="0"/>
              </a:endParaRPr>
            </a:p>
          </p:txBody>
        </p:sp>
      </p:grpSp>
      <p:sp>
        <p:nvSpPr>
          <p:cNvPr id="36867" name="Rectangle 3"/>
          <p:cNvSpPr>
            <a:spLocks/>
          </p:cNvSpPr>
          <p:nvPr/>
        </p:nvSpPr>
        <p:spPr bwMode="auto">
          <a:xfrm>
            <a:off x="13716000" y="143033"/>
            <a:ext cx="64262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smtClean="0">
                <a:ln>
                  <a:noFill/>
                </a:ln>
                <a:solidFill>
                  <a:schemeClr val="bg1"/>
                </a:solidFill>
                <a:effectLst/>
                <a:uLnTx/>
                <a:uFillTx/>
                <a:latin typeface="Lobster 1.3" charset="0"/>
                <a:ea typeface="Arial"/>
                <a:cs typeface="Lobster 1.3" charset="0"/>
                <a:sym typeface="Lobster 1.3" charset="0"/>
              </a:rPr>
              <a:t>Challenges</a:t>
            </a:r>
            <a:endParaRPr kumimoji="0" lang="en-US" sz="9600" b="0" i="0" u="none" strike="noStrike" kern="1200" cap="none" spc="0" normalizeH="0" baseline="0" noProof="0" dirty="0">
              <a:ln>
                <a:noFill/>
              </a:ln>
              <a:solidFill>
                <a:schemeClr val="bg1"/>
              </a:solidFill>
              <a:effectLst/>
              <a:uLnTx/>
              <a:uFillTx/>
              <a:latin typeface="Lobster 1.3" charset="0"/>
              <a:ea typeface="Arial"/>
              <a:cs typeface="Lobster 1.3" charset="0"/>
              <a:sym typeface="Lobster 1.3" charset="0"/>
            </a:endParaRPr>
          </a:p>
        </p:txBody>
      </p:sp>
    </p:spTree>
    <p:extLst>
      <p:ext uri="{BB962C8B-B14F-4D97-AF65-F5344CB8AC3E}">
        <p14:creationId xmlns:p14="http://schemas.microsoft.com/office/powerpoint/2010/main" val="32732295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p:cNvPicPr>
            <a:picLocks noGrp="1" noChangeAspect="1"/>
          </p:cNvPicPr>
          <p:nvPr>
            <p:ph type="pic" idx="13"/>
          </p:nvPr>
        </p:nvPicPr>
        <p:blipFill rotWithShape="1">
          <a:blip r:embed="rId2">
            <a:alphaModFix amt="35000"/>
            <a:extLst>
              <a:ext uri="{BEBA8EAE-BF5A-486C-A8C5-ECC9F3942E4B}">
                <a14:imgProps xmlns:a14="http://schemas.microsoft.com/office/drawing/2010/main">
                  <a14:imgLayer r:embed="rId3">
                    <a14:imgEffect>
                      <a14:artisticPaintStrokes/>
                    </a14:imgEffect>
                    <a14:imgEffect>
                      <a14:saturation sat="33000"/>
                    </a14:imgEffect>
                  </a14:imgLayer>
                </a14:imgProps>
              </a:ext>
              <a:ext uri="{28A0092B-C50C-407E-A947-70E740481C1C}">
                <a14:useLocalDpi xmlns:a14="http://schemas.microsoft.com/office/drawing/2010/main" val="0"/>
              </a:ext>
            </a:extLst>
          </a:blip>
          <a:srcRect l="4615"/>
          <a:stretch/>
        </p:blipFill>
        <p:spPr>
          <a:xfrm>
            <a:off x="-228600" y="-228600"/>
            <a:ext cx="24612600" cy="14514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03003A5-8A57-4E27-9874-F025AF842E5D}"/>
              </a:ext>
            </a:extLst>
          </p:cNvPr>
          <p:cNvSpPr txBox="1"/>
          <p:nvPr/>
        </p:nvSpPr>
        <p:spPr>
          <a:xfrm>
            <a:off x="2574587" y="797855"/>
            <a:ext cx="18973800" cy="1200329"/>
          </a:xfrm>
          <a:prstGeom prst="rect">
            <a:avLst/>
          </a:prstGeom>
          <a:noFill/>
        </p:spPr>
        <p:txBody>
          <a:bodyPr wrap="square" rtlCol="0" anchor="ctr">
            <a:spAutoFit/>
          </a:bodyPr>
          <a:lstStyle/>
          <a:p>
            <a:pPr algn="ctr"/>
            <a:r>
              <a:rPr lang="en-US" sz="7200" b="1" dirty="0" smtClean="0">
                <a:solidFill>
                  <a:schemeClr val="tx2">
                    <a:lumMod val="10000"/>
                  </a:schemeClr>
                </a:solidFill>
                <a:latin typeface="Lobster 1.3"/>
                <a:ea typeface="Open Sans" panose="020B0606030504020204" pitchFamily="34" charset="0"/>
                <a:cs typeface="Open Sans" panose="020B0606030504020204" pitchFamily="34" charset="0"/>
              </a:rPr>
              <a:t>Personal Development Strategies</a:t>
            </a:r>
            <a:endParaRPr lang="en-US" sz="7200" b="1" dirty="0">
              <a:solidFill>
                <a:schemeClr val="tx2">
                  <a:lumMod val="10000"/>
                </a:schemeClr>
              </a:solidFill>
              <a:latin typeface="Lobster 1.3"/>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F871FEF-6647-47FF-86E7-7ACDD8E04492}"/>
              </a:ext>
            </a:extLst>
          </p:cNvPr>
          <p:cNvSpPr txBox="1"/>
          <p:nvPr/>
        </p:nvSpPr>
        <p:spPr>
          <a:xfrm>
            <a:off x="6172200" y="2541173"/>
            <a:ext cx="15148388" cy="18384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2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chemeClr val="tx2">
                    <a:lumMod val="10000"/>
                  </a:schemeClr>
                </a:solidFill>
                <a:effectLst/>
                <a:uFillTx/>
                <a:latin typeface="Arial" panose="020B0604020202020204" pitchFamily="34" charset="0"/>
                <a:ea typeface="+mn-ea"/>
                <a:cs typeface="Arial" panose="020B0604020202020204" pitchFamily="34" charset="0"/>
                <a:sym typeface="Helvetica Light"/>
              </a:rPr>
              <a:t>Get involved! Look into different professional organizations </a:t>
            </a:r>
          </a:p>
          <a:p>
            <a:pPr marL="914400" lvl="1" indent="-457200" algn="l" defTabSz="825500" fontAlgn="auto" hangingPunct="0">
              <a:lnSpc>
                <a:spcPct val="120000"/>
              </a:lnSpc>
              <a:spcBef>
                <a:spcPts val="0"/>
              </a:spcBef>
              <a:spcAft>
                <a:spcPts val="0"/>
              </a:spcAft>
              <a:buFont typeface="Arial" panose="020B0604020202020204" pitchFamily="34" charset="0"/>
              <a:buChar char="•"/>
            </a:pPr>
            <a:r>
              <a:rPr lang="en-US" sz="3200" dirty="0">
                <a:solidFill>
                  <a:schemeClr val="tx2">
                    <a:lumMod val="10000"/>
                  </a:schemeClr>
                </a:solidFill>
                <a:latin typeface="Arial" panose="020B0604020202020204" pitchFamily="34" charset="0"/>
                <a:ea typeface="+mn-ea"/>
                <a:cs typeface="Arial" panose="020B0604020202020204" pitchFamily="34" charset="0"/>
                <a:sym typeface="Helvetica Light"/>
              </a:rPr>
              <a:t>i.e. </a:t>
            </a:r>
            <a:r>
              <a:rPr lang="en-US" sz="3200" dirty="0" err="1">
                <a:solidFill>
                  <a:schemeClr val="tx2">
                    <a:lumMod val="10000"/>
                  </a:schemeClr>
                </a:solidFill>
                <a:latin typeface="Arial" panose="020B0604020202020204" pitchFamily="34" charset="0"/>
                <a:ea typeface="+mn-ea"/>
                <a:cs typeface="Arial" panose="020B0604020202020204" pitchFamily="34" charset="0"/>
                <a:sym typeface="Helvetica Light"/>
              </a:rPr>
              <a:t>CalAnimals</a:t>
            </a:r>
            <a:r>
              <a:rPr lang="en-US" sz="3200" dirty="0">
                <a:solidFill>
                  <a:schemeClr val="tx2">
                    <a:lumMod val="10000"/>
                  </a:schemeClr>
                </a:solidFill>
                <a:latin typeface="Arial" panose="020B0604020202020204" pitchFamily="34" charset="0"/>
                <a:ea typeface="+mn-ea"/>
                <a:cs typeface="Arial" panose="020B0604020202020204" pitchFamily="34" charset="0"/>
                <a:sym typeface="Helvetica Light"/>
              </a:rPr>
              <a:t>, HSUS, American Pets Alive</a:t>
            </a:r>
          </a:p>
          <a:p>
            <a:pPr lvl="1" algn="l" defTabSz="825500" fontAlgn="auto" hangingPunct="0">
              <a:lnSpc>
                <a:spcPct val="120000"/>
              </a:lnSpc>
              <a:spcBef>
                <a:spcPts val="0"/>
              </a:spcBef>
              <a:spcAft>
                <a:spcPts val="0"/>
              </a:spcAft>
            </a:pPr>
            <a:endParaRPr lang="en-US" sz="3000" dirty="0">
              <a:solidFill>
                <a:schemeClr val="tx2">
                  <a:lumMod val="10000"/>
                </a:schemeClr>
              </a:solidFill>
              <a:latin typeface="Arial" panose="020B0604020202020204" pitchFamily="34" charset="0"/>
              <a:ea typeface="+mn-ea"/>
              <a:cs typeface="Arial" panose="020B0604020202020204" pitchFamily="34" charset="0"/>
              <a:sym typeface="Helvetica Light"/>
            </a:endParaRPr>
          </a:p>
        </p:txBody>
      </p:sp>
      <p:sp>
        <p:nvSpPr>
          <p:cNvPr id="5" name="TextBox 4">
            <a:extLst>
              <a:ext uri="{FF2B5EF4-FFF2-40B4-BE49-F238E27FC236}">
                <a16:creationId xmlns:a16="http://schemas.microsoft.com/office/drawing/2014/main" id="{C53DFF68-6C14-46C6-B70A-1423CA4E0CD3}"/>
              </a:ext>
            </a:extLst>
          </p:cNvPr>
          <p:cNvSpPr txBox="1"/>
          <p:nvPr/>
        </p:nvSpPr>
        <p:spPr>
          <a:xfrm>
            <a:off x="6187612" y="4379624"/>
            <a:ext cx="15148388" cy="18384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2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chemeClr val="tx2">
                    <a:lumMod val="10000"/>
                  </a:schemeClr>
                </a:solidFill>
                <a:effectLst/>
                <a:uFillTx/>
                <a:latin typeface="Arial" panose="020B0604020202020204" pitchFamily="34" charset="0"/>
                <a:ea typeface="+mn-ea"/>
                <a:cs typeface="Arial" panose="020B0604020202020204" pitchFamily="34" charset="0"/>
                <a:sym typeface="Helvetica Light"/>
              </a:rPr>
              <a:t>Join or present to different </a:t>
            </a:r>
            <a:r>
              <a:rPr lang="en-US" sz="3200" dirty="0">
                <a:solidFill>
                  <a:schemeClr val="tx2">
                    <a:lumMod val="10000"/>
                  </a:schemeClr>
                </a:solidFill>
                <a:latin typeface="Arial" panose="020B0604020202020204" pitchFamily="34" charset="0"/>
                <a:ea typeface="+mn-ea"/>
                <a:cs typeface="Arial" panose="020B0604020202020204" pitchFamily="34" charset="0"/>
                <a:sym typeface="Helvetica Light"/>
              </a:rPr>
              <a:t>community based </a:t>
            </a:r>
            <a:r>
              <a:rPr kumimoji="0" lang="en-US" sz="3200" b="0" i="0" u="none" strike="noStrike" cap="none" spc="0" normalizeH="0" baseline="0" dirty="0">
                <a:ln>
                  <a:noFill/>
                </a:ln>
                <a:solidFill>
                  <a:schemeClr val="tx2">
                    <a:lumMod val="10000"/>
                  </a:schemeClr>
                </a:solidFill>
                <a:effectLst/>
                <a:uFillTx/>
                <a:latin typeface="Arial" panose="020B0604020202020204" pitchFamily="34" charset="0"/>
                <a:ea typeface="+mn-ea"/>
                <a:cs typeface="Arial" panose="020B0604020202020204" pitchFamily="34" charset="0"/>
                <a:sym typeface="Helvetica Light"/>
              </a:rPr>
              <a:t>organizations </a:t>
            </a:r>
          </a:p>
          <a:p>
            <a:pPr marL="914400" lvl="1" indent="-457200" algn="l" defTabSz="825500" fontAlgn="auto" hangingPunct="0">
              <a:lnSpc>
                <a:spcPct val="120000"/>
              </a:lnSpc>
              <a:spcBef>
                <a:spcPts val="0"/>
              </a:spcBef>
              <a:spcAft>
                <a:spcPts val="0"/>
              </a:spcAft>
              <a:buFont typeface="Arial" panose="020B0604020202020204" pitchFamily="34" charset="0"/>
              <a:buChar char="•"/>
            </a:pPr>
            <a:r>
              <a:rPr lang="en-US" sz="3200" dirty="0">
                <a:solidFill>
                  <a:schemeClr val="tx2">
                    <a:lumMod val="10000"/>
                  </a:schemeClr>
                </a:solidFill>
                <a:latin typeface="Arial" panose="020B0604020202020204" pitchFamily="34" charset="0"/>
                <a:ea typeface="+mn-ea"/>
                <a:cs typeface="Arial" panose="020B0604020202020204" pitchFamily="34" charset="0"/>
                <a:sym typeface="Helvetica Light"/>
              </a:rPr>
              <a:t>i.e. Rotary Clubs, Chamber of Commerce, Schools, etc.</a:t>
            </a:r>
          </a:p>
          <a:p>
            <a:pPr lvl="1" algn="l" defTabSz="825500" fontAlgn="auto" hangingPunct="0">
              <a:lnSpc>
                <a:spcPct val="120000"/>
              </a:lnSpc>
              <a:spcBef>
                <a:spcPts val="0"/>
              </a:spcBef>
              <a:spcAft>
                <a:spcPts val="0"/>
              </a:spcAft>
            </a:pPr>
            <a:endParaRPr lang="en-US" sz="3000" dirty="0">
              <a:solidFill>
                <a:schemeClr val="tx2">
                  <a:lumMod val="10000"/>
                </a:schemeClr>
              </a:solidFill>
              <a:latin typeface="Arial" panose="020B0604020202020204" pitchFamily="34" charset="0"/>
              <a:ea typeface="+mn-ea"/>
              <a:cs typeface="Arial" panose="020B0604020202020204" pitchFamily="34" charset="0"/>
              <a:sym typeface="Helvetica Light"/>
            </a:endParaRPr>
          </a:p>
        </p:txBody>
      </p:sp>
      <p:sp>
        <p:nvSpPr>
          <p:cNvPr id="6" name="TextBox 5">
            <a:extLst>
              <a:ext uri="{FF2B5EF4-FFF2-40B4-BE49-F238E27FC236}">
                <a16:creationId xmlns:a16="http://schemas.microsoft.com/office/drawing/2014/main" id="{DB12A260-85A7-4F60-A84C-72A38FEB735F}"/>
              </a:ext>
            </a:extLst>
          </p:cNvPr>
          <p:cNvSpPr txBox="1"/>
          <p:nvPr/>
        </p:nvSpPr>
        <p:spPr>
          <a:xfrm>
            <a:off x="6172200" y="5922609"/>
            <a:ext cx="12896889" cy="2429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2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chemeClr val="tx2">
                    <a:lumMod val="10000"/>
                  </a:schemeClr>
                </a:solidFill>
                <a:effectLst/>
                <a:uFillTx/>
                <a:latin typeface="Arial" panose="020B0604020202020204" pitchFamily="34" charset="0"/>
                <a:ea typeface="+mn-ea"/>
                <a:cs typeface="Arial" panose="020B0604020202020204" pitchFamily="34" charset="0"/>
                <a:sym typeface="Helvetica Light"/>
              </a:rPr>
              <a:t>Look for a mentor – Identify someone in your field that can become a mentor to provide you with support and professional/personal </a:t>
            </a:r>
            <a:r>
              <a:rPr kumimoji="0" lang="en-US" sz="3200" b="0" i="0" u="none" strike="noStrike" cap="none" spc="0" normalizeH="0" baseline="0" dirty="0" smtClean="0">
                <a:ln>
                  <a:noFill/>
                </a:ln>
                <a:solidFill>
                  <a:schemeClr val="tx2">
                    <a:lumMod val="10000"/>
                  </a:schemeClr>
                </a:solidFill>
                <a:effectLst/>
                <a:uFillTx/>
                <a:latin typeface="Arial" panose="020B0604020202020204" pitchFamily="34" charset="0"/>
                <a:ea typeface="+mn-ea"/>
                <a:cs typeface="Arial" panose="020B0604020202020204" pitchFamily="34" charset="0"/>
                <a:sym typeface="Helvetica Light"/>
              </a:rPr>
              <a:t>growth and development </a:t>
            </a:r>
            <a:endParaRPr kumimoji="0" lang="en-US" sz="3200" b="0" i="0" u="none" strike="noStrike" cap="none" spc="0" normalizeH="0" baseline="0" dirty="0">
              <a:ln>
                <a:noFill/>
              </a:ln>
              <a:solidFill>
                <a:schemeClr val="tx2">
                  <a:lumMod val="10000"/>
                </a:schemeClr>
              </a:solidFill>
              <a:effectLst/>
              <a:uFillTx/>
              <a:latin typeface="Arial" panose="020B0604020202020204" pitchFamily="34" charset="0"/>
              <a:ea typeface="+mn-ea"/>
              <a:cs typeface="Arial" panose="020B0604020202020204" pitchFamily="34" charset="0"/>
              <a:sym typeface="Helvetica Light"/>
            </a:endParaRPr>
          </a:p>
          <a:p>
            <a:pPr lvl="1" algn="l" defTabSz="825500" fontAlgn="auto" hangingPunct="0">
              <a:lnSpc>
                <a:spcPct val="120000"/>
              </a:lnSpc>
              <a:spcBef>
                <a:spcPts val="0"/>
              </a:spcBef>
              <a:spcAft>
                <a:spcPts val="0"/>
              </a:spcAft>
            </a:pPr>
            <a:endParaRPr lang="en-US" sz="3000" dirty="0">
              <a:solidFill>
                <a:schemeClr val="tx2">
                  <a:lumMod val="10000"/>
                </a:schemeClr>
              </a:solidFill>
              <a:latin typeface="Arial" panose="020B0604020202020204" pitchFamily="34" charset="0"/>
              <a:ea typeface="+mn-ea"/>
              <a:cs typeface="Arial" panose="020B0604020202020204" pitchFamily="34" charset="0"/>
              <a:sym typeface="Helvetica Light"/>
            </a:endParaRPr>
          </a:p>
        </p:txBody>
      </p:sp>
      <p:sp>
        <p:nvSpPr>
          <p:cNvPr id="7" name="TextBox 6">
            <a:extLst>
              <a:ext uri="{FF2B5EF4-FFF2-40B4-BE49-F238E27FC236}">
                <a16:creationId xmlns:a16="http://schemas.microsoft.com/office/drawing/2014/main" id="{E2FB5C5B-4F8A-40BB-BCFA-3D93A8005639}"/>
              </a:ext>
            </a:extLst>
          </p:cNvPr>
          <p:cNvSpPr txBox="1"/>
          <p:nvPr/>
        </p:nvSpPr>
        <p:spPr>
          <a:xfrm>
            <a:off x="6248400" y="8069885"/>
            <a:ext cx="13292957" cy="18384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2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chemeClr val="tx2">
                    <a:lumMod val="10000"/>
                  </a:schemeClr>
                </a:solidFill>
                <a:effectLst/>
                <a:uFillTx/>
                <a:latin typeface="Arial" panose="020B0604020202020204" pitchFamily="34" charset="0"/>
                <a:ea typeface="+mn-ea"/>
                <a:cs typeface="Arial" panose="020B0604020202020204" pitchFamily="34" charset="0"/>
                <a:sym typeface="Helvetica Light"/>
              </a:rPr>
              <a:t>Know who your local community leaders are and cultivate relationships with them</a:t>
            </a:r>
            <a:endParaRPr lang="en-US" sz="3200" dirty="0">
              <a:solidFill>
                <a:schemeClr val="tx2">
                  <a:lumMod val="10000"/>
                </a:schemeClr>
              </a:solidFill>
              <a:latin typeface="Arial" panose="020B0604020202020204" pitchFamily="34" charset="0"/>
              <a:ea typeface="+mn-ea"/>
              <a:cs typeface="Arial" panose="020B0604020202020204" pitchFamily="34" charset="0"/>
              <a:sym typeface="Helvetica Light"/>
            </a:endParaRPr>
          </a:p>
          <a:p>
            <a:pPr lvl="1" algn="l" defTabSz="825500" fontAlgn="auto" hangingPunct="0">
              <a:lnSpc>
                <a:spcPct val="120000"/>
              </a:lnSpc>
              <a:spcBef>
                <a:spcPts val="0"/>
              </a:spcBef>
              <a:spcAft>
                <a:spcPts val="0"/>
              </a:spcAft>
            </a:pPr>
            <a:endParaRPr lang="en-US" sz="3000" dirty="0">
              <a:solidFill>
                <a:schemeClr val="tx2">
                  <a:lumMod val="10000"/>
                </a:schemeClr>
              </a:solidFill>
              <a:latin typeface="Arial" panose="020B0604020202020204" pitchFamily="34" charset="0"/>
              <a:ea typeface="+mn-ea"/>
              <a:cs typeface="Arial" panose="020B0604020202020204" pitchFamily="34" charset="0"/>
              <a:sym typeface="Helvetica Light"/>
            </a:endParaRPr>
          </a:p>
        </p:txBody>
      </p:sp>
      <p:sp>
        <p:nvSpPr>
          <p:cNvPr id="8" name="TextBox 7">
            <a:extLst>
              <a:ext uri="{FF2B5EF4-FFF2-40B4-BE49-F238E27FC236}">
                <a16:creationId xmlns:a16="http://schemas.microsoft.com/office/drawing/2014/main" id="{21EAB8E4-50A9-4E2E-98D3-9B4042BCD6CA}"/>
              </a:ext>
            </a:extLst>
          </p:cNvPr>
          <p:cNvSpPr txBox="1"/>
          <p:nvPr/>
        </p:nvSpPr>
        <p:spPr>
          <a:xfrm>
            <a:off x="6248400" y="9715651"/>
            <a:ext cx="15148388" cy="18384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20000"/>
              </a:lnSpc>
              <a:spcBef>
                <a:spcPts val="0"/>
              </a:spcBef>
              <a:spcAft>
                <a:spcPts val="0"/>
              </a:spcAft>
              <a:buClrTx/>
              <a:buSzTx/>
              <a:buFont typeface="Arial" panose="020B0604020202020204" pitchFamily="34" charset="0"/>
              <a:buChar char="•"/>
              <a:tabLst/>
            </a:pPr>
            <a:r>
              <a:rPr lang="en-US" sz="3200" dirty="0">
                <a:solidFill>
                  <a:schemeClr val="tx2">
                    <a:lumMod val="10000"/>
                  </a:schemeClr>
                </a:solidFill>
                <a:latin typeface="Arial" panose="020B0604020202020204" pitchFamily="34" charset="0"/>
                <a:ea typeface="+mn-ea"/>
                <a:cs typeface="Arial" panose="020B0604020202020204" pitchFamily="34" charset="0"/>
                <a:sym typeface="Helvetica Light"/>
              </a:rPr>
              <a:t>Take advantage of professional development opportunities</a:t>
            </a:r>
            <a:endParaRPr kumimoji="0" lang="en-US" sz="3200" b="0" i="0" u="none" strike="noStrike" cap="none" spc="0" normalizeH="0" baseline="0" dirty="0">
              <a:ln>
                <a:noFill/>
              </a:ln>
              <a:solidFill>
                <a:schemeClr val="tx2">
                  <a:lumMod val="10000"/>
                </a:schemeClr>
              </a:solidFill>
              <a:effectLst/>
              <a:uFillTx/>
              <a:latin typeface="Arial" panose="020B0604020202020204" pitchFamily="34" charset="0"/>
              <a:ea typeface="+mn-ea"/>
              <a:cs typeface="Arial" panose="020B0604020202020204" pitchFamily="34" charset="0"/>
              <a:sym typeface="Helvetica Light"/>
            </a:endParaRPr>
          </a:p>
          <a:p>
            <a:pPr marL="914400" lvl="1" indent="-457200" algn="l" defTabSz="825500" fontAlgn="auto" hangingPunct="0">
              <a:lnSpc>
                <a:spcPct val="120000"/>
              </a:lnSpc>
              <a:spcBef>
                <a:spcPts val="0"/>
              </a:spcBef>
              <a:spcAft>
                <a:spcPts val="0"/>
              </a:spcAft>
              <a:buFont typeface="Arial" panose="020B0604020202020204" pitchFamily="34" charset="0"/>
              <a:buChar char="•"/>
            </a:pPr>
            <a:r>
              <a:rPr lang="en-US" sz="3200" dirty="0">
                <a:solidFill>
                  <a:schemeClr val="tx2">
                    <a:lumMod val="10000"/>
                  </a:schemeClr>
                </a:solidFill>
                <a:latin typeface="Arial" panose="020B0604020202020204" pitchFamily="34" charset="0"/>
                <a:ea typeface="+mn-ea"/>
                <a:cs typeface="Arial" panose="020B0604020202020204" pitchFamily="34" charset="0"/>
                <a:sym typeface="Helvetica Light"/>
              </a:rPr>
              <a:t>i.e. CAWA, Maddie’s Fund staff development, NACA, etc.</a:t>
            </a:r>
          </a:p>
          <a:p>
            <a:pPr lvl="1" algn="l" defTabSz="825500" fontAlgn="auto" hangingPunct="0">
              <a:lnSpc>
                <a:spcPct val="120000"/>
              </a:lnSpc>
              <a:spcBef>
                <a:spcPts val="0"/>
              </a:spcBef>
              <a:spcAft>
                <a:spcPts val="0"/>
              </a:spcAft>
            </a:pPr>
            <a:endParaRPr lang="en-US" sz="3000" dirty="0">
              <a:solidFill>
                <a:schemeClr val="tx2">
                  <a:lumMod val="10000"/>
                </a:schemeClr>
              </a:solidFill>
              <a:latin typeface="Arial" panose="020B0604020202020204" pitchFamily="34" charset="0"/>
              <a:ea typeface="+mn-ea"/>
              <a:cs typeface="Arial" panose="020B0604020202020204" pitchFamily="34" charset="0"/>
              <a:sym typeface="Helvetica Light"/>
            </a:endParaRPr>
          </a:p>
        </p:txBody>
      </p:sp>
      <p:sp>
        <p:nvSpPr>
          <p:cNvPr id="9" name="TextBox 8">
            <a:extLst>
              <a:ext uri="{FF2B5EF4-FFF2-40B4-BE49-F238E27FC236}">
                <a16:creationId xmlns:a16="http://schemas.microsoft.com/office/drawing/2014/main" id="{E2FB5C5B-4F8A-40BB-BCFA-3D93A8005639}"/>
              </a:ext>
            </a:extLst>
          </p:cNvPr>
          <p:cNvSpPr txBox="1"/>
          <p:nvPr/>
        </p:nvSpPr>
        <p:spPr>
          <a:xfrm>
            <a:off x="6248400" y="11374775"/>
            <a:ext cx="13292957" cy="18384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2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smtClean="0">
                <a:ln>
                  <a:noFill/>
                </a:ln>
                <a:solidFill>
                  <a:schemeClr val="tx2">
                    <a:lumMod val="10000"/>
                  </a:schemeClr>
                </a:solidFill>
                <a:effectLst/>
                <a:uFillTx/>
                <a:latin typeface="Arial" panose="020B0604020202020204" pitchFamily="34" charset="0"/>
                <a:ea typeface="+mn-ea"/>
                <a:cs typeface="Arial" panose="020B0604020202020204" pitchFamily="34" charset="0"/>
                <a:sym typeface="Helvetica Light"/>
              </a:rPr>
              <a:t>Ask</a:t>
            </a:r>
            <a:r>
              <a:rPr kumimoji="0" lang="en-US" sz="3200" b="0" i="0" u="none" strike="noStrike" cap="none" spc="0" normalizeH="0" dirty="0" smtClean="0">
                <a:ln>
                  <a:noFill/>
                </a:ln>
                <a:solidFill>
                  <a:schemeClr val="tx2">
                    <a:lumMod val="10000"/>
                  </a:schemeClr>
                </a:solidFill>
                <a:effectLst/>
                <a:uFillTx/>
                <a:latin typeface="Arial" panose="020B0604020202020204" pitchFamily="34" charset="0"/>
                <a:ea typeface="+mn-ea"/>
                <a:cs typeface="Arial" panose="020B0604020202020204" pitchFamily="34" charset="0"/>
                <a:sym typeface="Helvetica Light"/>
              </a:rPr>
              <a:t> about how to get involved in the budget process or ask to sit in during finance meetings</a:t>
            </a:r>
            <a:endParaRPr lang="en-US" sz="3200" dirty="0">
              <a:solidFill>
                <a:schemeClr val="tx2">
                  <a:lumMod val="10000"/>
                </a:schemeClr>
              </a:solidFill>
              <a:latin typeface="Arial" panose="020B0604020202020204" pitchFamily="34" charset="0"/>
              <a:ea typeface="+mn-ea"/>
              <a:cs typeface="Arial" panose="020B0604020202020204" pitchFamily="34" charset="0"/>
              <a:sym typeface="Helvetica Light"/>
            </a:endParaRPr>
          </a:p>
          <a:p>
            <a:pPr lvl="1" algn="l" defTabSz="825500" fontAlgn="auto" hangingPunct="0">
              <a:lnSpc>
                <a:spcPct val="120000"/>
              </a:lnSpc>
              <a:spcBef>
                <a:spcPts val="0"/>
              </a:spcBef>
              <a:spcAft>
                <a:spcPts val="0"/>
              </a:spcAft>
            </a:pPr>
            <a:endParaRPr lang="en-US" sz="3000" dirty="0">
              <a:solidFill>
                <a:schemeClr val="tx2">
                  <a:lumMod val="10000"/>
                </a:schemeClr>
              </a:solidFill>
              <a:latin typeface="Arial" panose="020B0604020202020204" pitchFamily="34" charset="0"/>
              <a:ea typeface="+mn-ea"/>
              <a:cs typeface="Arial" panose="020B0604020202020204" pitchFamily="34" charset="0"/>
              <a:sym typeface="Helvetica Light"/>
            </a:endParaRPr>
          </a:p>
        </p:txBody>
      </p:sp>
    </p:spTree>
    <p:extLst>
      <p:ext uri="{BB962C8B-B14F-4D97-AF65-F5344CB8AC3E}">
        <p14:creationId xmlns:p14="http://schemas.microsoft.com/office/powerpoint/2010/main" val="226517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31BAD53-4E89-4F62-BBB7-26359763E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fontAlgn="auto">
              <a:spcBef>
                <a:spcPts val="0"/>
              </a:spcBef>
              <a:spcAft>
                <a:spcPts val="0"/>
              </a:spcAft>
            </a:pPr>
            <a:endParaRPr lang="en-US" sz="3600">
              <a:solidFill>
                <a:prstClr val="white"/>
              </a:solidFill>
              <a:latin typeface="Calibri" panose="020F0502020204030204"/>
            </a:endParaRPr>
          </a:p>
        </p:txBody>
      </p:sp>
      <p:sp>
        <p:nvSpPr>
          <p:cNvPr id="42" name="Freeform: Shape 41">
            <a:extLst>
              <a:ext uri="{FF2B5EF4-FFF2-40B4-BE49-F238E27FC236}">
                <a16:creationId xmlns:a16="http://schemas.microsoft.com/office/drawing/2014/main" id="{62756DA2-40EB-4C6F-B962-5822FFB54F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306876" cy="13716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fontAlgn="auto">
              <a:spcBef>
                <a:spcPts val="0"/>
              </a:spcBef>
              <a:spcAft>
                <a:spcPts val="0"/>
              </a:spcAft>
            </a:pPr>
            <a:endParaRPr lang="en-US" sz="3600">
              <a:solidFill>
                <a:prstClr val="white"/>
              </a:solidFill>
              <a:latin typeface="Calibri" panose="020F0502020204030204"/>
            </a:endParaRPr>
          </a:p>
        </p:txBody>
      </p:sp>
      <p:pic>
        <p:nvPicPr>
          <p:cNvPr id="24" name="Picture 23">
            <a:extLst>
              <a:ext uri="{FF2B5EF4-FFF2-40B4-BE49-F238E27FC236}">
                <a16:creationId xmlns:a16="http://schemas.microsoft.com/office/drawing/2014/main" id="{8798DDA8-611B-4F75-99F0-10E569E03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0915" y="2778315"/>
            <a:ext cx="12310282" cy="8206854"/>
          </a:xfrm>
          <a:prstGeom prst="rect">
            <a:avLst/>
          </a:prstGeom>
        </p:spPr>
      </p:pic>
      <p:sp>
        <p:nvSpPr>
          <p:cNvPr id="7" name="Rectangle 8"/>
          <p:cNvSpPr>
            <a:spLocks/>
          </p:cNvSpPr>
          <p:nvPr/>
        </p:nvSpPr>
        <p:spPr bwMode="auto">
          <a:xfrm>
            <a:off x="465052" y="47484"/>
            <a:ext cx="15130462"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60000"/>
              </a:lnSpc>
            </a:pPr>
            <a:r>
              <a:rPr lang="en-US" sz="8800" dirty="0" smtClean="0">
                <a:solidFill>
                  <a:schemeClr val="tx1"/>
                </a:solidFill>
                <a:latin typeface="Lobster 1.3" charset="0"/>
                <a:ea typeface="Arial"/>
                <a:cs typeface="Lobster 1.3" charset="0"/>
                <a:sym typeface="Lobster 1.3" charset="0"/>
              </a:rPr>
              <a:t>Further Resources</a:t>
            </a:r>
            <a:endParaRPr lang="en-US" sz="8800" dirty="0">
              <a:solidFill>
                <a:schemeClr val="tx1"/>
              </a:solidFill>
              <a:latin typeface="Lobster 1.3" charset="0"/>
              <a:ea typeface="Arial"/>
              <a:cs typeface="Lobster 1.3" charset="0"/>
              <a:sym typeface="Lobster 1.3" charset="0"/>
            </a:endParaRPr>
          </a:p>
        </p:txBody>
      </p:sp>
      <p:sp>
        <p:nvSpPr>
          <p:cNvPr id="8" name="Rectangle 7"/>
          <p:cNvSpPr>
            <a:spLocks/>
          </p:cNvSpPr>
          <p:nvPr/>
        </p:nvSpPr>
        <p:spPr bwMode="auto">
          <a:xfrm>
            <a:off x="465052" y="3581400"/>
            <a:ext cx="9059948" cy="82068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gn="l">
              <a:lnSpc>
                <a:spcPct val="130000"/>
              </a:lnSpc>
            </a:pPr>
            <a:r>
              <a:rPr lang="en-US" sz="3600" b="1" dirty="0">
                <a:solidFill>
                  <a:schemeClr val="tx2"/>
                </a:solidFill>
                <a:latin typeface="+mj-lt"/>
                <a:ea typeface="Arial"/>
                <a:cs typeface="Arial"/>
                <a:sym typeface="Helvetica Neue" charset="0"/>
              </a:rPr>
              <a:t>Websites:</a:t>
            </a:r>
          </a:p>
          <a:p>
            <a:pPr marL="457200" indent="-457200" algn="l">
              <a:lnSpc>
                <a:spcPct val="130000"/>
              </a:lnSpc>
              <a:buFont typeface="Arial" panose="020B0604020202020204" pitchFamily="34" charset="0"/>
              <a:buChar char="•"/>
            </a:pPr>
            <a:r>
              <a:rPr lang="en-US" sz="2800" dirty="0">
                <a:latin typeface="+mj-lt"/>
                <a:hlinkClick r:id="rId3"/>
              </a:rPr>
              <a:t>Fundamentals for the 21st Century Grant Seeker (maddiesfund.org</a:t>
            </a:r>
            <a:r>
              <a:rPr lang="en-US" sz="2800" dirty="0" smtClean="0">
                <a:latin typeface="+mj-lt"/>
                <a:hlinkClick r:id="rId3"/>
              </a:rPr>
              <a:t>)</a:t>
            </a:r>
            <a:endParaRPr lang="en-US" sz="2800" dirty="0" smtClean="0">
              <a:latin typeface="+mj-lt"/>
            </a:endParaRPr>
          </a:p>
          <a:p>
            <a:pPr algn="l">
              <a:lnSpc>
                <a:spcPct val="130000"/>
              </a:lnSpc>
            </a:pPr>
            <a:endParaRPr lang="en-US" sz="1400" dirty="0">
              <a:latin typeface="+mj-lt"/>
            </a:endParaRPr>
          </a:p>
          <a:p>
            <a:pPr marL="457200" indent="-457200" algn="l">
              <a:lnSpc>
                <a:spcPct val="130000"/>
              </a:lnSpc>
              <a:buFont typeface="Arial" panose="020B0604020202020204" pitchFamily="34" charset="0"/>
              <a:buChar char="•"/>
            </a:pPr>
            <a:r>
              <a:rPr lang="en-US" sz="2800" dirty="0">
                <a:latin typeface="+mj-lt"/>
                <a:hlinkClick r:id="rId4"/>
              </a:rPr>
              <a:t>https://</a:t>
            </a:r>
            <a:r>
              <a:rPr lang="en-US" sz="2800" dirty="0" smtClean="0">
                <a:latin typeface="+mj-lt"/>
                <a:hlinkClick r:id="rId4"/>
              </a:rPr>
              <a:t>www.countyofsb.org/hr/organizational-and-talent-development.sbc</a:t>
            </a:r>
            <a:r>
              <a:rPr lang="en-US" sz="2800" dirty="0" smtClean="0">
                <a:latin typeface="+mj-lt"/>
              </a:rPr>
              <a:t> </a:t>
            </a:r>
          </a:p>
          <a:p>
            <a:pPr algn="l">
              <a:lnSpc>
                <a:spcPct val="130000"/>
              </a:lnSpc>
            </a:pPr>
            <a:endParaRPr lang="en-US" sz="1400" dirty="0">
              <a:latin typeface="+mj-lt"/>
            </a:endParaRPr>
          </a:p>
          <a:p>
            <a:pPr marL="457200" indent="-457200" algn="l">
              <a:lnSpc>
                <a:spcPct val="130000"/>
              </a:lnSpc>
              <a:buFont typeface="Arial" panose="020B0604020202020204" pitchFamily="34" charset="0"/>
              <a:buChar char="•"/>
            </a:pPr>
            <a:r>
              <a:rPr lang="en-US" sz="2800" dirty="0">
                <a:latin typeface="+mj-lt"/>
                <a:hlinkClick r:id="rId5"/>
              </a:rPr>
              <a:t>https://</a:t>
            </a:r>
            <a:r>
              <a:rPr lang="en-US" sz="2800" dirty="0" smtClean="0">
                <a:latin typeface="+mj-lt"/>
                <a:hlinkClick r:id="rId5"/>
              </a:rPr>
              <a:t>learning.theaawa.org/cawa</a:t>
            </a:r>
            <a:r>
              <a:rPr lang="en-US" sz="2800" dirty="0" smtClean="0">
                <a:latin typeface="+mj-lt"/>
              </a:rPr>
              <a:t> </a:t>
            </a:r>
            <a:endParaRPr lang="en-US" sz="2800" dirty="0">
              <a:latin typeface="+mj-lt"/>
            </a:endParaRPr>
          </a:p>
          <a:p>
            <a:pPr algn="l">
              <a:lnSpc>
                <a:spcPct val="130000"/>
              </a:lnSpc>
            </a:pPr>
            <a:endParaRPr lang="en-US" sz="2800" b="1" dirty="0">
              <a:solidFill>
                <a:schemeClr val="tx2"/>
              </a:solidFill>
              <a:latin typeface="+mj-lt"/>
              <a:ea typeface="Arial"/>
              <a:cs typeface="Arial"/>
              <a:sym typeface="Helvetica Neue" charset="0"/>
            </a:endParaRPr>
          </a:p>
          <a:p>
            <a:pPr algn="l">
              <a:lnSpc>
                <a:spcPct val="130000"/>
              </a:lnSpc>
            </a:pPr>
            <a:r>
              <a:rPr lang="en-US" sz="3600" b="1" dirty="0">
                <a:solidFill>
                  <a:schemeClr val="tx2"/>
                </a:solidFill>
                <a:latin typeface="+mj-lt"/>
                <a:ea typeface="Arial"/>
                <a:cs typeface="Arial"/>
                <a:sym typeface="Helvetica Neue" charset="0"/>
              </a:rPr>
              <a:t>Books:</a:t>
            </a:r>
          </a:p>
          <a:p>
            <a:pPr marL="457200" indent="-457200" algn="l">
              <a:lnSpc>
                <a:spcPct val="130000"/>
              </a:lnSpc>
              <a:buFont typeface="Arial" panose="020B0604020202020204" pitchFamily="34" charset="0"/>
              <a:buChar char="•"/>
            </a:pPr>
            <a:r>
              <a:rPr lang="en-US" sz="2800" i="1" dirty="0">
                <a:solidFill>
                  <a:schemeClr val="tx2"/>
                </a:solidFill>
                <a:latin typeface="+mj-lt"/>
                <a:ea typeface="Arial"/>
                <a:cs typeface="Arial"/>
                <a:sym typeface="Helvetica Neue" charset="0"/>
              </a:rPr>
              <a:t>Nonprofit Financial Management: A Practical Guide, </a:t>
            </a:r>
            <a:r>
              <a:rPr lang="en-US" sz="2800" dirty="0">
                <a:solidFill>
                  <a:schemeClr val="tx2"/>
                </a:solidFill>
                <a:latin typeface="+mj-lt"/>
                <a:ea typeface="Arial"/>
                <a:cs typeface="Arial"/>
                <a:sym typeface="Helvetica Neue" charset="0"/>
              </a:rPr>
              <a:t>by Charles K Coe</a:t>
            </a:r>
          </a:p>
          <a:p>
            <a:pPr marL="457200" indent="-457200" algn="l">
              <a:lnSpc>
                <a:spcPct val="130000"/>
              </a:lnSpc>
              <a:buFont typeface="Arial" panose="020B0604020202020204" pitchFamily="34" charset="0"/>
              <a:buChar char="•"/>
            </a:pPr>
            <a:r>
              <a:rPr lang="en-US" sz="2800" i="1" dirty="0">
                <a:solidFill>
                  <a:schemeClr val="tx2"/>
                </a:solidFill>
                <a:effectLst/>
                <a:latin typeface="+mj-lt"/>
              </a:rPr>
              <a:t>Achieving Excellence in Fundraising (Second Edition), </a:t>
            </a:r>
            <a:r>
              <a:rPr lang="en-US" sz="2800" i="0" dirty="0">
                <a:solidFill>
                  <a:schemeClr val="tx2"/>
                </a:solidFill>
                <a:effectLst/>
                <a:latin typeface="+mj-lt"/>
              </a:rPr>
              <a:t>by Henry “Hank” Rosso</a:t>
            </a:r>
          </a:p>
          <a:p>
            <a:pPr marL="457200" indent="-457200" algn="l">
              <a:lnSpc>
                <a:spcPct val="130000"/>
              </a:lnSpc>
              <a:buFont typeface="Arial" panose="020B0604020202020204" pitchFamily="34" charset="0"/>
              <a:buChar char="•"/>
            </a:pPr>
            <a:r>
              <a:rPr lang="en-US" sz="2800" i="1" dirty="0">
                <a:solidFill>
                  <a:schemeClr val="tx2"/>
                </a:solidFill>
                <a:effectLst/>
                <a:latin typeface="+mj-lt"/>
              </a:rPr>
              <a:t>Good to Great for the Social Sector, </a:t>
            </a:r>
            <a:r>
              <a:rPr lang="en-US" sz="2800" i="0" dirty="0">
                <a:solidFill>
                  <a:schemeClr val="tx2"/>
                </a:solidFill>
                <a:effectLst/>
                <a:latin typeface="+mj-lt"/>
              </a:rPr>
              <a:t>by Jim </a:t>
            </a:r>
            <a:r>
              <a:rPr lang="en-US" sz="2800" i="0" dirty="0" smtClean="0">
                <a:solidFill>
                  <a:schemeClr val="tx2"/>
                </a:solidFill>
                <a:effectLst/>
                <a:latin typeface="+mj-lt"/>
              </a:rPr>
              <a:t>Collins</a:t>
            </a:r>
          </a:p>
          <a:p>
            <a:pPr marL="457200" indent="-457200" algn="l">
              <a:lnSpc>
                <a:spcPct val="130000"/>
              </a:lnSpc>
              <a:buFont typeface="Arial" panose="020B0604020202020204" pitchFamily="34" charset="0"/>
              <a:buChar char="•"/>
            </a:pPr>
            <a:r>
              <a:rPr lang="en-US" sz="2800" i="1" dirty="0">
                <a:solidFill>
                  <a:schemeClr val="tx2"/>
                </a:solidFill>
                <a:latin typeface="+mj-lt"/>
              </a:rPr>
              <a:t>Solving the People </a:t>
            </a:r>
            <a:r>
              <a:rPr lang="en-US" sz="2800" i="1" dirty="0" smtClean="0">
                <a:solidFill>
                  <a:schemeClr val="tx2"/>
                </a:solidFill>
                <a:latin typeface="+mj-lt"/>
              </a:rPr>
              <a:t>Problem, </a:t>
            </a:r>
            <a:r>
              <a:rPr lang="en-US" sz="2800" dirty="0" smtClean="0">
                <a:solidFill>
                  <a:schemeClr val="tx2"/>
                </a:solidFill>
                <a:latin typeface="+mj-lt"/>
              </a:rPr>
              <a:t>by Brett M. Cooper and Evans Kerrigan</a:t>
            </a:r>
            <a:endParaRPr lang="en-US" sz="2800" i="1" dirty="0">
              <a:solidFill>
                <a:schemeClr val="tx2"/>
              </a:solidFill>
              <a:effectLst/>
              <a:latin typeface="+mj-lt"/>
            </a:endParaRPr>
          </a:p>
          <a:p>
            <a:pPr algn="l">
              <a:lnSpc>
                <a:spcPct val="130000"/>
              </a:lnSpc>
            </a:pPr>
            <a:endParaRPr lang="en-US" sz="2800" dirty="0">
              <a:solidFill>
                <a:srgbClr val="1A1A1A"/>
              </a:solidFill>
              <a:latin typeface="+mj-lt"/>
              <a:ea typeface="Arial"/>
              <a:cs typeface="Arial"/>
              <a:sym typeface="Helvetica Neue" charset="0"/>
            </a:endParaRPr>
          </a:p>
        </p:txBody>
      </p:sp>
    </p:spTree>
    <p:extLst>
      <p:ext uri="{BB962C8B-B14F-4D97-AF65-F5344CB8AC3E}">
        <p14:creationId xmlns:p14="http://schemas.microsoft.com/office/powerpoint/2010/main" val="317458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325" b="21325"/>
          <a:stretch>
            <a:fillRect/>
          </a:stretch>
        </p:blipFill>
        <p:spPr>
          <a:xfrm>
            <a:off x="0" y="0"/>
            <a:ext cx="24384000" cy="13716000"/>
          </a:xfrm>
        </p:spPr>
      </p:pic>
      <p:pic>
        <p:nvPicPr>
          <p:cNvPr id="4" name="Picture 3"/>
          <p:cNvPicPr>
            <a:picLocks noChangeAspect="1"/>
          </p:cNvPicPr>
          <p:nvPr/>
        </p:nvPicPr>
        <p:blipFill>
          <a:blip r:embed="rId3"/>
          <a:stretch>
            <a:fillRect/>
          </a:stretch>
        </p:blipFill>
        <p:spPr>
          <a:xfrm>
            <a:off x="10592" y="0"/>
            <a:ext cx="24373408" cy="13716000"/>
          </a:xfrm>
          <a:prstGeom prst="rect">
            <a:avLst/>
          </a:prstGeom>
        </p:spPr>
      </p:pic>
      <p:sp>
        <p:nvSpPr>
          <p:cNvPr id="8" name="Rectangle 8"/>
          <p:cNvSpPr>
            <a:spLocks/>
          </p:cNvSpPr>
          <p:nvPr/>
        </p:nvSpPr>
        <p:spPr bwMode="auto">
          <a:xfrm>
            <a:off x="5219700" y="5867400"/>
            <a:ext cx="139446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60000"/>
              </a:lnSpc>
            </a:pPr>
            <a:r>
              <a:rPr lang="en-US" sz="11300" dirty="0" smtClean="0">
                <a:solidFill>
                  <a:schemeClr val="tx1"/>
                </a:solidFill>
                <a:latin typeface="Lobster 1.3" charset="0"/>
                <a:ea typeface="Arial"/>
                <a:cs typeface="Lobster 1.3" charset="0"/>
                <a:sym typeface="Lobster 1.3" charset="0"/>
              </a:rPr>
              <a:t>THANK</a:t>
            </a:r>
            <a:r>
              <a:rPr lang="en-US" sz="11300" dirty="0">
                <a:solidFill>
                  <a:schemeClr val="tx1"/>
                </a:solidFill>
                <a:latin typeface="Lobster 1.3" charset="0"/>
                <a:ea typeface="Arial"/>
                <a:cs typeface="Lobster 1.3" charset="0"/>
                <a:sym typeface="Lobster 1.3" charset="0"/>
              </a:rPr>
              <a:t> </a:t>
            </a:r>
            <a:r>
              <a:rPr lang="en-US" sz="11300" dirty="0" smtClean="0">
                <a:solidFill>
                  <a:schemeClr val="tx1"/>
                </a:solidFill>
                <a:latin typeface="Lobster 1.3" charset="0"/>
                <a:ea typeface="Arial"/>
                <a:cs typeface="Lobster 1.3" charset="0"/>
                <a:sym typeface="Lobster 1.3" charset="0"/>
              </a:rPr>
              <a:t>YOU</a:t>
            </a:r>
            <a:endParaRPr lang="en-US" sz="11300" dirty="0">
              <a:solidFill>
                <a:schemeClr val="tx1"/>
              </a:solidFill>
              <a:latin typeface="Lobster 1.3" charset="0"/>
              <a:ea typeface="Arial"/>
              <a:cs typeface="Lobster 1.3" charset="0"/>
              <a:sym typeface="Lobster 1.3" charset="0"/>
            </a:endParaRPr>
          </a:p>
        </p:txBody>
      </p:sp>
      <p:sp>
        <p:nvSpPr>
          <p:cNvPr id="9" name="TextBox 8"/>
          <p:cNvSpPr txBox="1"/>
          <p:nvPr/>
        </p:nvSpPr>
        <p:spPr>
          <a:xfrm>
            <a:off x="1219200" y="8610600"/>
            <a:ext cx="4953000" cy="5816977"/>
          </a:xfrm>
          <a:prstGeom prst="rect">
            <a:avLst/>
          </a:prstGeom>
          <a:noFill/>
        </p:spPr>
        <p:txBody>
          <a:bodyPr wrap="square" rtlCol="0">
            <a:spAutoFit/>
          </a:bodyPr>
          <a:lstStyle/>
          <a:p>
            <a:pPr algn="l"/>
            <a:r>
              <a:rPr lang="en-US" sz="4800" dirty="0" smtClean="0">
                <a:latin typeface="+mn-lt"/>
                <a:cs typeface="Arial" panose="020B0604020202020204" pitchFamily="34" charset="0"/>
              </a:rPr>
              <a:t>Emma Perez-Singh</a:t>
            </a:r>
          </a:p>
          <a:p>
            <a:pPr algn="l"/>
            <a:r>
              <a:rPr lang="en-US" sz="4000" dirty="0" smtClean="0">
                <a:latin typeface="+mj-lt"/>
                <a:cs typeface="Arial" panose="020B0604020202020204" pitchFamily="34" charset="0"/>
                <a:hlinkClick r:id="rId4"/>
              </a:rPr>
              <a:t>emmasingh@rivco.org</a:t>
            </a:r>
            <a:r>
              <a:rPr lang="en-US" sz="4000" dirty="0">
                <a:latin typeface="+mj-lt"/>
                <a:cs typeface="Arial" panose="020B0604020202020204" pitchFamily="34" charset="0"/>
              </a:rPr>
              <a:t/>
            </a:r>
            <a:br>
              <a:rPr lang="en-US" sz="4000" dirty="0">
                <a:latin typeface="+mj-lt"/>
                <a:cs typeface="Arial" panose="020B0604020202020204" pitchFamily="34" charset="0"/>
              </a:rPr>
            </a:br>
            <a:r>
              <a:rPr lang="en-US" sz="4000" dirty="0" smtClean="0">
                <a:latin typeface="+mj-lt"/>
                <a:cs typeface="Arial" panose="020B0604020202020204" pitchFamily="34" charset="0"/>
                <a:hlinkClick r:id="rId5"/>
              </a:rPr>
              <a:t>https</a:t>
            </a:r>
            <a:r>
              <a:rPr lang="en-US" sz="4000" smtClean="0">
                <a:latin typeface="+mj-lt"/>
                <a:cs typeface="Arial" panose="020B0604020202020204" pitchFamily="34" charset="0"/>
                <a:hlinkClick r:id="rId5"/>
              </a:rPr>
              <a:t>://www.rcdas.org   </a:t>
            </a:r>
            <a:endParaRPr lang="en-US" sz="4000" dirty="0">
              <a:latin typeface="+mj-lt"/>
              <a:cs typeface="Arial" panose="020B0604020202020204" pitchFamily="34" charset="0"/>
            </a:endParaRPr>
          </a:p>
          <a:p>
            <a:pPr algn="l"/>
            <a:endParaRPr lang="en-US" dirty="0" smtClean="0"/>
          </a:p>
          <a:p>
            <a:pPr algn="l"/>
            <a:r>
              <a:rPr lang="en-US" sz="4800" dirty="0" smtClean="0">
                <a:latin typeface="+mn-lt"/>
                <a:cs typeface="Arial" panose="020B0604020202020204" pitchFamily="34" charset="0"/>
              </a:rPr>
              <a:t>Erin Ellis</a:t>
            </a:r>
          </a:p>
          <a:p>
            <a:pPr algn="l"/>
            <a:r>
              <a:rPr lang="en-US" sz="4000" dirty="0" smtClean="0">
                <a:latin typeface="+mj-lt"/>
                <a:hlinkClick r:id="rId6"/>
              </a:rPr>
              <a:t>erin@hstt.org</a:t>
            </a:r>
            <a:endParaRPr lang="en-US" sz="4000" dirty="0" smtClean="0">
              <a:latin typeface="+mj-lt"/>
            </a:endParaRPr>
          </a:p>
          <a:p>
            <a:pPr algn="l"/>
            <a:r>
              <a:rPr lang="en-US" sz="4000" dirty="0">
                <a:latin typeface="+mj-lt"/>
                <a:cs typeface="Arial" panose="020B0604020202020204" pitchFamily="34" charset="0"/>
                <a:hlinkClick r:id="rId7"/>
              </a:rPr>
              <a:t>https://</a:t>
            </a:r>
            <a:r>
              <a:rPr lang="en-US" sz="4000" dirty="0" smtClean="0">
                <a:latin typeface="+mj-lt"/>
                <a:cs typeface="Arial" panose="020B0604020202020204" pitchFamily="34" charset="0"/>
                <a:hlinkClick r:id="rId7"/>
              </a:rPr>
              <a:t>www.hstt.org</a:t>
            </a:r>
            <a:r>
              <a:rPr lang="en-US" sz="4000" dirty="0" smtClean="0">
                <a:latin typeface="+mj-lt"/>
                <a:cs typeface="Arial" panose="020B0604020202020204" pitchFamily="34" charset="0"/>
              </a:rPr>
              <a:t> </a:t>
            </a:r>
          </a:p>
          <a:p>
            <a:pPr algn="l"/>
            <a:endParaRPr lang="en-US" dirty="0"/>
          </a:p>
        </p:txBody>
      </p:sp>
      <p:sp>
        <p:nvSpPr>
          <p:cNvPr id="10" name="TextBox 9"/>
          <p:cNvSpPr txBox="1"/>
          <p:nvPr/>
        </p:nvSpPr>
        <p:spPr>
          <a:xfrm>
            <a:off x="9467850" y="8918375"/>
            <a:ext cx="5448300" cy="2800767"/>
          </a:xfrm>
          <a:prstGeom prst="rect">
            <a:avLst/>
          </a:prstGeom>
          <a:noFill/>
        </p:spPr>
        <p:txBody>
          <a:bodyPr wrap="square" rtlCol="0">
            <a:spAutoFit/>
          </a:bodyPr>
          <a:lstStyle/>
          <a:p>
            <a:r>
              <a:rPr lang="en-US" sz="4800" dirty="0" smtClean="0">
                <a:latin typeface="+mn-lt"/>
                <a:cs typeface="Arial" panose="020B0604020202020204" pitchFamily="34" charset="0"/>
              </a:rPr>
              <a:t/>
            </a:r>
            <a:br>
              <a:rPr lang="en-US" sz="4800" dirty="0" smtClean="0">
                <a:latin typeface="+mn-lt"/>
                <a:cs typeface="Arial" panose="020B0604020202020204" pitchFamily="34" charset="0"/>
              </a:rPr>
            </a:br>
            <a:r>
              <a:rPr lang="en-US" sz="4800" dirty="0" smtClean="0">
                <a:latin typeface="+mn-lt"/>
                <a:cs typeface="Arial" panose="020B0604020202020204" pitchFamily="34" charset="0"/>
              </a:rPr>
              <a:t>Laura Mullen, CAWA</a:t>
            </a:r>
          </a:p>
          <a:p>
            <a:r>
              <a:rPr lang="en-US" sz="4000" dirty="0" smtClean="0">
                <a:latin typeface="+mj-lt"/>
                <a:hlinkClick r:id="rId8"/>
              </a:rPr>
              <a:t>lmullen@sfspca.org</a:t>
            </a:r>
            <a:endParaRPr lang="en-US" sz="4000" dirty="0" smtClean="0">
              <a:latin typeface="+mj-lt"/>
            </a:endParaRPr>
          </a:p>
          <a:p>
            <a:r>
              <a:rPr lang="en-US" sz="4000" dirty="0">
                <a:latin typeface="+mj-lt"/>
                <a:hlinkClick r:id="rId9"/>
              </a:rPr>
              <a:t>https://</a:t>
            </a:r>
            <a:r>
              <a:rPr lang="en-US" sz="4000" dirty="0" smtClean="0">
                <a:latin typeface="+mj-lt"/>
                <a:hlinkClick r:id="rId9"/>
              </a:rPr>
              <a:t>www.sfspca.org</a:t>
            </a:r>
            <a:r>
              <a:rPr lang="en-US" sz="4000" dirty="0" smtClean="0">
                <a:latin typeface="+mj-lt"/>
              </a:rPr>
              <a:t> </a:t>
            </a:r>
            <a:endParaRPr lang="en-US" dirty="0"/>
          </a:p>
        </p:txBody>
      </p:sp>
      <p:sp>
        <p:nvSpPr>
          <p:cNvPr id="11" name="TextBox 10"/>
          <p:cNvSpPr txBox="1"/>
          <p:nvPr/>
        </p:nvSpPr>
        <p:spPr>
          <a:xfrm>
            <a:off x="16340328" y="8610599"/>
            <a:ext cx="6858000" cy="5539978"/>
          </a:xfrm>
          <a:prstGeom prst="rect">
            <a:avLst/>
          </a:prstGeom>
          <a:noFill/>
        </p:spPr>
        <p:txBody>
          <a:bodyPr wrap="square" rtlCol="0">
            <a:spAutoFit/>
          </a:bodyPr>
          <a:lstStyle/>
          <a:p>
            <a:pPr algn="r"/>
            <a:r>
              <a:rPr lang="en-US" sz="4800" dirty="0" smtClean="0">
                <a:latin typeface="+mn-lt"/>
                <a:cs typeface="Arial" panose="020B0604020202020204" pitchFamily="34" charset="0"/>
              </a:rPr>
              <a:t>Lisa Hammock</a:t>
            </a:r>
          </a:p>
          <a:p>
            <a:pPr algn="r"/>
            <a:r>
              <a:rPr lang="en-US" sz="4000" dirty="0" smtClean="0">
                <a:latin typeface="+mj-lt"/>
                <a:hlinkClick r:id="rId10"/>
              </a:rPr>
              <a:t>lhammock@eastbayspca.org</a:t>
            </a:r>
            <a:r>
              <a:rPr lang="en-US" sz="4000" dirty="0" smtClean="0">
                <a:latin typeface="+mj-lt"/>
              </a:rPr>
              <a:t> </a:t>
            </a:r>
            <a:r>
              <a:rPr lang="en-US" sz="4000" dirty="0">
                <a:latin typeface="+mj-lt"/>
              </a:rPr>
              <a:t/>
            </a:r>
            <a:br>
              <a:rPr lang="en-US" sz="4000" dirty="0">
                <a:latin typeface="+mj-lt"/>
              </a:rPr>
            </a:br>
            <a:r>
              <a:rPr lang="en-US" sz="4000" dirty="0">
                <a:latin typeface="+mj-lt"/>
                <a:hlinkClick r:id="rId11"/>
              </a:rPr>
              <a:t>https://</a:t>
            </a:r>
            <a:r>
              <a:rPr lang="en-US" sz="4000" dirty="0" smtClean="0">
                <a:latin typeface="+mj-lt"/>
                <a:hlinkClick r:id="rId11"/>
              </a:rPr>
              <a:t>eastbayspca.org</a:t>
            </a:r>
            <a:endParaRPr lang="en-US" sz="4000" dirty="0" smtClean="0">
              <a:latin typeface="+mj-lt"/>
            </a:endParaRPr>
          </a:p>
          <a:p>
            <a:pPr algn="r"/>
            <a:endParaRPr lang="en-US" sz="4000" dirty="0" smtClean="0">
              <a:latin typeface="+mj-lt"/>
            </a:endParaRPr>
          </a:p>
          <a:p>
            <a:pPr algn="r"/>
            <a:r>
              <a:rPr lang="en-US" sz="4800" dirty="0" smtClean="0">
                <a:latin typeface="+mn-lt"/>
                <a:cs typeface="Arial" panose="020B0604020202020204" pitchFamily="34" charset="0"/>
              </a:rPr>
              <a:t>Jessica Ortega-</a:t>
            </a:r>
            <a:r>
              <a:rPr lang="en-US" sz="4800" dirty="0" err="1" smtClean="0">
                <a:latin typeface="+mn-lt"/>
                <a:cs typeface="Arial" panose="020B0604020202020204" pitchFamily="34" charset="0"/>
              </a:rPr>
              <a:t>Wiebe</a:t>
            </a:r>
            <a:endParaRPr lang="en-US" sz="4800" dirty="0" smtClean="0">
              <a:latin typeface="+mn-lt"/>
              <a:cs typeface="Arial" panose="020B0604020202020204" pitchFamily="34" charset="0"/>
            </a:endParaRPr>
          </a:p>
          <a:p>
            <a:pPr algn="r"/>
            <a:r>
              <a:rPr lang="en-US" sz="4000" dirty="0" smtClean="0">
                <a:latin typeface="+mj-lt"/>
                <a:hlinkClick r:id="rId12"/>
              </a:rPr>
              <a:t>jessicaortegawiebe@sbcphd.org</a:t>
            </a:r>
            <a:endParaRPr lang="en-US" sz="4000" dirty="0" smtClean="0">
              <a:latin typeface="+mj-lt"/>
            </a:endParaRPr>
          </a:p>
          <a:p>
            <a:pPr algn="r"/>
            <a:r>
              <a:rPr lang="en-US" sz="4000" dirty="0" smtClean="0">
                <a:latin typeface="+mj-lt"/>
                <a:hlinkClick r:id="rId13"/>
              </a:rPr>
              <a:t>https://www.countyofsb.org  </a:t>
            </a:r>
            <a:endParaRPr lang="en-US" sz="4000" dirty="0" smtClean="0">
              <a:latin typeface="+mj-lt"/>
              <a:cs typeface="Arial" panose="020B0604020202020204" pitchFamily="34" charset="0"/>
            </a:endParaRPr>
          </a:p>
          <a:p>
            <a:pPr algn="l"/>
            <a:endParaRPr lang="en-US" dirty="0"/>
          </a:p>
        </p:txBody>
      </p:sp>
    </p:spTree>
    <p:extLst>
      <p:ext uri="{BB962C8B-B14F-4D97-AF65-F5344CB8AC3E}">
        <p14:creationId xmlns:p14="http://schemas.microsoft.com/office/powerpoint/2010/main" val="2445244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p:cNvSpPr>
          <p:nvPr/>
        </p:nvSpPr>
        <p:spPr bwMode="auto">
          <a:xfrm>
            <a:off x="889000" y="76200"/>
            <a:ext cx="3488134"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7200" dirty="0">
                <a:solidFill>
                  <a:srgbClr val="1A1A1A"/>
                </a:solidFill>
                <a:latin typeface="Lobster 1.3" charset="0"/>
                <a:ea typeface="Arial"/>
                <a:cs typeface="Lobster 1.3" charset="0"/>
                <a:sym typeface="Lobster 1.3" charset="0"/>
              </a:rPr>
              <a:t>Our Team</a:t>
            </a:r>
          </a:p>
        </p:txBody>
      </p:sp>
      <p:sp>
        <p:nvSpPr>
          <p:cNvPr id="19457" name="Rectangle 1"/>
          <p:cNvSpPr>
            <a:spLocks/>
          </p:cNvSpPr>
          <p:nvPr/>
        </p:nvSpPr>
        <p:spPr bwMode="auto">
          <a:xfrm>
            <a:off x="0" y="8627491"/>
            <a:ext cx="24462509" cy="1074515"/>
          </a:xfrm>
          <a:prstGeom prst="rect">
            <a:avLst/>
          </a:prstGeom>
          <a:solidFill>
            <a:schemeClr val="accent2"/>
          </a:solidFill>
          <a:ln>
            <a:noFill/>
          </a:ln>
        </p:spPr>
        <p:txBody>
          <a:bodyPr lIns="0" tIns="0" rIns="0" bIns="0"/>
          <a:lstStyle/>
          <a:p>
            <a:endParaRPr lang="en-US" dirty="0">
              <a:latin typeface="Arial"/>
              <a:ea typeface="Arial"/>
              <a:cs typeface="Arial"/>
            </a:endParaRPr>
          </a:p>
        </p:txBody>
      </p:sp>
      <p:grpSp>
        <p:nvGrpSpPr>
          <p:cNvPr id="4" name="Group 3">
            <a:extLst>
              <a:ext uri="{FF2B5EF4-FFF2-40B4-BE49-F238E27FC236}">
                <a16:creationId xmlns:a16="http://schemas.microsoft.com/office/drawing/2014/main" id="{67B4D9E0-1551-4031-81A2-1C906C5538C7}"/>
              </a:ext>
            </a:extLst>
          </p:cNvPr>
          <p:cNvGrpSpPr/>
          <p:nvPr/>
        </p:nvGrpSpPr>
        <p:grpSpPr>
          <a:xfrm>
            <a:off x="6330214" y="11287577"/>
            <a:ext cx="4619059" cy="1209223"/>
            <a:chOff x="2197915" y="11383890"/>
            <a:chExt cx="4619059" cy="1209223"/>
          </a:xfrm>
        </p:grpSpPr>
        <p:sp>
          <p:nvSpPr>
            <p:cNvPr id="19466" name="Rectangle 10"/>
            <p:cNvSpPr>
              <a:spLocks/>
            </p:cNvSpPr>
            <p:nvPr/>
          </p:nvSpPr>
          <p:spPr bwMode="auto">
            <a:xfrm>
              <a:off x="2197915" y="11383890"/>
              <a:ext cx="4619059" cy="615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dirty="0">
                  <a:solidFill>
                    <a:srgbClr val="1A1A1A"/>
                  </a:solidFill>
                  <a:latin typeface="Lobster 1.3" charset="0"/>
                  <a:ea typeface="Arial"/>
                  <a:cs typeface="Lobster 1.3" charset="0"/>
                  <a:sym typeface="Lobster 1.3" charset="0"/>
                </a:rPr>
                <a:t>Lisa Hammock </a:t>
              </a:r>
            </a:p>
          </p:txBody>
        </p:sp>
        <p:sp>
          <p:nvSpPr>
            <p:cNvPr id="19467" name="Rectangle 11"/>
            <p:cNvSpPr>
              <a:spLocks/>
            </p:cNvSpPr>
            <p:nvPr/>
          </p:nvSpPr>
          <p:spPr bwMode="auto">
            <a:xfrm>
              <a:off x="2970175" y="12168493"/>
              <a:ext cx="3074538" cy="424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nSpc>
                  <a:spcPct val="110000"/>
                </a:lnSpc>
              </a:pPr>
              <a:r>
                <a:rPr lang="en-US" sz="2400" b="1" dirty="0">
                  <a:solidFill>
                    <a:srgbClr val="1A1A1A"/>
                  </a:solidFill>
                  <a:latin typeface="Arial"/>
                  <a:ea typeface="Arial"/>
                  <a:cs typeface="Arial"/>
                  <a:sym typeface="Helvetica Neue" charset="0"/>
                </a:rPr>
                <a:t>East Bay SPCA</a:t>
              </a:r>
            </a:p>
            <a:p>
              <a:pPr>
                <a:lnSpc>
                  <a:spcPct val="110000"/>
                </a:lnSpc>
              </a:pPr>
              <a:r>
                <a:rPr lang="en-US" sz="2400" b="1" dirty="0">
                  <a:solidFill>
                    <a:srgbClr val="1A1A1A"/>
                  </a:solidFill>
                  <a:latin typeface="Arial"/>
                  <a:ea typeface="Arial"/>
                  <a:cs typeface="Arial"/>
                  <a:sym typeface="Helvetica Neue" charset="0"/>
                </a:rPr>
                <a:t>Shelter Manager</a:t>
              </a:r>
            </a:p>
          </p:txBody>
        </p:sp>
      </p:grpSp>
      <p:grpSp>
        <p:nvGrpSpPr>
          <p:cNvPr id="5" name="Group 4">
            <a:extLst>
              <a:ext uri="{FF2B5EF4-FFF2-40B4-BE49-F238E27FC236}">
                <a16:creationId xmlns:a16="http://schemas.microsoft.com/office/drawing/2014/main" id="{AEA1658A-4D39-4D8E-86C0-666D5299850F}"/>
              </a:ext>
            </a:extLst>
          </p:cNvPr>
          <p:cNvGrpSpPr/>
          <p:nvPr/>
        </p:nvGrpSpPr>
        <p:grpSpPr>
          <a:xfrm>
            <a:off x="13288130" y="11231863"/>
            <a:ext cx="6025925" cy="1264937"/>
            <a:chOff x="16985386" y="11275483"/>
            <a:chExt cx="6025925" cy="1264937"/>
          </a:xfrm>
        </p:grpSpPr>
        <p:sp>
          <p:nvSpPr>
            <p:cNvPr id="19472" name="Rectangle 16"/>
            <p:cNvSpPr>
              <a:spLocks/>
            </p:cNvSpPr>
            <p:nvPr/>
          </p:nvSpPr>
          <p:spPr bwMode="auto">
            <a:xfrm>
              <a:off x="17635161" y="11275483"/>
              <a:ext cx="4726377" cy="615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dirty="0">
                  <a:solidFill>
                    <a:srgbClr val="1A1A1A"/>
                  </a:solidFill>
                  <a:latin typeface="Lobster 1.3" charset="0"/>
                  <a:ea typeface="Arial"/>
                  <a:cs typeface="Lobster 1.3" charset="0"/>
                  <a:sym typeface="Lobster 1.3" charset="0"/>
                </a:rPr>
                <a:t>Jessica </a:t>
              </a:r>
              <a:r>
                <a:rPr lang="en-US" sz="4800" dirty="0" err="1" smtClean="0">
                  <a:solidFill>
                    <a:srgbClr val="1A1A1A"/>
                  </a:solidFill>
                  <a:latin typeface="Lobster 1.3" charset="0"/>
                  <a:ea typeface="Arial"/>
                  <a:cs typeface="Lobster 1.3" charset="0"/>
                  <a:sym typeface="Lobster 1.3" charset="0"/>
                </a:rPr>
                <a:t>Wiebe</a:t>
              </a:r>
              <a:endParaRPr lang="en-US" sz="4800" dirty="0">
                <a:solidFill>
                  <a:srgbClr val="1A1A1A"/>
                </a:solidFill>
                <a:latin typeface="Lobster 1.3" charset="0"/>
                <a:ea typeface="Arial"/>
                <a:cs typeface="Lobster 1.3" charset="0"/>
                <a:sym typeface="Lobster 1.3" charset="0"/>
              </a:endParaRPr>
            </a:p>
          </p:txBody>
        </p:sp>
        <p:sp>
          <p:nvSpPr>
            <p:cNvPr id="19473" name="Rectangle 17"/>
            <p:cNvSpPr>
              <a:spLocks/>
            </p:cNvSpPr>
            <p:nvPr/>
          </p:nvSpPr>
          <p:spPr bwMode="auto">
            <a:xfrm>
              <a:off x="16985386" y="12115800"/>
              <a:ext cx="6025925" cy="424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nSpc>
                  <a:spcPct val="110000"/>
                </a:lnSpc>
              </a:pPr>
              <a:r>
                <a:rPr lang="en-US" sz="2400" b="1" dirty="0">
                  <a:solidFill>
                    <a:srgbClr val="1A1A1A"/>
                  </a:solidFill>
                  <a:latin typeface="Arial"/>
                  <a:ea typeface="Arial"/>
                  <a:cs typeface="Arial"/>
                  <a:sym typeface="Helvetica Neue" charset="0"/>
                </a:rPr>
                <a:t>Santa Barbara County Animal Services</a:t>
              </a:r>
            </a:p>
            <a:p>
              <a:pPr>
                <a:lnSpc>
                  <a:spcPct val="110000"/>
                </a:lnSpc>
              </a:pPr>
              <a:r>
                <a:rPr lang="en-US" sz="2400" b="1" dirty="0">
                  <a:solidFill>
                    <a:srgbClr val="1A1A1A"/>
                  </a:solidFill>
                  <a:latin typeface="Arial"/>
                  <a:ea typeface="Arial"/>
                  <a:cs typeface="Arial"/>
                  <a:sym typeface="Helvetica Neue" charset="0"/>
                </a:rPr>
                <a:t>Community Programs Manager </a:t>
              </a:r>
            </a:p>
          </p:txBody>
        </p:sp>
      </p:grpSp>
      <p:sp>
        <p:nvSpPr>
          <p:cNvPr id="30" name="Rectangle 1">
            <a:extLst>
              <a:ext uri="{FF2B5EF4-FFF2-40B4-BE49-F238E27FC236}">
                <a16:creationId xmlns:a16="http://schemas.microsoft.com/office/drawing/2014/main" id="{83A2E84A-860A-4545-A36F-76CD691A2A51}"/>
              </a:ext>
            </a:extLst>
          </p:cNvPr>
          <p:cNvSpPr>
            <a:spLocks/>
          </p:cNvSpPr>
          <p:nvPr/>
        </p:nvSpPr>
        <p:spPr bwMode="auto">
          <a:xfrm>
            <a:off x="0" y="2901932"/>
            <a:ext cx="24462509" cy="984268"/>
          </a:xfrm>
          <a:prstGeom prst="rect">
            <a:avLst/>
          </a:prstGeom>
          <a:solidFill>
            <a:schemeClr val="accent2"/>
          </a:solidFill>
          <a:ln>
            <a:noFill/>
          </a:ln>
        </p:spPr>
        <p:txBody>
          <a:bodyPr lIns="0" tIns="0" rIns="0" bIns="0"/>
          <a:lstStyle/>
          <a:p>
            <a:endParaRPr lang="en-US" dirty="0">
              <a:latin typeface="Arial"/>
              <a:ea typeface="Arial"/>
              <a:cs typeface="Arial"/>
            </a:endParaRPr>
          </a:p>
        </p:txBody>
      </p:sp>
      <p:grpSp>
        <p:nvGrpSpPr>
          <p:cNvPr id="31" name="Group 30">
            <a:extLst>
              <a:ext uri="{FF2B5EF4-FFF2-40B4-BE49-F238E27FC236}">
                <a16:creationId xmlns:a16="http://schemas.microsoft.com/office/drawing/2014/main" id="{9510EDB7-8002-433F-9949-BC6594CC3168}"/>
              </a:ext>
            </a:extLst>
          </p:cNvPr>
          <p:cNvGrpSpPr/>
          <p:nvPr/>
        </p:nvGrpSpPr>
        <p:grpSpPr>
          <a:xfrm>
            <a:off x="1764743" y="5565351"/>
            <a:ext cx="21758128" cy="1540920"/>
            <a:chOff x="706111" y="8309487"/>
            <a:chExt cx="23817228" cy="1843500"/>
          </a:xfrm>
        </p:grpSpPr>
        <p:sp>
          <p:nvSpPr>
            <p:cNvPr id="34" name="Rectangle 10">
              <a:extLst>
                <a:ext uri="{FF2B5EF4-FFF2-40B4-BE49-F238E27FC236}">
                  <a16:creationId xmlns:a16="http://schemas.microsoft.com/office/drawing/2014/main" id="{BCAD69EF-C556-476D-A5CB-2479CDC6E39F}"/>
                </a:ext>
              </a:extLst>
            </p:cNvPr>
            <p:cNvSpPr>
              <a:spLocks/>
            </p:cNvSpPr>
            <p:nvPr/>
          </p:nvSpPr>
          <p:spPr bwMode="auto">
            <a:xfrm>
              <a:off x="706111" y="8325888"/>
              <a:ext cx="6236349"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dirty="0">
                  <a:solidFill>
                    <a:srgbClr val="1A1A1A"/>
                  </a:solidFill>
                  <a:latin typeface="Lobster 1.3" charset="0"/>
                  <a:ea typeface="Arial"/>
                  <a:cs typeface="Lobster 1.3" charset="0"/>
                  <a:sym typeface="Lobster 1.3" charset="0"/>
                </a:rPr>
                <a:t>Emma Perez-Singh</a:t>
              </a:r>
            </a:p>
          </p:txBody>
        </p:sp>
        <p:sp>
          <p:nvSpPr>
            <p:cNvPr id="35" name="Rectangle 11">
              <a:extLst>
                <a:ext uri="{FF2B5EF4-FFF2-40B4-BE49-F238E27FC236}">
                  <a16:creationId xmlns:a16="http://schemas.microsoft.com/office/drawing/2014/main" id="{7A82FC01-0B06-4AAE-9A22-59F5B41B215A}"/>
                </a:ext>
              </a:extLst>
            </p:cNvPr>
            <p:cNvSpPr>
              <a:spLocks/>
            </p:cNvSpPr>
            <p:nvPr/>
          </p:nvSpPr>
          <p:spPr bwMode="auto">
            <a:xfrm>
              <a:off x="924224" y="9299853"/>
              <a:ext cx="5800123"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nSpc>
                  <a:spcPct val="110000"/>
                </a:lnSpc>
              </a:pPr>
              <a:r>
                <a:rPr lang="en-US" sz="2400" b="1" dirty="0">
                  <a:solidFill>
                    <a:srgbClr val="1A1A1A"/>
                  </a:solidFill>
                  <a:latin typeface="Arial"/>
                  <a:ea typeface="Arial"/>
                  <a:cs typeface="Arial"/>
                  <a:sym typeface="Helvetica Neue" charset="0"/>
                </a:rPr>
                <a:t>Riverside County Animal Services</a:t>
              </a:r>
            </a:p>
            <a:p>
              <a:pPr>
                <a:lnSpc>
                  <a:spcPct val="110000"/>
                </a:lnSpc>
              </a:pPr>
              <a:r>
                <a:rPr lang="en-US" sz="2400" b="1" dirty="0">
                  <a:solidFill>
                    <a:srgbClr val="1A1A1A"/>
                  </a:solidFill>
                  <a:latin typeface="Arial"/>
                  <a:ea typeface="Arial"/>
                  <a:cs typeface="Arial"/>
                  <a:sym typeface="Helvetica Neue" charset="0"/>
                </a:rPr>
                <a:t>Veterinary Services, Community Support &amp; Homeless Outreach Operations Manager</a:t>
              </a:r>
            </a:p>
          </p:txBody>
        </p:sp>
        <p:sp>
          <p:nvSpPr>
            <p:cNvPr id="36" name="Rectangle 16">
              <a:extLst>
                <a:ext uri="{FF2B5EF4-FFF2-40B4-BE49-F238E27FC236}">
                  <a16:creationId xmlns:a16="http://schemas.microsoft.com/office/drawing/2014/main" id="{2D0BC18A-49B8-46C0-A3A8-70D7C005002F}"/>
                </a:ext>
              </a:extLst>
            </p:cNvPr>
            <p:cNvSpPr>
              <a:spLocks/>
            </p:cNvSpPr>
            <p:nvPr/>
          </p:nvSpPr>
          <p:spPr bwMode="auto">
            <a:xfrm>
              <a:off x="17529199" y="8318609"/>
              <a:ext cx="699414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dirty="0">
                  <a:solidFill>
                    <a:srgbClr val="1A1A1A"/>
                  </a:solidFill>
                  <a:latin typeface="Lobster 1.3" charset="0"/>
                  <a:ea typeface="Arial"/>
                  <a:cs typeface="Lobster 1.3" charset="0"/>
                  <a:sym typeface="Lobster 1.3" charset="0"/>
                </a:rPr>
                <a:t>Laura Mullen, CAWA</a:t>
              </a:r>
            </a:p>
          </p:txBody>
        </p:sp>
        <p:sp>
          <p:nvSpPr>
            <p:cNvPr id="37" name="Rectangle 17">
              <a:extLst>
                <a:ext uri="{FF2B5EF4-FFF2-40B4-BE49-F238E27FC236}">
                  <a16:creationId xmlns:a16="http://schemas.microsoft.com/office/drawing/2014/main" id="{5506D445-B77C-4D8D-8048-E49344FF0881}"/>
                </a:ext>
              </a:extLst>
            </p:cNvPr>
            <p:cNvSpPr>
              <a:spLocks/>
            </p:cNvSpPr>
            <p:nvPr/>
          </p:nvSpPr>
          <p:spPr bwMode="auto">
            <a:xfrm>
              <a:off x="18602352" y="9248587"/>
              <a:ext cx="4847833" cy="530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nSpc>
                  <a:spcPct val="110000"/>
                </a:lnSpc>
              </a:pPr>
              <a:r>
                <a:rPr lang="en-US" sz="2400" b="1" dirty="0">
                  <a:solidFill>
                    <a:srgbClr val="1A1A1A"/>
                  </a:solidFill>
                  <a:latin typeface="Arial"/>
                  <a:ea typeface="Arial"/>
                  <a:cs typeface="Arial"/>
                  <a:sym typeface="Helvetica Neue" charset="0"/>
                </a:rPr>
                <a:t>San Francisco SPCA</a:t>
              </a:r>
            </a:p>
            <a:p>
              <a:pPr>
                <a:lnSpc>
                  <a:spcPct val="110000"/>
                </a:lnSpc>
              </a:pPr>
              <a:r>
                <a:rPr lang="en-US" sz="2400" b="1" dirty="0">
                  <a:solidFill>
                    <a:srgbClr val="1A1A1A"/>
                  </a:solidFill>
                  <a:latin typeface="Arial"/>
                  <a:ea typeface="Arial"/>
                  <a:cs typeface="Arial"/>
                  <a:sym typeface="Helvetica Neue" charset="0"/>
                </a:rPr>
                <a:t>Shelter Medicine Outreach Programs Manager </a:t>
              </a:r>
            </a:p>
          </p:txBody>
        </p:sp>
        <p:sp>
          <p:nvSpPr>
            <p:cNvPr id="39" name="Rectangle 23">
              <a:extLst>
                <a:ext uri="{FF2B5EF4-FFF2-40B4-BE49-F238E27FC236}">
                  <a16:creationId xmlns:a16="http://schemas.microsoft.com/office/drawing/2014/main" id="{D49F7B95-5840-4460-92BD-BF6075E3BAD8}"/>
                </a:ext>
              </a:extLst>
            </p:cNvPr>
            <p:cNvSpPr>
              <a:spLocks/>
            </p:cNvSpPr>
            <p:nvPr/>
          </p:nvSpPr>
          <p:spPr bwMode="auto">
            <a:xfrm>
              <a:off x="10054930" y="8309487"/>
              <a:ext cx="42164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dirty="0">
                  <a:solidFill>
                    <a:srgbClr val="1A1A1A"/>
                  </a:solidFill>
                  <a:latin typeface="Lobster 1.3" charset="0"/>
                  <a:ea typeface="Arial"/>
                  <a:cs typeface="Lobster 1.3" charset="0"/>
                  <a:sym typeface="Lobster 1.3" charset="0"/>
                </a:rPr>
                <a:t>Erin Ellis</a:t>
              </a:r>
            </a:p>
          </p:txBody>
        </p:sp>
        <p:sp>
          <p:nvSpPr>
            <p:cNvPr id="40" name="Rectangle 24">
              <a:extLst>
                <a:ext uri="{FF2B5EF4-FFF2-40B4-BE49-F238E27FC236}">
                  <a16:creationId xmlns:a16="http://schemas.microsoft.com/office/drawing/2014/main" id="{4D9FA686-6A4E-4B06-8312-4FB2C4FAA7FB}"/>
                </a:ext>
              </a:extLst>
            </p:cNvPr>
            <p:cNvSpPr>
              <a:spLocks/>
            </p:cNvSpPr>
            <p:nvPr/>
          </p:nvSpPr>
          <p:spPr bwMode="auto">
            <a:xfrm>
              <a:off x="9200844" y="9248587"/>
              <a:ext cx="6123631" cy="90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nSpc>
                  <a:spcPct val="110000"/>
                </a:lnSpc>
              </a:pPr>
              <a:r>
                <a:rPr lang="en-US" sz="2400" b="1" dirty="0">
                  <a:solidFill>
                    <a:srgbClr val="1A1A1A"/>
                  </a:solidFill>
                  <a:latin typeface="Arial"/>
                  <a:ea typeface="Arial"/>
                  <a:cs typeface="Arial"/>
                  <a:sym typeface="Helvetica Neue" charset="0"/>
                </a:rPr>
                <a:t>Humane Society of Truckee-Tahoe</a:t>
              </a:r>
            </a:p>
            <a:p>
              <a:pPr>
                <a:lnSpc>
                  <a:spcPct val="110000"/>
                </a:lnSpc>
              </a:pPr>
              <a:r>
                <a:rPr lang="en-US" sz="2400" b="1" dirty="0">
                  <a:solidFill>
                    <a:srgbClr val="1A1A1A"/>
                  </a:solidFill>
                  <a:latin typeface="Arial"/>
                  <a:ea typeface="Arial"/>
                  <a:cs typeface="Arial"/>
                  <a:sym typeface="Helvetica Neue" charset="0"/>
                </a:rPr>
                <a:t>Community Engagement Director</a:t>
              </a:r>
            </a:p>
          </p:txBody>
        </p:sp>
      </p:grpSp>
      <p:pic>
        <p:nvPicPr>
          <p:cNvPr id="26" name="Picture Placeholder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173" y="7347781"/>
            <a:ext cx="3661142" cy="3661142"/>
          </a:xfrm>
          <a:prstGeom prst="octagon">
            <a:avLst/>
          </a:prstGeom>
          <a:ln w="101600">
            <a:solidFill>
              <a:schemeClr val="accent2"/>
            </a:solidFill>
          </a:ln>
        </p:spPr>
      </p:pic>
      <p:pic>
        <p:nvPicPr>
          <p:cNvPr id="28" name="Picture Placeholder 14"/>
          <p:cNvPicPr>
            <a:picLocks noChangeAspect="1"/>
          </p:cNvPicPr>
          <p:nvPr/>
        </p:nvPicPr>
        <p:blipFill>
          <a:blip r:embed="rId3"/>
          <a:srcRect l="1853" r="1853"/>
          <a:stretch/>
        </p:blipFill>
        <p:spPr>
          <a:xfrm>
            <a:off x="2730559" y="1563495"/>
            <a:ext cx="3765559" cy="3661142"/>
          </a:xfrm>
          <a:prstGeom prst="octagon">
            <a:avLst/>
          </a:prstGeom>
          <a:ln w="101600">
            <a:solidFill>
              <a:schemeClr val="accent2"/>
            </a:solidFill>
          </a:ln>
        </p:spPr>
      </p:pic>
      <p:pic>
        <p:nvPicPr>
          <p:cNvPr id="29" name="Picture Placeholder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63787" y="7230244"/>
            <a:ext cx="3833578" cy="3738901"/>
          </a:xfrm>
          <a:prstGeom prst="octagon">
            <a:avLst/>
          </a:prstGeom>
          <a:ln w="101600">
            <a:solidFill>
              <a:schemeClr val="accent2"/>
            </a:solidFill>
          </a:ln>
        </p:spPr>
      </p:pic>
      <p:pic>
        <p:nvPicPr>
          <p:cNvPr id="25" name="Picture Placeholder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7217" y="1508331"/>
            <a:ext cx="3899642" cy="3792022"/>
          </a:xfrm>
          <a:prstGeom prst="octagon">
            <a:avLst/>
          </a:prstGeom>
          <a:ln w="101600">
            <a:solidFill>
              <a:schemeClr val="accent2"/>
            </a:solidFill>
          </a:ln>
        </p:spPr>
      </p:pic>
      <p:pic>
        <p:nvPicPr>
          <p:cNvPr id="27" name="Picture Placeholder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97365" y="1519850"/>
            <a:ext cx="3861542" cy="3768983"/>
          </a:xfrm>
          <a:prstGeom prst="octagon">
            <a:avLst/>
          </a:prstGeom>
          <a:ln w="101600">
            <a:solidFill>
              <a:schemeClr val="accent2"/>
            </a:solid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ED40A2C-F65B-47A8-A808-C8DA211D49DF}"/>
              </a:ext>
            </a:extLst>
          </p:cNvPr>
          <p:cNvPicPr>
            <a:picLocks noChangeAspect="1"/>
          </p:cNvPicPr>
          <p:nvPr/>
        </p:nvPicPr>
        <p:blipFill>
          <a:blip r:embed="rId2"/>
          <a:stretch>
            <a:fillRect/>
          </a:stretch>
        </p:blipFill>
        <p:spPr>
          <a:xfrm>
            <a:off x="14020800" y="1563832"/>
            <a:ext cx="9463807" cy="9463807"/>
          </a:xfrm>
          <a:prstGeom prst="rect">
            <a:avLst/>
          </a:prstGeom>
        </p:spPr>
      </p:pic>
      <p:sp>
        <p:nvSpPr>
          <p:cNvPr id="7173" name="Rectangle 5"/>
          <p:cNvSpPr>
            <a:spLocks/>
          </p:cNvSpPr>
          <p:nvPr/>
        </p:nvSpPr>
        <p:spPr bwMode="auto">
          <a:xfrm>
            <a:off x="457200" y="864476"/>
            <a:ext cx="23469600" cy="11860924"/>
          </a:xfrm>
          <a:prstGeom prst="rect">
            <a:avLst/>
          </a:prstGeom>
          <a:noFill/>
          <a:ln w="127000" cap="flat">
            <a:solidFill>
              <a:schemeClr val="accent2"/>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dirty="0">
              <a:latin typeface="Arial"/>
              <a:ea typeface="Arial"/>
              <a:cs typeface="Arial"/>
            </a:endParaRPr>
          </a:p>
        </p:txBody>
      </p:sp>
      <p:sp>
        <p:nvSpPr>
          <p:cNvPr id="7174" name="Rectangle 6"/>
          <p:cNvSpPr>
            <a:spLocks/>
          </p:cNvSpPr>
          <p:nvPr/>
        </p:nvSpPr>
        <p:spPr bwMode="auto">
          <a:xfrm>
            <a:off x="1244955" y="6832443"/>
            <a:ext cx="12699645" cy="3209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gn="ctr">
              <a:lnSpc>
                <a:spcPct val="150000"/>
              </a:lnSpc>
              <a:defRPr/>
            </a:pPr>
            <a:r>
              <a:rPr lang="en-US" sz="2800" dirty="0">
                <a:solidFill>
                  <a:schemeClr val="bg1">
                    <a:lumMod val="65000"/>
                  </a:schemeClr>
                </a:solidFill>
                <a:latin typeface="+mn-lt"/>
              </a:rPr>
              <a:t>Community engagement is involving your community in as many ways as possible through raising awareness, engaging volunteers, keeping a proactive approach and most importantly, through education to promote care and protection for pets and their people. Through engagement, p</a:t>
            </a:r>
            <a:r>
              <a:rPr lang="en-US" sz="2800" b="0" i="0" dirty="0">
                <a:solidFill>
                  <a:schemeClr val="bg1">
                    <a:lumMod val="65000"/>
                  </a:schemeClr>
                </a:solidFill>
                <a:effectLst/>
                <a:latin typeface="+mn-lt"/>
              </a:rPr>
              <a:t>eople adopt, spay/neuter their pets, volunteer their time, donate financially and spread awareness within their network</a:t>
            </a:r>
            <a:r>
              <a:rPr lang="en-US" sz="2800" b="0" i="0" dirty="0">
                <a:solidFill>
                  <a:schemeClr val="tx1">
                    <a:lumMod val="40000"/>
                    <a:lumOff val="60000"/>
                  </a:schemeClr>
                </a:solidFill>
                <a:effectLst/>
                <a:latin typeface="+mn-lt"/>
              </a:rPr>
              <a:t>.</a:t>
            </a:r>
            <a:r>
              <a:rPr lang="en-US" sz="2800" dirty="0">
                <a:solidFill>
                  <a:schemeClr val="tx1">
                    <a:lumMod val="40000"/>
                    <a:lumOff val="60000"/>
                  </a:schemeClr>
                </a:solidFill>
                <a:latin typeface="+mn-lt"/>
              </a:rPr>
              <a:t> </a:t>
            </a:r>
            <a:endParaRPr lang="id-ID" sz="2800" dirty="0">
              <a:solidFill>
                <a:schemeClr val="tx1">
                  <a:lumMod val="40000"/>
                  <a:lumOff val="60000"/>
                </a:schemeClr>
              </a:solidFill>
              <a:latin typeface="+mn-lt"/>
            </a:endParaRPr>
          </a:p>
        </p:txBody>
      </p:sp>
      <p:sp>
        <p:nvSpPr>
          <p:cNvPr id="7175" name="Rectangle 7"/>
          <p:cNvSpPr>
            <a:spLocks/>
          </p:cNvSpPr>
          <p:nvPr/>
        </p:nvSpPr>
        <p:spPr bwMode="auto">
          <a:xfrm>
            <a:off x="228600" y="676406"/>
            <a:ext cx="15899115" cy="615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9600" dirty="0">
                <a:solidFill>
                  <a:schemeClr val="tx1"/>
                </a:solidFill>
                <a:latin typeface="Lobster 1.3" charset="0"/>
                <a:ea typeface="Arial"/>
                <a:cs typeface="Lobster 1.3" charset="0"/>
                <a:sym typeface="Lobster 1.3" charset="0"/>
              </a:rPr>
              <a:t>Collaborative Connections </a:t>
            </a:r>
          </a:p>
          <a:p>
            <a:r>
              <a:rPr lang="en-US" sz="10000" dirty="0">
                <a:solidFill>
                  <a:schemeClr val="tx1"/>
                </a:solidFill>
                <a:latin typeface="Lobster 1.3" charset="0"/>
                <a:ea typeface="Arial"/>
                <a:cs typeface="Lobster 1.3" charset="0"/>
                <a:sym typeface="Lobster 1.3" charset="0"/>
              </a:rPr>
              <a:t>= </a:t>
            </a:r>
          </a:p>
          <a:p>
            <a:r>
              <a:rPr lang="en-US" sz="9600" dirty="0">
                <a:solidFill>
                  <a:schemeClr val="tx1"/>
                </a:solidFill>
                <a:latin typeface="Lobster 1.3" charset="0"/>
                <a:ea typeface="Arial"/>
                <a:cs typeface="Lobster 1.3" charset="0"/>
                <a:sym typeface="Lobster 1.3" charset="0"/>
              </a:rPr>
              <a:t>Community Engagement</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0000"/>
            <a:lumOff val="10000"/>
            <a:alpha val="2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D39389-CC1B-4B16-A03F-3155DEB8E347}"/>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WatercolorSponge/>
                    </a14:imgEffect>
                  </a14:imgLayer>
                </a14:imgProps>
              </a:ext>
            </a:extLst>
          </a:blip>
          <a:srcRect/>
          <a:stretch/>
        </p:blipFill>
        <p:spPr>
          <a:xfrm>
            <a:off x="-12700" y="-533400"/>
            <a:ext cx="24384000" cy="16263409"/>
          </a:xfrm>
          <a:prstGeom prst="rect">
            <a:avLst/>
          </a:prstGeom>
        </p:spPr>
      </p:pic>
      <p:sp>
        <p:nvSpPr>
          <p:cNvPr id="8194" name="Rectangle 2"/>
          <p:cNvSpPr>
            <a:spLocks/>
          </p:cNvSpPr>
          <p:nvPr/>
        </p:nvSpPr>
        <p:spPr bwMode="auto">
          <a:xfrm>
            <a:off x="4891088" y="3390900"/>
            <a:ext cx="14630400" cy="5448300"/>
          </a:xfrm>
          <a:prstGeom prst="rect">
            <a:avLst/>
          </a:prstGeom>
          <a:solidFill>
            <a:schemeClr val="accent1">
              <a:alpha val="64999"/>
            </a:schemeClr>
          </a:solidFill>
          <a:ln w="38100" cap="flat">
            <a:solidFill>
              <a:schemeClr val="accent2">
                <a:alpha val="64999"/>
              </a:schemeClr>
            </a:solidFill>
            <a:prstDash val="solid"/>
            <a:miter lim="800000"/>
            <a:headEnd type="none" w="med" len="med"/>
            <a:tailEnd type="none" w="med" len="med"/>
          </a:ln>
        </p:spPr>
        <p:txBody>
          <a:bodyPr lIns="0" tIns="0" rIns="0" bIns="0"/>
          <a:lstStyle/>
          <a:p>
            <a:endParaRPr lang="en-US" dirty="0">
              <a:latin typeface="Arial"/>
              <a:ea typeface="Arial"/>
              <a:cs typeface="Arial"/>
            </a:endParaRPr>
          </a:p>
        </p:txBody>
      </p:sp>
      <p:sp>
        <p:nvSpPr>
          <p:cNvPr id="8197" name="Rectangle 5"/>
          <p:cNvSpPr>
            <a:spLocks/>
          </p:cNvSpPr>
          <p:nvPr/>
        </p:nvSpPr>
        <p:spPr bwMode="auto">
          <a:xfrm>
            <a:off x="5562600" y="5181600"/>
            <a:ext cx="13487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10000" dirty="0">
                <a:solidFill>
                  <a:srgbClr val="FFFFFF"/>
                </a:solidFill>
                <a:latin typeface="Lobster 1.3" charset="0"/>
                <a:ea typeface="Arial"/>
                <a:cs typeface="Lobster 1.3" charset="0"/>
                <a:sym typeface="Lobster 1.3" charset="0"/>
              </a:rPr>
              <a:t>Partnerships play a vital role in every sector of animal welfare</a:t>
            </a:r>
          </a:p>
        </p:txBody>
      </p:sp>
      <p:sp>
        <p:nvSpPr>
          <p:cNvPr id="8199" name="Line 7"/>
          <p:cNvSpPr>
            <a:spLocks noChangeShapeType="1"/>
          </p:cNvSpPr>
          <p:nvPr/>
        </p:nvSpPr>
        <p:spPr bwMode="auto">
          <a:xfrm>
            <a:off x="12179300" y="9307513"/>
            <a:ext cx="0" cy="3070225"/>
          </a:xfrm>
          <a:prstGeom prst="line">
            <a:avLst/>
          </a:prstGeom>
          <a:noFill/>
          <a:ln w="38100" cap="flat">
            <a:solidFill>
              <a:srgbClr val="FFFFFF"/>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dirty="0">
              <a:latin typeface="Arial"/>
              <a:ea typeface="Arial"/>
              <a:cs typeface="Arial"/>
            </a:endParaRPr>
          </a:p>
        </p:txBody>
      </p:sp>
      <p:sp>
        <p:nvSpPr>
          <p:cNvPr id="8200" name="Line 8"/>
          <p:cNvSpPr>
            <a:spLocks noChangeShapeType="1"/>
          </p:cNvSpPr>
          <p:nvPr/>
        </p:nvSpPr>
        <p:spPr bwMode="auto">
          <a:xfrm>
            <a:off x="12179300" y="696913"/>
            <a:ext cx="0" cy="2241550"/>
          </a:xfrm>
          <a:prstGeom prst="line">
            <a:avLst/>
          </a:prstGeom>
          <a:noFill/>
          <a:ln w="38100" cap="flat">
            <a:solidFill>
              <a:srgbClr val="FFFFFF"/>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dirty="0">
              <a:latin typeface="Arial"/>
              <a:ea typeface="Arial"/>
              <a:cs typeface="Arial"/>
            </a:endParaRPr>
          </a:p>
        </p:txBody>
      </p:sp>
      <p:sp>
        <p:nvSpPr>
          <p:cNvPr id="8201" name="Oval 9"/>
          <p:cNvSpPr>
            <a:spLocks/>
          </p:cNvSpPr>
          <p:nvPr/>
        </p:nvSpPr>
        <p:spPr bwMode="auto">
          <a:xfrm>
            <a:off x="11557000" y="11417300"/>
            <a:ext cx="1270000" cy="1270000"/>
          </a:xfrm>
          <a:prstGeom prst="ellipse">
            <a:avLst/>
          </a:prstGeom>
          <a:solidFill>
            <a:srgbClr val="FFFFFF"/>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latin typeface="Arial"/>
              <a:ea typeface="Arial"/>
              <a:cs typeface="Arial"/>
            </a:endParaRPr>
          </a:p>
        </p:txBody>
      </p:sp>
      <p:sp>
        <p:nvSpPr>
          <p:cNvPr id="8202" name="AutoShape 10"/>
          <p:cNvSpPr>
            <a:spLocks/>
          </p:cNvSpPr>
          <p:nvPr/>
        </p:nvSpPr>
        <p:spPr bwMode="auto">
          <a:xfrm>
            <a:off x="11861800" y="11893550"/>
            <a:ext cx="635000" cy="317500"/>
          </a:xfrm>
          <a:custGeom>
            <a:avLst/>
            <a:gdLst/>
            <a:ahLst/>
            <a:cxnLst/>
            <a:rect l="0" t="0" r="r" b="b"/>
            <a:pathLst>
              <a:path w="21600" h="2160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000000"/>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dirty="0">
              <a:latin typeface="Arial"/>
              <a:ea typeface="Arial"/>
              <a:cs typeface="Arial"/>
            </a:endParaRP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62200" y="0"/>
            <a:ext cx="28879800" cy="13868400"/>
          </a:xfrm>
          <a:prstGeom prst="rect">
            <a:avLst/>
          </a:prstGeom>
          <a:effectLst>
            <a:outerShdw blurRad="50800" dist="50800" dir="5400000" algn="ctr" rotWithShape="0">
              <a:srgbClr val="000000">
                <a:alpha val="68000"/>
              </a:srgbClr>
            </a:outerShdw>
          </a:effectLst>
        </p:spPr>
      </p:pic>
      <p:sp>
        <p:nvSpPr>
          <p:cNvPr id="29" name="Rectangle 28"/>
          <p:cNvSpPr/>
          <p:nvPr/>
        </p:nvSpPr>
        <p:spPr bwMode="auto">
          <a:xfrm>
            <a:off x="-762000" y="38100"/>
            <a:ext cx="25069800" cy="13868400"/>
          </a:xfrm>
          <a:prstGeom prst="rect">
            <a:avLst/>
          </a:prstGeom>
          <a:solidFill>
            <a:schemeClr val="bg2">
              <a:alpha val="56000"/>
            </a:schemeClr>
          </a:solidFill>
          <a:ln w="25400" cap="flat" cmpd="sng" algn="ctr">
            <a:noFill/>
            <a:prstDash val="solid"/>
            <a:round/>
            <a:headEnd type="none" w="med" len="med"/>
            <a:tailEnd type="none" w="med" len="med"/>
          </a:ln>
          <a:effectLst>
            <a:outerShdw blurRad="50800" dist="50800" dir="5400000" algn="ctr" rotWithShape="0">
              <a:schemeClr val="bg1"/>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endParaRPr>
          </a:p>
        </p:txBody>
      </p:sp>
      <p:sp>
        <p:nvSpPr>
          <p:cNvPr id="49" name="TextBox 48">
            <a:extLst>
              <a:ext uri="{FF2B5EF4-FFF2-40B4-BE49-F238E27FC236}">
                <a16:creationId xmlns:a16="http://schemas.microsoft.com/office/drawing/2014/main" id="{D186DAF8-8E07-4D74-BCC8-2EB7F2EA62C5}"/>
              </a:ext>
            </a:extLst>
          </p:cNvPr>
          <p:cNvSpPr txBox="1"/>
          <p:nvPr/>
        </p:nvSpPr>
        <p:spPr>
          <a:xfrm>
            <a:off x="-1653130" y="607937"/>
            <a:ext cx="15986588" cy="1631216"/>
          </a:xfrm>
          <a:prstGeom prst="rect">
            <a:avLst/>
          </a:prstGeom>
          <a:noFill/>
        </p:spPr>
        <p:txBody>
          <a:bodyPr wrap="square" rtlCol="0" anchor="ctr">
            <a:spAutoFit/>
          </a:bodyPr>
          <a:lstStyle/>
          <a:p>
            <a:pPr algn="ctr"/>
            <a:r>
              <a:rPr lang="en-US" sz="9600" b="1" dirty="0">
                <a:solidFill>
                  <a:schemeClr val="tx1"/>
                </a:solidFill>
                <a:latin typeface="Lobster 1.3"/>
                <a:ea typeface="Open Sans" panose="020B0606030504020204" pitchFamily="34" charset="0"/>
                <a:cs typeface="Open Sans" panose="020B0606030504020204" pitchFamily="34" charset="0"/>
              </a:rPr>
              <a:t>It Takes a Village! </a:t>
            </a:r>
          </a:p>
        </p:txBody>
      </p:sp>
      <p:grpSp>
        <p:nvGrpSpPr>
          <p:cNvPr id="72" name="Group 71">
            <a:extLst>
              <a:ext uri="{FF2B5EF4-FFF2-40B4-BE49-F238E27FC236}">
                <a16:creationId xmlns:a16="http://schemas.microsoft.com/office/drawing/2014/main" id="{CC267666-BCCE-467A-AEC3-E9897B04F246}"/>
              </a:ext>
            </a:extLst>
          </p:cNvPr>
          <p:cNvGrpSpPr/>
          <p:nvPr/>
        </p:nvGrpSpPr>
        <p:grpSpPr>
          <a:xfrm>
            <a:off x="1447800" y="2847091"/>
            <a:ext cx="9698079" cy="3494651"/>
            <a:chOff x="1435645" y="2286000"/>
            <a:chExt cx="4257057" cy="1185418"/>
          </a:xfrm>
        </p:grpSpPr>
        <p:sp>
          <p:nvSpPr>
            <p:cNvPr id="9" name="TextBox 8">
              <a:extLst>
                <a:ext uri="{FF2B5EF4-FFF2-40B4-BE49-F238E27FC236}">
                  <a16:creationId xmlns:a16="http://schemas.microsoft.com/office/drawing/2014/main" id="{36CA9495-78E1-4951-8D44-6D4571FCFC11}"/>
                </a:ext>
              </a:extLst>
            </p:cNvPr>
            <p:cNvSpPr txBox="1"/>
            <p:nvPr/>
          </p:nvSpPr>
          <p:spPr>
            <a:xfrm>
              <a:off x="1435645" y="2286000"/>
              <a:ext cx="1093409" cy="292388"/>
            </a:xfrm>
            <a:prstGeom prst="rect">
              <a:avLst/>
            </a:prstGeom>
            <a:noFill/>
          </p:spPr>
          <p:txBody>
            <a:bodyPr wrap="none" rtlCol="0">
              <a:spAutoFit/>
            </a:bodyPr>
            <a:lstStyle/>
            <a:p>
              <a:r>
                <a:rPr lang="en-US" sz="3200" b="1" dirty="0">
                  <a:solidFill>
                    <a:schemeClr val="tx1"/>
                  </a:solidFill>
                  <a:ea typeface="Open Sans" panose="020B0606030504020204" pitchFamily="34" charset="0"/>
                  <a:cs typeface="Open Sans" panose="020B0606030504020204" pitchFamily="34" charset="0"/>
                </a:rPr>
                <a:t>Inclusivity</a:t>
              </a:r>
              <a:endParaRPr lang="id-ID" sz="3200" b="1" dirty="0">
                <a:solidFill>
                  <a:schemeClr val="tx1"/>
                </a:solidFill>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309011B9-F2B4-45E5-89A2-D2CDA969A87C}"/>
                </a:ext>
              </a:extLst>
            </p:cNvPr>
            <p:cNvSpPr/>
            <p:nvPr/>
          </p:nvSpPr>
          <p:spPr>
            <a:xfrm>
              <a:off x="1435645" y="2578866"/>
              <a:ext cx="4257057" cy="892552"/>
            </a:xfrm>
            <a:prstGeom prst="rect">
              <a:avLst/>
            </a:prstGeom>
          </p:spPr>
          <p:txBody>
            <a:bodyPr wrap="square">
              <a:spAutoFit/>
            </a:bodyPr>
            <a:lstStyle/>
            <a:p>
              <a:pPr algn="l"/>
              <a:r>
                <a:rPr lang="en-US" sz="2200" b="1" dirty="0">
                  <a:solidFill>
                    <a:schemeClr val="tx1"/>
                  </a:solidFill>
                  <a:latin typeface="+mj-lt"/>
                  <a:ea typeface="Open Sans" panose="020B0606030504020204" pitchFamily="34" charset="0"/>
                  <a:cs typeface="Open Sans" panose="020B0606030504020204" pitchFamily="34" charset="0"/>
                </a:rPr>
                <a:t>Finding ways to include all aspects of your community helps us fully serve the needs of their community. If we want people to adopt , support financially and get involved, shelters and rescues must become more inclusive and welcoming to all types of people and the varied lives they lead</a:t>
              </a:r>
              <a:endParaRPr lang="id-ID" sz="2200" b="1" dirty="0">
                <a:solidFill>
                  <a:schemeClr val="tx1"/>
                </a:solidFill>
                <a:latin typeface="+mj-lt"/>
                <a:ea typeface="Open Sans" panose="020B0606030504020204" pitchFamily="34" charset="0"/>
                <a:cs typeface="Open Sans" panose="020B0606030504020204" pitchFamily="34" charset="0"/>
              </a:endParaRPr>
            </a:p>
          </p:txBody>
        </p:sp>
      </p:grpSp>
      <p:grpSp>
        <p:nvGrpSpPr>
          <p:cNvPr id="73" name="Group 72">
            <a:extLst>
              <a:ext uri="{FF2B5EF4-FFF2-40B4-BE49-F238E27FC236}">
                <a16:creationId xmlns:a16="http://schemas.microsoft.com/office/drawing/2014/main" id="{B0DDA600-41CF-461D-A3A4-5B49F973428D}"/>
              </a:ext>
            </a:extLst>
          </p:cNvPr>
          <p:cNvGrpSpPr/>
          <p:nvPr/>
        </p:nvGrpSpPr>
        <p:grpSpPr>
          <a:xfrm>
            <a:off x="1447800" y="6826648"/>
            <a:ext cx="9698079" cy="3602086"/>
            <a:chOff x="1435645" y="3635903"/>
            <a:chExt cx="4257057" cy="1221861"/>
          </a:xfrm>
        </p:grpSpPr>
        <p:sp>
          <p:nvSpPr>
            <p:cNvPr id="12" name="TextBox 11">
              <a:extLst>
                <a:ext uri="{FF2B5EF4-FFF2-40B4-BE49-F238E27FC236}">
                  <a16:creationId xmlns:a16="http://schemas.microsoft.com/office/drawing/2014/main" id="{FA0BF5EE-6156-42B0-A1DE-E278260B13E4}"/>
                </a:ext>
              </a:extLst>
            </p:cNvPr>
            <p:cNvSpPr txBox="1"/>
            <p:nvPr/>
          </p:nvSpPr>
          <p:spPr>
            <a:xfrm>
              <a:off x="1435645" y="3635903"/>
              <a:ext cx="1926169" cy="292388"/>
            </a:xfrm>
            <a:prstGeom prst="rect">
              <a:avLst/>
            </a:prstGeom>
            <a:noFill/>
          </p:spPr>
          <p:txBody>
            <a:bodyPr wrap="none" rtlCol="0">
              <a:spAutoFit/>
            </a:bodyPr>
            <a:lstStyle/>
            <a:p>
              <a:r>
                <a:rPr lang="en-US" sz="3200" b="1" dirty="0">
                  <a:solidFill>
                    <a:schemeClr val="tx1"/>
                  </a:solidFill>
                  <a:ea typeface="Open Sans" panose="020B0606030504020204" pitchFamily="34" charset="0"/>
                  <a:cs typeface="Open Sans" panose="020B0606030504020204" pitchFamily="34" charset="0"/>
                </a:rPr>
                <a:t>Building Programs</a:t>
              </a:r>
              <a:endParaRPr lang="id-ID" sz="3200" b="1" dirty="0">
                <a:solidFill>
                  <a:schemeClr val="tx1"/>
                </a:solidFill>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85C27250-180B-440E-89AB-0E7FED324649}"/>
                </a:ext>
              </a:extLst>
            </p:cNvPr>
            <p:cNvSpPr/>
            <p:nvPr/>
          </p:nvSpPr>
          <p:spPr>
            <a:xfrm>
              <a:off x="1435645" y="3965212"/>
              <a:ext cx="4257057" cy="892552"/>
            </a:xfrm>
            <a:prstGeom prst="rect">
              <a:avLst/>
            </a:prstGeom>
          </p:spPr>
          <p:txBody>
            <a:bodyPr wrap="square">
              <a:spAutoFit/>
            </a:bodyPr>
            <a:lstStyle/>
            <a:p>
              <a:pPr algn="l"/>
              <a:r>
                <a:rPr lang="en-US" sz="2200" b="1" dirty="0">
                  <a:solidFill>
                    <a:schemeClr val="tx1"/>
                  </a:solidFill>
                  <a:latin typeface="+mj-lt"/>
                  <a:ea typeface="Open Sans" panose="020B0606030504020204" pitchFamily="34" charset="0"/>
                  <a:cs typeface="Open Sans" panose="020B0606030504020204" pitchFamily="34" charset="0"/>
                </a:rPr>
                <a:t>If your shelter is aware of the needs of the communities served, you can provide important programs that help fulfill your mission. Programs can include: Spay/neuter programs, vaccine clinics, medical assistance, community cat program, pet food programs</a:t>
              </a:r>
              <a:endParaRPr lang="id-ID" sz="2200" b="1" dirty="0">
                <a:solidFill>
                  <a:schemeClr val="tx1"/>
                </a:solidFill>
                <a:latin typeface="+mj-lt"/>
                <a:ea typeface="Open Sans" panose="020B0606030504020204" pitchFamily="34" charset="0"/>
                <a:cs typeface="Open Sans" panose="020B0606030504020204" pitchFamily="34" charset="0"/>
              </a:endParaRPr>
            </a:p>
          </p:txBody>
        </p:sp>
      </p:grpSp>
      <p:grpSp>
        <p:nvGrpSpPr>
          <p:cNvPr id="74" name="Group 73">
            <a:extLst>
              <a:ext uri="{FF2B5EF4-FFF2-40B4-BE49-F238E27FC236}">
                <a16:creationId xmlns:a16="http://schemas.microsoft.com/office/drawing/2014/main" id="{B4AEEDE7-0D08-492F-8A8F-057044D86CE2}"/>
              </a:ext>
            </a:extLst>
          </p:cNvPr>
          <p:cNvGrpSpPr/>
          <p:nvPr/>
        </p:nvGrpSpPr>
        <p:grpSpPr>
          <a:xfrm>
            <a:off x="14071743" y="10643558"/>
            <a:ext cx="9708549" cy="1982758"/>
            <a:chOff x="1431050" y="4924770"/>
            <a:chExt cx="4261653" cy="672570"/>
          </a:xfrm>
        </p:grpSpPr>
        <p:sp>
          <p:nvSpPr>
            <p:cNvPr id="15" name="TextBox 14">
              <a:extLst>
                <a:ext uri="{FF2B5EF4-FFF2-40B4-BE49-F238E27FC236}">
                  <a16:creationId xmlns:a16="http://schemas.microsoft.com/office/drawing/2014/main" id="{42329597-5C95-4BC8-B2A0-EDF78D1C1FD7}"/>
                </a:ext>
              </a:extLst>
            </p:cNvPr>
            <p:cNvSpPr txBox="1"/>
            <p:nvPr/>
          </p:nvSpPr>
          <p:spPr>
            <a:xfrm>
              <a:off x="1431050" y="4924770"/>
              <a:ext cx="2529699" cy="292388"/>
            </a:xfrm>
            <a:prstGeom prst="rect">
              <a:avLst/>
            </a:prstGeom>
            <a:noFill/>
          </p:spPr>
          <p:txBody>
            <a:bodyPr wrap="none" rtlCol="0">
              <a:spAutoFit/>
            </a:bodyPr>
            <a:lstStyle/>
            <a:p>
              <a:r>
                <a:rPr lang="en-US" sz="3200" b="1" dirty="0">
                  <a:solidFill>
                    <a:schemeClr val="tx1"/>
                  </a:solidFill>
                  <a:ea typeface="Open Sans" panose="020B0606030504020204" pitchFamily="34" charset="0"/>
                  <a:cs typeface="Open Sans" panose="020B0606030504020204" pitchFamily="34" charset="0"/>
                </a:rPr>
                <a:t>Community Partnerships</a:t>
              </a:r>
              <a:endParaRPr lang="id-ID" sz="3200" b="1" dirty="0">
                <a:solidFill>
                  <a:schemeClr val="tx1"/>
                </a:solidFill>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FBA02944-2CD9-466B-BE4F-7B3B50AC6ADA}"/>
                </a:ext>
              </a:extLst>
            </p:cNvPr>
            <p:cNvSpPr/>
            <p:nvPr/>
          </p:nvSpPr>
          <p:spPr>
            <a:xfrm>
              <a:off x="1435646" y="5212619"/>
              <a:ext cx="4257057" cy="384721"/>
            </a:xfrm>
            <a:prstGeom prst="rect">
              <a:avLst/>
            </a:prstGeom>
          </p:spPr>
          <p:txBody>
            <a:bodyPr wrap="square">
              <a:spAutoFit/>
            </a:bodyPr>
            <a:lstStyle/>
            <a:p>
              <a:pPr algn="l"/>
              <a:r>
                <a:rPr lang="en-US" sz="2200" b="1" dirty="0">
                  <a:solidFill>
                    <a:schemeClr val="tx1"/>
                  </a:solidFill>
                  <a:latin typeface="+mj-lt"/>
                </a:rPr>
                <a:t>Business partnerships, shelter tours, speaking engagements, PR opportunities</a:t>
              </a:r>
            </a:p>
          </p:txBody>
        </p:sp>
      </p:grpSp>
      <p:grpSp>
        <p:nvGrpSpPr>
          <p:cNvPr id="76" name="Group 75">
            <a:extLst>
              <a:ext uri="{FF2B5EF4-FFF2-40B4-BE49-F238E27FC236}">
                <a16:creationId xmlns:a16="http://schemas.microsoft.com/office/drawing/2014/main" id="{A0C55D04-D53B-42D1-AB56-BEB5717DADFB}"/>
              </a:ext>
            </a:extLst>
          </p:cNvPr>
          <p:cNvGrpSpPr/>
          <p:nvPr/>
        </p:nvGrpSpPr>
        <p:grpSpPr>
          <a:xfrm>
            <a:off x="13944600" y="6870705"/>
            <a:ext cx="10215184" cy="2711859"/>
            <a:chOff x="7048500" y="3650848"/>
            <a:chExt cx="4484045" cy="919888"/>
          </a:xfrm>
        </p:grpSpPr>
        <p:sp>
          <p:nvSpPr>
            <p:cNvPr id="21" name="TextBox 20">
              <a:extLst>
                <a:ext uri="{FF2B5EF4-FFF2-40B4-BE49-F238E27FC236}">
                  <a16:creationId xmlns:a16="http://schemas.microsoft.com/office/drawing/2014/main" id="{BFB0C4E0-935A-45C3-9D5B-34E267FD006A}"/>
                </a:ext>
              </a:extLst>
            </p:cNvPr>
            <p:cNvSpPr txBox="1"/>
            <p:nvPr/>
          </p:nvSpPr>
          <p:spPr>
            <a:xfrm>
              <a:off x="7048500" y="3650848"/>
              <a:ext cx="1777795" cy="292388"/>
            </a:xfrm>
            <a:prstGeom prst="rect">
              <a:avLst/>
            </a:prstGeom>
            <a:noFill/>
          </p:spPr>
          <p:txBody>
            <a:bodyPr wrap="none" rtlCol="0">
              <a:spAutoFit/>
            </a:bodyPr>
            <a:lstStyle/>
            <a:p>
              <a:r>
                <a:rPr lang="en-US" sz="3200" b="1" dirty="0">
                  <a:solidFill>
                    <a:schemeClr val="tx1"/>
                  </a:solidFill>
                  <a:ea typeface="Open Sans" panose="020B0606030504020204" pitchFamily="34" charset="0"/>
                  <a:cs typeface="Open Sans" panose="020B0606030504020204" pitchFamily="34" charset="0"/>
                </a:rPr>
                <a:t>Community Trust</a:t>
              </a:r>
              <a:endParaRPr lang="id-ID" sz="3200" b="1" dirty="0">
                <a:solidFill>
                  <a:schemeClr val="tx1"/>
                </a:solidFill>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0186FE98-1B07-4674-AAA7-52C2179CDE38}"/>
                </a:ext>
              </a:extLst>
            </p:cNvPr>
            <p:cNvSpPr/>
            <p:nvPr/>
          </p:nvSpPr>
          <p:spPr>
            <a:xfrm>
              <a:off x="7048500" y="3965212"/>
              <a:ext cx="4484045" cy="605524"/>
            </a:xfrm>
            <a:prstGeom prst="rect">
              <a:avLst/>
            </a:prstGeom>
          </p:spPr>
          <p:txBody>
            <a:bodyPr wrap="square">
              <a:spAutoFit/>
            </a:bodyPr>
            <a:lstStyle/>
            <a:p>
              <a:pPr algn="l"/>
              <a:r>
                <a:rPr lang="en-US" sz="2200" b="1" dirty="0">
                  <a:solidFill>
                    <a:schemeClr val="tx1"/>
                  </a:solidFill>
                  <a:latin typeface="+mj-lt"/>
                  <a:ea typeface="Open Sans" panose="020B0606030504020204" pitchFamily="34" charset="0"/>
                  <a:cs typeface="Open Sans" panose="020B0606030504020204" pitchFamily="34" charset="0"/>
                </a:rPr>
                <a:t>In order to build community trust, your organization needs to exhibit humility and vulnerability, </a:t>
              </a:r>
              <a:r>
                <a:rPr lang="en-US" sz="2200" b="1" dirty="0" smtClean="0">
                  <a:solidFill>
                    <a:schemeClr val="tx1"/>
                  </a:solidFill>
                  <a:latin typeface="+mj-lt"/>
                  <a:ea typeface="Open Sans" panose="020B0606030504020204" pitchFamily="34" charset="0"/>
                  <a:cs typeface="Open Sans" panose="020B0606030504020204" pitchFamily="34" charset="0"/>
                </a:rPr>
                <a:t>organizational transparency, ask </a:t>
              </a:r>
              <a:r>
                <a:rPr lang="en-US" sz="2200" b="1" dirty="0">
                  <a:solidFill>
                    <a:schemeClr val="tx1"/>
                  </a:solidFill>
                  <a:latin typeface="+mj-lt"/>
                  <a:ea typeface="Open Sans" panose="020B0606030504020204" pitchFamily="34" charset="0"/>
                  <a:cs typeface="Open Sans" panose="020B0606030504020204" pitchFamily="34" charset="0"/>
                </a:rPr>
                <a:t>questions with genuine interest and curiosity, take the time to get to know your community, share important vital information and gather input from all groups within </a:t>
              </a:r>
              <a:r>
                <a:rPr lang="en-US" sz="2200" b="1" dirty="0" smtClean="0">
                  <a:solidFill>
                    <a:schemeClr val="tx1"/>
                  </a:solidFill>
                  <a:latin typeface="+mj-lt"/>
                  <a:ea typeface="Open Sans" panose="020B0606030504020204" pitchFamily="34" charset="0"/>
                  <a:cs typeface="Open Sans" panose="020B0606030504020204" pitchFamily="34" charset="0"/>
                </a:rPr>
                <a:t>the communities you serve</a:t>
              </a:r>
              <a:endParaRPr lang="id-ID" sz="2200" b="1" dirty="0">
                <a:solidFill>
                  <a:schemeClr val="tx1"/>
                </a:solidFill>
                <a:latin typeface="+mj-lt"/>
                <a:ea typeface="Open Sans" panose="020B0606030504020204" pitchFamily="34" charset="0"/>
                <a:cs typeface="Open Sans" panose="020B0606030504020204" pitchFamily="34" charset="0"/>
              </a:endParaRPr>
            </a:p>
          </p:txBody>
        </p:sp>
      </p:grpSp>
      <p:grpSp>
        <p:nvGrpSpPr>
          <p:cNvPr id="77" name="Group 76">
            <a:extLst>
              <a:ext uri="{FF2B5EF4-FFF2-40B4-BE49-F238E27FC236}">
                <a16:creationId xmlns:a16="http://schemas.microsoft.com/office/drawing/2014/main" id="{B9BDD5D8-1125-4FBF-BF90-D82AFA932518}"/>
              </a:ext>
            </a:extLst>
          </p:cNvPr>
          <p:cNvGrpSpPr/>
          <p:nvPr/>
        </p:nvGrpSpPr>
        <p:grpSpPr>
          <a:xfrm>
            <a:off x="1447800" y="10643558"/>
            <a:ext cx="10215184" cy="2481792"/>
            <a:chOff x="7048500" y="4924770"/>
            <a:chExt cx="4484045" cy="841847"/>
          </a:xfrm>
        </p:grpSpPr>
        <p:sp>
          <p:nvSpPr>
            <p:cNvPr id="24" name="TextBox 23">
              <a:extLst>
                <a:ext uri="{FF2B5EF4-FFF2-40B4-BE49-F238E27FC236}">
                  <a16:creationId xmlns:a16="http://schemas.microsoft.com/office/drawing/2014/main" id="{8AF5DE26-B44B-4017-866A-E83DDF6A92ED}"/>
                </a:ext>
              </a:extLst>
            </p:cNvPr>
            <p:cNvSpPr txBox="1"/>
            <p:nvPr/>
          </p:nvSpPr>
          <p:spPr>
            <a:xfrm>
              <a:off x="7137588" y="4924770"/>
              <a:ext cx="1082188" cy="292388"/>
            </a:xfrm>
            <a:prstGeom prst="rect">
              <a:avLst/>
            </a:prstGeom>
            <a:noFill/>
          </p:spPr>
          <p:txBody>
            <a:bodyPr wrap="none" rtlCol="0">
              <a:spAutoFit/>
            </a:bodyPr>
            <a:lstStyle/>
            <a:p>
              <a:r>
                <a:rPr lang="en-US" sz="3200" b="1" dirty="0">
                  <a:solidFill>
                    <a:schemeClr val="tx1"/>
                  </a:solidFill>
                  <a:ea typeface="Open Sans" panose="020B0606030504020204" pitchFamily="34" charset="0"/>
                  <a:cs typeface="Open Sans" panose="020B0606030504020204" pitchFamily="34" charset="0"/>
                </a:rPr>
                <a:t>Education</a:t>
              </a:r>
              <a:endParaRPr lang="id-ID" sz="3200" b="1" dirty="0">
                <a:solidFill>
                  <a:schemeClr val="tx1"/>
                </a:solidFill>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7513ED77-6B97-40FF-8FE7-59256697E7EA}"/>
                </a:ext>
              </a:extLst>
            </p:cNvPr>
            <p:cNvSpPr/>
            <p:nvPr/>
          </p:nvSpPr>
          <p:spPr>
            <a:xfrm>
              <a:off x="7048500" y="5212619"/>
              <a:ext cx="4484045" cy="553998"/>
            </a:xfrm>
            <a:prstGeom prst="rect">
              <a:avLst/>
            </a:prstGeom>
          </p:spPr>
          <p:txBody>
            <a:bodyPr wrap="square">
              <a:spAutoFit/>
            </a:bodyPr>
            <a:lstStyle/>
            <a:p>
              <a:pPr algn="l"/>
              <a:r>
                <a:rPr lang="en-US" sz="2200" b="1" dirty="0">
                  <a:solidFill>
                    <a:schemeClr val="tx1"/>
                  </a:solidFill>
                  <a:latin typeface="+mj-lt"/>
                  <a:ea typeface="Open Sans" panose="020B0606030504020204" pitchFamily="34" charset="0"/>
                  <a:cs typeface="Open Sans" panose="020B0606030504020204" pitchFamily="34" charset="0"/>
                </a:rPr>
                <a:t>Use every opportunity you have to educate! The more your community knows about your mission and operations the more they are willing to support you financially </a:t>
              </a:r>
              <a:endParaRPr lang="id-ID" sz="2200" b="1" dirty="0">
                <a:solidFill>
                  <a:schemeClr val="tx1"/>
                </a:solidFill>
                <a:latin typeface="+mj-lt"/>
                <a:ea typeface="Open Sans" panose="020B0606030504020204" pitchFamily="34" charset="0"/>
                <a:cs typeface="Open Sans" panose="020B0606030504020204" pitchFamily="34" charset="0"/>
              </a:endParaRPr>
            </a:p>
          </p:txBody>
        </p:sp>
      </p:grpSp>
      <p:grpSp>
        <p:nvGrpSpPr>
          <p:cNvPr id="75" name="Group 74">
            <a:extLst>
              <a:ext uri="{FF2B5EF4-FFF2-40B4-BE49-F238E27FC236}">
                <a16:creationId xmlns:a16="http://schemas.microsoft.com/office/drawing/2014/main" id="{60CF1940-EE5C-4D6A-816F-702AF2377E4F}"/>
              </a:ext>
            </a:extLst>
          </p:cNvPr>
          <p:cNvGrpSpPr/>
          <p:nvPr/>
        </p:nvGrpSpPr>
        <p:grpSpPr>
          <a:xfrm>
            <a:off x="13868400" y="2847089"/>
            <a:ext cx="10215458" cy="2692520"/>
            <a:chOff x="7010400" y="2286000"/>
            <a:chExt cx="4484165" cy="913328"/>
          </a:xfrm>
        </p:grpSpPr>
        <p:sp>
          <p:nvSpPr>
            <p:cNvPr id="18" name="TextBox 17">
              <a:extLst>
                <a:ext uri="{FF2B5EF4-FFF2-40B4-BE49-F238E27FC236}">
                  <a16:creationId xmlns:a16="http://schemas.microsoft.com/office/drawing/2014/main" id="{B2738369-81EA-40F6-BB46-2223CAF4ACE1}"/>
                </a:ext>
              </a:extLst>
            </p:cNvPr>
            <p:cNvSpPr txBox="1"/>
            <p:nvPr/>
          </p:nvSpPr>
          <p:spPr>
            <a:xfrm>
              <a:off x="7010400" y="2286000"/>
              <a:ext cx="2367796" cy="292388"/>
            </a:xfrm>
            <a:prstGeom prst="rect">
              <a:avLst/>
            </a:prstGeom>
            <a:noFill/>
          </p:spPr>
          <p:txBody>
            <a:bodyPr wrap="none" rtlCol="0">
              <a:spAutoFit/>
            </a:bodyPr>
            <a:lstStyle/>
            <a:p>
              <a:r>
                <a:rPr lang="en-US" sz="3200" b="1" dirty="0">
                  <a:solidFill>
                    <a:schemeClr val="tx1"/>
                  </a:solidFill>
                  <a:ea typeface="Open Sans" panose="020B0606030504020204" pitchFamily="34" charset="0"/>
                  <a:cs typeface="Open Sans" panose="020B0606030504020204" pitchFamily="34" charset="0"/>
                </a:rPr>
                <a:t>Financial Sustainability</a:t>
              </a:r>
              <a:endParaRPr lang="id-ID" sz="3200" b="1" dirty="0">
                <a:solidFill>
                  <a:schemeClr val="tx1"/>
                </a:solidFill>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8223066-B69F-4DD0-927F-FC87920EF249}"/>
                </a:ext>
              </a:extLst>
            </p:cNvPr>
            <p:cNvSpPr/>
            <p:nvPr/>
          </p:nvSpPr>
          <p:spPr>
            <a:xfrm>
              <a:off x="7010520" y="2593804"/>
              <a:ext cx="4484045" cy="605524"/>
            </a:xfrm>
            <a:prstGeom prst="rect">
              <a:avLst/>
            </a:prstGeom>
          </p:spPr>
          <p:txBody>
            <a:bodyPr wrap="square">
              <a:spAutoFit/>
            </a:bodyPr>
            <a:lstStyle/>
            <a:p>
              <a:pPr algn="l"/>
              <a:r>
                <a:rPr lang="en-US" sz="2200" b="1" dirty="0">
                  <a:solidFill>
                    <a:schemeClr val="tx1"/>
                  </a:solidFill>
                  <a:latin typeface="+mj-lt"/>
                  <a:ea typeface="Open Sans" panose="020B0606030504020204" pitchFamily="34" charset="0"/>
                  <a:cs typeface="Open Sans" panose="020B0606030504020204" pitchFamily="34" charset="0"/>
                </a:rPr>
                <a:t>It is important that we not only continue to look for new funding sources, but that we nurture and cultivate relationships with current financial and in-kind supporters, taxpayers</a:t>
              </a:r>
              <a:r>
                <a:rPr lang="en-US" sz="2200" b="1" dirty="0" smtClean="0">
                  <a:solidFill>
                    <a:schemeClr val="tx1"/>
                  </a:solidFill>
                  <a:latin typeface="+mj-lt"/>
                  <a:ea typeface="Open Sans" panose="020B0606030504020204" pitchFamily="34" charset="0"/>
                  <a:cs typeface="Open Sans" panose="020B0606030504020204" pitchFamily="34" charset="0"/>
                </a:rPr>
                <a:t>, elected and government officials, board of directors, individuals with bequests and investments </a:t>
              </a:r>
              <a:r>
                <a:rPr lang="en-US" sz="2200" b="1" dirty="0">
                  <a:solidFill>
                    <a:schemeClr val="tx1"/>
                  </a:solidFill>
                  <a:latin typeface="+mj-lt"/>
                  <a:ea typeface="Open Sans" panose="020B0606030504020204" pitchFamily="34" charset="0"/>
                  <a:cs typeface="Open Sans" panose="020B0606030504020204" pitchFamily="34" charset="0"/>
                </a:rPr>
                <a:t>with long term goals in mind</a:t>
              </a:r>
              <a:endParaRPr lang="id-ID" sz="2200" b="1" dirty="0">
                <a:solidFill>
                  <a:schemeClr val="tx1"/>
                </a:solidFill>
                <a:latin typeface="+mj-lt"/>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67169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Line 1"/>
          <p:cNvSpPr>
            <a:spLocks noChangeShapeType="1"/>
          </p:cNvSpPr>
          <p:nvPr/>
        </p:nvSpPr>
        <p:spPr bwMode="auto">
          <a:xfrm>
            <a:off x="12190412" y="3176"/>
            <a:ext cx="1588" cy="13712824"/>
          </a:xfrm>
          <a:prstGeom prst="line">
            <a:avLst/>
          </a:prstGeom>
          <a:noFill/>
          <a:ln w="38100" cap="flat">
            <a:solidFill>
              <a:schemeClr val="accent2"/>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dirty="0">
              <a:latin typeface="Arial"/>
              <a:ea typeface="Arial"/>
              <a:cs typeface="Arial"/>
            </a:endParaRPr>
          </a:p>
        </p:txBody>
      </p:sp>
      <p:graphicFrame>
        <p:nvGraphicFramePr>
          <p:cNvPr id="22" name="Chart 21">
            <a:extLst>
              <a:ext uri="{FF2B5EF4-FFF2-40B4-BE49-F238E27FC236}">
                <a16:creationId xmlns:a16="http://schemas.microsoft.com/office/drawing/2014/main" id="{33CFF2B9-20A4-45DA-BEDA-B0FD6DE11FA0}"/>
              </a:ext>
            </a:extLst>
          </p:cNvPr>
          <p:cNvGraphicFramePr/>
          <p:nvPr>
            <p:extLst>
              <p:ext uri="{D42A27DB-BD31-4B8C-83A1-F6EECF244321}">
                <p14:modId xmlns:p14="http://schemas.microsoft.com/office/powerpoint/2010/main" val="1710684045"/>
              </p:ext>
            </p:extLst>
          </p:nvPr>
        </p:nvGraphicFramePr>
        <p:xfrm>
          <a:off x="28442" y="1828800"/>
          <a:ext cx="11407838" cy="95316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4F35932C-E9A7-4F18-A722-170D83875FFF}"/>
              </a:ext>
            </a:extLst>
          </p:cNvPr>
          <p:cNvGraphicFramePr/>
          <p:nvPr>
            <p:extLst>
              <p:ext uri="{D42A27DB-BD31-4B8C-83A1-F6EECF244321}">
                <p14:modId xmlns:p14="http://schemas.microsoft.com/office/powerpoint/2010/main" val="3926898313"/>
              </p:ext>
            </p:extLst>
          </p:nvPr>
        </p:nvGraphicFramePr>
        <p:xfrm>
          <a:off x="13179493" y="1600200"/>
          <a:ext cx="11559303" cy="9982200"/>
        </p:xfrm>
        <a:graphic>
          <a:graphicData uri="http://schemas.openxmlformats.org/drawingml/2006/chart">
            <c:chart xmlns:c="http://schemas.openxmlformats.org/drawingml/2006/chart" xmlns:r="http://schemas.openxmlformats.org/officeDocument/2006/relationships" r:id="rId3"/>
          </a:graphicData>
        </a:graphic>
      </p:graphicFrame>
      <p:sp>
        <p:nvSpPr>
          <p:cNvPr id="13314" name="Line 2"/>
          <p:cNvSpPr>
            <a:spLocks noChangeShapeType="1"/>
          </p:cNvSpPr>
          <p:nvPr/>
        </p:nvSpPr>
        <p:spPr bwMode="auto">
          <a:xfrm flipH="1">
            <a:off x="9554368" y="7246248"/>
            <a:ext cx="5272087" cy="0"/>
          </a:xfrm>
          <a:prstGeom prst="line">
            <a:avLst/>
          </a:prstGeom>
          <a:noFill/>
          <a:ln w="38100" cap="flat">
            <a:solidFill>
              <a:schemeClr val="accent2"/>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dirty="0">
              <a:latin typeface="Arial"/>
              <a:ea typeface="Arial"/>
              <a:cs typeface="Arial"/>
            </a:endParaRPr>
          </a:p>
        </p:txBody>
      </p:sp>
      <p:sp>
        <p:nvSpPr>
          <p:cNvPr id="13315" name="Rectangle 3"/>
          <p:cNvSpPr>
            <a:spLocks/>
          </p:cNvSpPr>
          <p:nvPr/>
        </p:nvSpPr>
        <p:spPr bwMode="auto">
          <a:xfrm>
            <a:off x="10012361" y="3836330"/>
            <a:ext cx="4356098" cy="2059373"/>
          </a:xfrm>
          <a:prstGeom prst="rect">
            <a:avLst/>
          </a:prstGeom>
          <a:solidFill>
            <a:srgbClr val="FFFFFF"/>
          </a:solidFill>
          <a:ln w="63500" cap="flat">
            <a:solidFill>
              <a:schemeClr val="accent2"/>
            </a:solidFill>
            <a:prstDash val="solid"/>
            <a:miter lim="800000"/>
            <a:headEnd type="none" w="med" len="med"/>
            <a:tailEnd type="none" w="med" len="med"/>
          </a:ln>
        </p:spPr>
        <p:txBody>
          <a:bodyPr lIns="0" tIns="0" rIns="0" bIns="0"/>
          <a:lstStyle/>
          <a:p>
            <a:endParaRPr lang="en-US" dirty="0">
              <a:latin typeface="Arial"/>
              <a:ea typeface="Arial"/>
              <a:cs typeface="Arial"/>
            </a:endParaRPr>
          </a:p>
        </p:txBody>
      </p:sp>
      <p:sp>
        <p:nvSpPr>
          <p:cNvPr id="13316" name="Rectangle 4"/>
          <p:cNvSpPr>
            <a:spLocks/>
          </p:cNvSpPr>
          <p:nvPr/>
        </p:nvSpPr>
        <p:spPr bwMode="auto">
          <a:xfrm>
            <a:off x="10012361" y="4154760"/>
            <a:ext cx="4356099"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a:spcBef>
                <a:spcPts val="1500"/>
              </a:spcBef>
            </a:pPr>
            <a:r>
              <a:rPr lang="en-US" sz="3200" b="1" dirty="0">
                <a:solidFill>
                  <a:srgbClr val="1A1A1A"/>
                </a:solidFill>
                <a:latin typeface="Lobster 1.3" charset="0"/>
                <a:ea typeface="Arial"/>
                <a:cs typeface="Lobster 1.3" charset="0"/>
                <a:sym typeface="Lobster 1.3" charset="0"/>
              </a:rPr>
              <a:t>FY 20-21 </a:t>
            </a:r>
            <a:r>
              <a:rPr lang="en-US" sz="3200" b="1" dirty="0" smtClean="0">
                <a:solidFill>
                  <a:srgbClr val="1A1A1A"/>
                </a:solidFill>
                <a:latin typeface="Lobster 1.3" charset="0"/>
                <a:ea typeface="Arial"/>
                <a:cs typeface="Lobster 1.3" charset="0"/>
                <a:sym typeface="Lobster 1.3" charset="0"/>
              </a:rPr>
              <a:t/>
            </a:r>
            <a:br>
              <a:rPr lang="en-US" sz="3200" b="1" dirty="0" smtClean="0">
                <a:solidFill>
                  <a:srgbClr val="1A1A1A"/>
                </a:solidFill>
                <a:latin typeface="Lobster 1.3" charset="0"/>
                <a:ea typeface="Arial"/>
                <a:cs typeface="Lobster 1.3" charset="0"/>
                <a:sym typeface="Lobster 1.3" charset="0"/>
              </a:rPr>
            </a:br>
            <a:r>
              <a:rPr lang="en-US" sz="3200" b="1" dirty="0" smtClean="0">
                <a:solidFill>
                  <a:srgbClr val="1A1A1A"/>
                </a:solidFill>
                <a:latin typeface="Lobster 1.3" charset="0"/>
                <a:ea typeface="Arial"/>
                <a:cs typeface="Lobster 1.3" charset="0"/>
                <a:sym typeface="Lobster 1.3" charset="0"/>
              </a:rPr>
              <a:t>Santa </a:t>
            </a:r>
            <a:r>
              <a:rPr lang="en-US" sz="3200" b="1" dirty="0">
                <a:solidFill>
                  <a:srgbClr val="1A1A1A"/>
                </a:solidFill>
                <a:latin typeface="Lobster 1.3" charset="0"/>
                <a:ea typeface="Arial"/>
                <a:cs typeface="Lobster 1.3" charset="0"/>
                <a:sym typeface="Lobster 1.3" charset="0"/>
              </a:rPr>
              <a:t>Barbara </a:t>
            </a:r>
            <a:r>
              <a:rPr lang="en-US" sz="3200" b="1" dirty="0" smtClean="0">
                <a:solidFill>
                  <a:srgbClr val="1A1A1A"/>
                </a:solidFill>
                <a:latin typeface="Lobster 1.3" charset="0"/>
                <a:ea typeface="Arial"/>
                <a:cs typeface="Lobster 1.3" charset="0"/>
                <a:sym typeface="Lobster 1.3" charset="0"/>
              </a:rPr>
              <a:t>County </a:t>
            </a:r>
            <a:r>
              <a:rPr lang="en-US" sz="3200" b="1" dirty="0">
                <a:solidFill>
                  <a:srgbClr val="1A1A1A"/>
                </a:solidFill>
                <a:latin typeface="Lobster 1.3" charset="0"/>
                <a:ea typeface="Arial"/>
                <a:cs typeface="Lobster 1.3" charset="0"/>
                <a:sym typeface="Lobster 1.3" charset="0"/>
              </a:rPr>
              <a:t>Budget</a:t>
            </a:r>
          </a:p>
        </p:txBody>
      </p:sp>
      <p:sp>
        <p:nvSpPr>
          <p:cNvPr id="13317" name="AutoShape 5"/>
          <p:cNvSpPr>
            <a:spLocks/>
          </p:cNvSpPr>
          <p:nvPr/>
        </p:nvSpPr>
        <p:spPr bwMode="auto">
          <a:xfrm rot="10800000" flipH="1">
            <a:off x="11955461" y="7038429"/>
            <a:ext cx="469900" cy="469900"/>
          </a:xfrm>
          <a:custGeom>
            <a:avLst/>
            <a:gdLst/>
            <a:ahLst/>
            <a:cxnLst/>
            <a:rect l="0" t="0" r="r" b="b"/>
            <a:pathLst>
              <a:path w="24942" h="21600">
                <a:moveTo>
                  <a:pt x="12471" y="0"/>
                </a:moveTo>
                <a:lnTo>
                  <a:pt x="23271" y="5400"/>
                </a:lnTo>
                <a:lnTo>
                  <a:pt x="23271" y="16200"/>
                </a:lnTo>
                <a:lnTo>
                  <a:pt x="12471" y="21600"/>
                </a:lnTo>
                <a:lnTo>
                  <a:pt x="1671" y="16200"/>
                </a:lnTo>
                <a:lnTo>
                  <a:pt x="1671" y="5400"/>
                </a:lnTo>
                <a:lnTo>
                  <a:pt x="12471" y="0"/>
                </a:lnTo>
                <a:close/>
                <a:moveTo>
                  <a:pt x="12471" y="0"/>
                </a:moveTo>
              </a:path>
            </a:pathLst>
          </a:custGeom>
          <a:solidFill>
            <a:schemeClr val="accent1"/>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latin typeface="Arial"/>
              <a:ea typeface="Arial"/>
              <a:cs typeface="Arial"/>
            </a:endParaRPr>
          </a:p>
        </p:txBody>
      </p:sp>
      <p:sp>
        <p:nvSpPr>
          <p:cNvPr id="19" name="TextBox 18">
            <a:extLst>
              <a:ext uri="{FF2B5EF4-FFF2-40B4-BE49-F238E27FC236}">
                <a16:creationId xmlns:a16="http://schemas.microsoft.com/office/drawing/2014/main" id="{66846CA4-F435-4A5E-B73F-ECAA74CE0121}"/>
              </a:ext>
            </a:extLst>
          </p:cNvPr>
          <p:cNvSpPr txBox="1"/>
          <p:nvPr/>
        </p:nvSpPr>
        <p:spPr>
          <a:xfrm>
            <a:off x="-3796178" y="119260"/>
            <a:ext cx="15986588" cy="1200329"/>
          </a:xfrm>
          <a:prstGeom prst="rect">
            <a:avLst/>
          </a:prstGeom>
          <a:noFill/>
        </p:spPr>
        <p:txBody>
          <a:bodyPr wrap="square" rtlCol="0" anchor="ctr">
            <a:spAutoFit/>
          </a:bodyPr>
          <a:lstStyle/>
          <a:p>
            <a:pPr algn="ctr"/>
            <a:r>
              <a:rPr lang="en-US" sz="7200" b="1" dirty="0">
                <a:solidFill>
                  <a:schemeClr val="tx1"/>
                </a:solidFill>
                <a:latin typeface="Lobster 1.3"/>
                <a:ea typeface="Open Sans" panose="020B0606030504020204" pitchFamily="34" charset="0"/>
                <a:cs typeface="Open Sans" panose="020B0606030504020204" pitchFamily="34" charset="0"/>
              </a:rPr>
              <a:t>Municipal Funding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3CA3EA96-05AF-4EC7-AB26-616965767DEF}"/>
              </a:ext>
            </a:extLst>
          </p:cNvPr>
          <p:cNvPicPr>
            <a:picLocks noChangeAspect="1"/>
          </p:cNvPicPr>
          <p:nvPr/>
        </p:nvPicPr>
        <p:blipFill>
          <a:blip r:embed="rId2">
            <a:alphaModFix amt="35000"/>
            <a:duotone>
              <a:prstClr val="black"/>
              <a:srgbClr val="D9C3A5">
                <a:tint val="50000"/>
                <a:satMod val="180000"/>
              </a:srgbClr>
            </a:duotone>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flipH="1">
            <a:off x="0" y="-1270769"/>
            <a:ext cx="24536400" cy="16359147"/>
          </a:xfrm>
          <a:prstGeom prst="rect">
            <a:avLst/>
          </a:prstGeom>
        </p:spPr>
      </p:pic>
      <p:sp>
        <p:nvSpPr>
          <p:cNvPr id="9218" name="Rectangle 2"/>
          <p:cNvSpPr>
            <a:spLocks/>
          </p:cNvSpPr>
          <p:nvPr/>
        </p:nvSpPr>
        <p:spPr bwMode="auto">
          <a:xfrm>
            <a:off x="3260242" y="4114800"/>
            <a:ext cx="3218830" cy="4875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alpha val="29999"/>
                  </a:schemeClr>
                </a:solidFill>
                <a:miter lim="800000"/>
                <a:headEnd type="none" w="med" len="med"/>
                <a:tailEnd type="none" w="med" len="med"/>
              </a14:hiddenLine>
            </a:ext>
          </a:extLst>
        </p:spPr>
        <p:txBody>
          <a:bodyPr wrap="none" lIns="0" tIns="0" rIns="0" bIns="0" anchor="ctr">
            <a:spAutoFit/>
          </a:bodyPr>
          <a:lstStyle/>
          <a:p>
            <a:r>
              <a:rPr lang="en-US" sz="28800" dirty="0">
                <a:solidFill>
                  <a:srgbClr val="FFFFFF">
                    <a:alpha val="30000"/>
                  </a:srgbClr>
                </a:solidFill>
                <a:latin typeface="Lobster 1.3" charset="0"/>
                <a:ea typeface="Arial"/>
                <a:cs typeface="Lobster 1.3" charset="0"/>
                <a:sym typeface="Lobster 1.3" charset="0"/>
              </a:rPr>
              <a:t>01</a:t>
            </a:r>
          </a:p>
        </p:txBody>
      </p:sp>
      <p:sp>
        <p:nvSpPr>
          <p:cNvPr id="9219" name="Rectangle 3"/>
          <p:cNvSpPr>
            <a:spLocks/>
          </p:cNvSpPr>
          <p:nvPr/>
        </p:nvSpPr>
        <p:spPr bwMode="auto">
          <a:xfrm>
            <a:off x="10231885" y="4114800"/>
            <a:ext cx="3907531" cy="4875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alpha val="29999"/>
                  </a:schemeClr>
                </a:solidFill>
                <a:miter lim="800000"/>
                <a:headEnd type="none" w="med" len="med"/>
                <a:tailEnd type="none" w="med" len="med"/>
              </a14:hiddenLine>
            </a:ext>
          </a:extLst>
        </p:spPr>
        <p:txBody>
          <a:bodyPr wrap="none" lIns="0" tIns="0" rIns="0" bIns="0" anchor="ctr">
            <a:spAutoFit/>
          </a:bodyPr>
          <a:lstStyle/>
          <a:p>
            <a:r>
              <a:rPr lang="en-US" sz="28800" dirty="0">
                <a:solidFill>
                  <a:srgbClr val="FFFFFF">
                    <a:alpha val="30000"/>
                  </a:srgbClr>
                </a:solidFill>
                <a:latin typeface="Lobster 1.3" charset="0"/>
                <a:ea typeface="Arial"/>
                <a:cs typeface="Lobster 1.3" charset="0"/>
                <a:sym typeface="Lobster 1.3" charset="0"/>
              </a:rPr>
              <a:t>02</a:t>
            </a:r>
          </a:p>
        </p:txBody>
      </p:sp>
      <p:sp>
        <p:nvSpPr>
          <p:cNvPr id="9220" name="Rectangle 4"/>
          <p:cNvSpPr>
            <a:spLocks/>
          </p:cNvSpPr>
          <p:nvPr/>
        </p:nvSpPr>
        <p:spPr bwMode="auto">
          <a:xfrm>
            <a:off x="17627749" y="4336399"/>
            <a:ext cx="3744615" cy="443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alpha val="29999"/>
                  </a:schemeClr>
                </a:solidFill>
                <a:miter lim="800000"/>
                <a:headEnd type="none" w="med" len="med"/>
                <a:tailEnd type="none" w="med" len="med"/>
              </a14:hiddenLine>
            </a:ext>
          </a:extLst>
        </p:spPr>
        <p:txBody>
          <a:bodyPr wrap="none" lIns="0" tIns="0" rIns="0" bIns="0" anchor="ctr">
            <a:spAutoFit/>
          </a:bodyPr>
          <a:lstStyle/>
          <a:p>
            <a:r>
              <a:rPr lang="en-US" sz="28800" dirty="0">
                <a:solidFill>
                  <a:srgbClr val="FFFFFF">
                    <a:alpha val="30000"/>
                  </a:srgbClr>
                </a:solidFill>
                <a:latin typeface="Lobster 1.3" charset="0"/>
                <a:ea typeface="Arial"/>
                <a:cs typeface="Lobster 1.3" charset="0"/>
                <a:sym typeface="Lobster 1.3" charset="0"/>
              </a:rPr>
              <a:t>03</a:t>
            </a:r>
          </a:p>
        </p:txBody>
      </p:sp>
      <p:sp>
        <p:nvSpPr>
          <p:cNvPr id="9221" name="Rectangle 5"/>
          <p:cNvSpPr>
            <a:spLocks/>
          </p:cNvSpPr>
          <p:nvPr/>
        </p:nvSpPr>
        <p:spPr bwMode="auto">
          <a:xfrm>
            <a:off x="2667000" y="5930900"/>
            <a:ext cx="38862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6400" dirty="0">
                <a:solidFill>
                  <a:srgbClr val="FFFFFF"/>
                </a:solidFill>
                <a:latin typeface="Lobster 1.3" charset="0"/>
                <a:ea typeface="Arial"/>
                <a:cs typeface="Lobster 1.3" charset="0"/>
                <a:sym typeface="Lobster 1.3" charset="0"/>
              </a:rPr>
              <a:t>Budgeting </a:t>
            </a:r>
          </a:p>
        </p:txBody>
      </p:sp>
      <p:sp>
        <p:nvSpPr>
          <p:cNvPr id="9222" name="Rectangle 6"/>
          <p:cNvSpPr>
            <a:spLocks/>
          </p:cNvSpPr>
          <p:nvPr/>
        </p:nvSpPr>
        <p:spPr bwMode="auto">
          <a:xfrm>
            <a:off x="10237788" y="5930900"/>
            <a:ext cx="38862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6400" dirty="0">
                <a:solidFill>
                  <a:srgbClr val="FFFFFF"/>
                </a:solidFill>
                <a:latin typeface="Lobster 1.3" charset="0"/>
                <a:ea typeface="Arial"/>
                <a:cs typeface="Lobster 1.3" charset="0"/>
                <a:sym typeface="Lobster 1.3" charset="0"/>
              </a:rPr>
              <a:t>Property Taxes</a:t>
            </a:r>
          </a:p>
        </p:txBody>
      </p:sp>
      <p:sp>
        <p:nvSpPr>
          <p:cNvPr id="9223" name="Rectangle 7"/>
          <p:cNvSpPr>
            <a:spLocks/>
          </p:cNvSpPr>
          <p:nvPr/>
        </p:nvSpPr>
        <p:spPr bwMode="auto">
          <a:xfrm>
            <a:off x="17552988" y="5930900"/>
            <a:ext cx="38862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6400" dirty="0">
                <a:solidFill>
                  <a:srgbClr val="FFFFFF"/>
                </a:solidFill>
                <a:latin typeface="Lobster 1.3" charset="0"/>
                <a:ea typeface="Arial"/>
                <a:cs typeface="Lobster 1.3" charset="0"/>
                <a:sym typeface="Lobster 1.3" charset="0"/>
              </a:rPr>
              <a:t>Program Fees</a:t>
            </a:r>
          </a:p>
        </p:txBody>
      </p:sp>
      <p:sp>
        <p:nvSpPr>
          <p:cNvPr id="9224" name="Rectangle 8"/>
          <p:cNvSpPr>
            <a:spLocks/>
          </p:cNvSpPr>
          <p:nvPr/>
        </p:nvSpPr>
        <p:spPr bwMode="auto">
          <a:xfrm>
            <a:off x="13182600" y="416004"/>
            <a:ext cx="9860392"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7200" u="sng" dirty="0">
                <a:solidFill>
                  <a:srgbClr val="FFFFFF"/>
                </a:solidFill>
                <a:latin typeface="Lobster 1.3" charset="0"/>
                <a:ea typeface="Arial"/>
                <a:cs typeface="Lobster 1.3" charset="0"/>
                <a:sym typeface="Lobster 1.3" charset="0"/>
              </a:rPr>
              <a:t>Municipal</a:t>
            </a:r>
            <a:r>
              <a:rPr lang="en-US" sz="7200" dirty="0">
                <a:solidFill>
                  <a:srgbClr val="FFFFFF"/>
                </a:solidFill>
                <a:latin typeface="Lobster 1.3" charset="0"/>
                <a:ea typeface="Arial"/>
                <a:cs typeface="Lobster 1.3" charset="0"/>
                <a:sym typeface="Lobster 1.3" charset="0"/>
              </a:rPr>
              <a:t> Agency Funding</a:t>
            </a:r>
          </a:p>
        </p:txBody>
      </p:sp>
      <p:sp>
        <p:nvSpPr>
          <p:cNvPr id="9226" name="Rectangle 10"/>
          <p:cNvSpPr>
            <a:spLocks/>
          </p:cNvSpPr>
          <p:nvPr/>
        </p:nvSpPr>
        <p:spPr bwMode="auto">
          <a:xfrm>
            <a:off x="2419350" y="9118600"/>
            <a:ext cx="488950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nSpc>
                <a:spcPct val="130000"/>
              </a:lnSpc>
            </a:pPr>
            <a:r>
              <a:rPr lang="en-US" sz="2400" dirty="0">
                <a:solidFill>
                  <a:srgbClr val="FFFFFF"/>
                </a:solidFill>
                <a:latin typeface="Arial"/>
                <a:ea typeface="Arial"/>
                <a:cs typeface="Arial"/>
                <a:sym typeface="Helvetica Neue" charset="0"/>
              </a:rPr>
              <a:t>Municipal agencies rely on government budgets to disperse funds </a:t>
            </a:r>
          </a:p>
        </p:txBody>
      </p:sp>
      <p:sp>
        <p:nvSpPr>
          <p:cNvPr id="9227" name="AutoShape 11"/>
          <p:cNvSpPr>
            <a:spLocks/>
          </p:cNvSpPr>
          <p:nvPr/>
        </p:nvSpPr>
        <p:spPr bwMode="auto">
          <a:xfrm>
            <a:off x="4267200" y="8470900"/>
            <a:ext cx="1206500" cy="127000"/>
          </a:xfrm>
          <a:custGeom>
            <a:avLst/>
            <a:gdLst/>
            <a:ahLst/>
            <a:cxnLst/>
            <a:rect l="0" t="0" r="r" b="b"/>
            <a:pathLst>
              <a:path w="21600" h="21600">
                <a:moveTo>
                  <a:pt x="0" y="21600"/>
                </a:moveTo>
                <a:lnTo>
                  <a:pt x="2474" y="0"/>
                </a:lnTo>
                <a:lnTo>
                  <a:pt x="5264" y="21600"/>
                </a:lnTo>
                <a:lnTo>
                  <a:pt x="8054" y="0"/>
                </a:lnTo>
                <a:lnTo>
                  <a:pt x="10843" y="21600"/>
                </a:lnTo>
                <a:lnTo>
                  <a:pt x="13633" y="0"/>
                </a:lnTo>
                <a:lnTo>
                  <a:pt x="16423" y="21600"/>
                </a:lnTo>
                <a:lnTo>
                  <a:pt x="19212" y="0"/>
                </a:lnTo>
                <a:lnTo>
                  <a:pt x="21600" y="21600"/>
                </a:lnTo>
              </a:path>
            </a:pathLst>
          </a:custGeom>
          <a:noFill/>
          <a:ln w="127000" cap="flat">
            <a:solidFill>
              <a:schemeClr val="accent2"/>
            </a:solidFill>
            <a:prstDash val="solid"/>
            <a:miter lim="800000"/>
            <a:headEnd type="none" w="med" len="med"/>
            <a:tailEnd type="none" w="med" len="med"/>
          </a:ln>
        </p:spPr>
        <p:txBody>
          <a:bodyPr lIns="0" tIns="0" rIns="0" bIns="0"/>
          <a:lstStyle/>
          <a:p>
            <a:endParaRPr lang="en-US" dirty="0">
              <a:latin typeface="Arial"/>
              <a:ea typeface="Arial"/>
              <a:cs typeface="Arial"/>
            </a:endParaRPr>
          </a:p>
        </p:txBody>
      </p:sp>
      <p:sp>
        <p:nvSpPr>
          <p:cNvPr id="9228" name="Rectangle 12"/>
          <p:cNvSpPr>
            <a:spLocks/>
          </p:cNvSpPr>
          <p:nvPr/>
        </p:nvSpPr>
        <p:spPr bwMode="auto">
          <a:xfrm>
            <a:off x="9734550" y="9118600"/>
            <a:ext cx="488950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nSpc>
                <a:spcPct val="130000"/>
              </a:lnSpc>
            </a:pPr>
            <a:r>
              <a:rPr lang="en-US" sz="2400" dirty="0">
                <a:solidFill>
                  <a:srgbClr val="FFFFFF"/>
                </a:solidFill>
                <a:latin typeface="Arial"/>
                <a:ea typeface="Arial"/>
                <a:cs typeface="Arial"/>
                <a:sym typeface="Helvetica Neue" charset="0"/>
              </a:rPr>
              <a:t>Property taxes fund important programs and services for Animal Control/Service departments</a:t>
            </a:r>
          </a:p>
        </p:txBody>
      </p:sp>
      <p:sp>
        <p:nvSpPr>
          <p:cNvPr id="9229" name="AutoShape 13"/>
          <p:cNvSpPr>
            <a:spLocks/>
          </p:cNvSpPr>
          <p:nvPr/>
        </p:nvSpPr>
        <p:spPr bwMode="auto">
          <a:xfrm>
            <a:off x="11582400" y="8470900"/>
            <a:ext cx="1206500" cy="127000"/>
          </a:xfrm>
          <a:custGeom>
            <a:avLst/>
            <a:gdLst/>
            <a:ahLst/>
            <a:cxnLst/>
            <a:rect l="0" t="0" r="r" b="b"/>
            <a:pathLst>
              <a:path w="21600" h="21600">
                <a:moveTo>
                  <a:pt x="0" y="21600"/>
                </a:moveTo>
                <a:lnTo>
                  <a:pt x="2474" y="0"/>
                </a:lnTo>
                <a:lnTo>
                  <a:pt x="5264" y="21600"/>
                </a:lnTo>
                <a:lnTo>
                  <a:pt x="8054" y="0"/>
                </a:lnTo>
                <a:lnTo>
                  <a:pt x="10843" y="21600"/>
                </a:lnTo>
                <a:lnTo>
                  <a:pt x="13633" y="0"/>
                </a:lnTo>
                <a:lnTo>
                  <a:pt x="16423" y="21600"/>
                </a:lnTo>
                <a:lnTo>
                  <a:pt x="19212" y="0"/>
                </a:lnTo>
                <a:lnTo>
                  <a:pt x="21600" y="21600"/>
                </a:lnTo>
              </a:path>
            </a:pathLst>
          </a:custGeom>
          <a:noFill/>
          <a:ln w="127000" cap="flat">
            <a:solidFill>
              <a:schemeClr val="accent2"/>
            </a:solidFill>
            <a:prstDash val="solid"/>
            <a:miter lim="800000"/>
            <a:headEnd type="none" w="med" len="med"/>
            <a:tailEnd type="none" w="med" len="med"/>
          </a:ln>
        </p:spPr>
        <p:txBody>
          <a:bodyPr lIns="0" tIns="0" rIns="0" bIns="0"/>
          <a:lstStyle/>
          <a:p>
            <a:endParaRPr lang="en-US" dirty="0">
              <a:latin typeface="Arial"/>
              <a:ea typeface="Arial"/>
              <a:cs typeface="Arial"/>
            </a:endParaRPr>
          </a:p>
        </p:txBody>
      </p:sp>
      <p:sp>
        <p:nvSpPr>
          <p:cNvPr id="9230" name="Rectangle 14"/>
          <p:cNvSpPr>
            <a:spLocks/>
          </p:cNvSpPr>
          <p:nvPr/>
        </p:nvSpPr>
        <p:spPr bwMode="auto">
          <a:xfrm>
            <a:off x="17049750" y="9118600"/>
            <a:ext cx="488950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nSpc>
                <a:spcPct val="130000"/>
              </a:lnSpc>
            </a:pPr>
            <a:r>
              <a:rPr lang="en-US" sz="2400" dirty="0">
                <a:solidFill>
                  <a:srgbClr val="FFFFFF"/>
                </a:solidFill>
                <a:latin typeface="Arial"/>
                <a:ea typeface="Arial"/>
                <a:cs typeface="Arial"/>
                <a:sym typeface="Helvetica Neue" charset="0"/>
              </a:rPr>
              <a:t>There are numerous fees that community members pay for that help generate funds </a:t>
            </a:r>
          </a:p>
        </p:txBody>
      </p:sp>
      <p:sp>
        <p:nvSpPr>
          <p:cNvPr id="9231" name="AutoShape 15"/>
          <p:cNvSpPr>
            <a:spLocks/>
          </p:cNvSpPr>
          <p:nvPr/>
        </p:nvSpPr>
        <p:spPr bwMode="auto">
          <a:xfrm>
            <a:off x="18897600" y="8470900"/>
            <a:ext cx="1206500" cy="127000"/>
          </a:xfrm>
          <a:custGeom>
            <a:avLst/>
            <a:gdLst/>
            <a:ahLst/>
            <a:cxnLst/>
            <a:rect l="0" t="0" r="r" b="b"/>
            <a:pathLst>
              <a:path w="21600" h="21600">
                <a:moveTo>
                  <a:pt x="0" y="21600"/>
                </a:moveTo>
                <a:lnTo>
                  <a:pt x="2474" y="0"/>
                </a:lnTo>
                <a:lnTo>
                  <a:pt x="5264" y="21600"/>
                </a:lnTo>
                <a:lnTo>
                  <a:pt x="8054" y="0"/>
                </a:lnTo>
                <a:lnTo>
                  <a:pt x="10843" y="21600"/>
                </a:lnTo>
                <a:lnTo>
                  <a:pt x="13633" y="0"/>
                </a:lnTo>
                <a:lnTo>
                  <a:pt x="16423" y="21600"/>
                </a:lnTo>
                <a:lnTo>
                  <a:pt x="19212" y="0"/>
                </a:lnTo>
                <a:lnTo>
                  <a:pt x="21600" y="21600"/>
                </a:lnTo>
              </a:path>
            </a:pathLst>
          </a:custGeom>
          <a:noFill/>
          <a:ln w="127000" cap="flat">
            <a:solidFill>
              <a:schemeClr val="accent2"/>
            </a:solidFill>
            <a:prstDash val="solid"/>
            <a:miter lim="800000"/>
            <a:headEnd type="none" w="med" len="med"/>
            <a:tailEnd type="none" w="med" len="med"/>
          </a:ln>
        </p:spPr>
        <p:txBody>
          <a:bodyPr lIns="0" tIns="0" rIns="0" bIns="0"/>
          <a:lstStyle/>
          <a:p>
            <a:endParaRPr lang="en-US" dirty="0">
              <a:latin typeface="Arial"/>
              <a:ea typeface="Arial"/>
              <a:cs typeface="Arial"/>
            </a:endParaRPr>
          </a:p>
        </p:txBody>
      </p:sp>
      <p:sp>
        <p:nvSpPr>
          <p:cNvPr id="9232" name="AutoShape 16"/>
          <p:cNvSpPr>
            <a:spLocks/>
          </p:cNvSpPr>
          <p:nvPr/>
        </p:nvSpPr>
        <p:spPr bwMode="auto">
          <a:xfrm>
            <a:off x="4610100" y="3898900"/>
            <a:ext cx="752475" cy="914400"/>
          </a:xfrm>
          <a:custGeom>
            <a:avLst/>
            <a:gdLst/>
            <a:ahLst/>
            <a:cxnLst/>
            <a:rect l="0" t="0" r="r" b="b"/>
            <a:pathLst>
              <a:path w="21600" h="2160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accent2"/>
          </a:solidFill>
          <a:ln>
            <a:noFill/>
          </a:ln>
        </p:spPr>
        <p:txBody>
          <a:bodyPr lIns="0" tIns="0" rIns="0" bIns="0"/>
          <a:lstStyle/>
          <a:p>
            <a:endParaRPr lang="en-US" dirty="0">
              <a:latin typeface="Arial"/>
              <a:ea typeface="Arial"/>
              <a:cs typeface="Arial"/>
            </a:endParaRPr>
          </a:p>
        </p:txBody>
      </p:sp>
      <p:pic>
        <p:nvPicPr>
          <p:cNvPr id="3" name="Graphic 2" descr="House with solid fill">
            <a:extLst>
              <a:ext uri="{FF2B5EF4-FFF2-40B4-BE49-F238E27FC236}">
                <a16:creationId xmlns:a16="http://schemas.microsoft.com/office/drawing/2014/main" id="{CC4A3E65-205F-441E-A3B8-9B29C6927538}"/>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1534775" y="3823783"/>
            <a:ext cx="1169194" cy="1169194"/>
          </a:xfrm>
          <a:prstGeom prst="rect">
            <a:avLst/>
          </a:prstGeom>
        </p:spPr>
      </p:pic>
      <p:pic>
        <p:nvPicPr>
          <p:cNvPr id="5" name="Graphic 4" descr="Money with solid fill">
            <a:extLst>
              <a:ext uri="{FF2B5EF4-FFF2-40B4-BE49-F238E27FC236}">
                <a16:creationId xmlns:a16="http://schemas.microsoft.com/office/drawing/2014/main" id="{A4CE69CE-0E2E-4C39-8AE2-594A57DF0E2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8925310" y="3805130"/>
            <a:ext cx="1206499" cy="1206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Line 1"/>
          <p:cNvSpPr>
            <a:spLocks noChangeShapeType="1"/>
          </p:cNvSpPr>
          <p:nvPr/>
        </p:nvSpPr>
        <p:spPr bwMode="auto">
          <a:xfrm>
            <a:off x="12190412" y="3176"/>
            <a:ext cx="1588" cy="7752834"/>
          </a:xfrm>
          <a:prstGeom prst="line">
            <a:avLst/>
          </a:prstGeom>
          <a:noFill/>
          <a:ln w="38100" cap="flat">
            <a:solidFill>
              <a:schemeClr val="accent2"/>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dirty="0">
              <a:latin typeface="Arial"/>
              <a:ea typeface="Arial"/>
              <a:cs typeface="Arial"/>
            </a:endParaRPr>
          </a:p>
        </p:txBody>
      </p:sp>
      <p:sp>
        <p:nvSpPr>
          <p:cNvPr id="15" name="Rectangle 3">
            <a:extLst>
              <a:ext uri="{FF2B5EF4-FFF2-40B4-BE49-F238E27FC236}">
                <a16:creationId xmlns:a16="http://schemas.microsoft.com/office/drawing/2014/main" id="{38E068E9-CF6F-4528-8158-6CC714BAEFC6}"/>
              </a:ext>
            </a:extLst>
          </p:cNvPr>
          <p:cNvSpPr>
            <a:spLocks/>
          </p:cNvSpPr>
          <p:nvPr/>
        </p:nvSpPr>
        <p:spPr bwMode="auto">
          <a:xfrm>
            <a:off x="9601200" y="935093"/>
            <a:ext cx="5029200" cy="2059373"/>
          </a:xfrm>
          <a:prstGeom prst="rect">
            <a:avLst/>
          </a:prstGeom>
          <a:solidFill>
            <a:srgbClr val="FFFFFF"/>
          </a:solidFill>
          <a:ln w="63500" cap="flat">
            <a:solidFill>
              <a:schemeClr val="accent2"/>
            </a:solidFill>
            <a:prstDash val="solid"/>
            <a:miter lim="800000"/>
            <a:headEnd type="none" w="med" len="med"/>
            <a:tailEnd type="none" w="med" len="med"/>
          </a:ln>
        </p:spPr>
        <p:txBody>
          <a:bodyPr lIns="0" tIns="0" rIns="0" bIns="0"/>
          <a:lstStyle/>
          <a:p>
            <a:endParaRPr lang="en-US" dirty="0">
              <a:latin typeface="Arial"/>
              <a:ea typeface="Arial"/>
              <a:cs typeface="Arial"/>
            </a:endParaRPr>
          </a:p>
        </p:txBody>
      </p:sp>
      <p:grpSp>
        <p:nvGrpSpPr>
          <p:cNvPr id="9" name="Group 8">
            <a:extLst>
              <a:ext uri="{FF2B5EF4-FFF2-40B4-BE49-F238E27FC236}">
                <a16:creationId xmlns:a16="http://schemas.microsoft.com/office/drawing/2014/main" id="{699F5F54-B49C-4510-AD63-0C1D840F7F3A}"/>
              </a:ext>
            </a:extLst>
          </p:cNvPr>
          <p:cNvGrpSpPr/>
          <p:nvPr/>
        </p:nvGrpSpPr>
        <p:grpSpPr>
          <a:xfrm>
            <a:off x="5526086" y="1641156"/>
            <a:ext cx="13328648" cy="11955583"/>
            <a:chOff x="8749903" y="7755968"/>
            <a:chExt cx="6877843" cy="6412468"/>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894"/>
            <a:stretch/>
          </p:blipFill>
          <p:spPr>
            <a:xfrm>
              <a:off x="8749903" y="8928099"/>
              <a:ext cx="6877843" cy="5240337"/>
            </a:xfrm>
            <a:prstGeom prst="rect">
              <a:avLst/>
            </a:prstGeom>
          </p:spPr>
        </p:pic>
        <p:sp>
          <p:nvSpPr>
            <p:cNvPr id="13321" name="Rectangle 9"/>
            <p:cNvSpPr>
              <a:spLocks/>
            </p:cNvSpPr>
            <p:nvPr/>
          </p:nvSpPr>
          <p:spPr bwMode="auto">
            <a:xfrm>
              <a:off x="11107956" y="7755968"/>
              <a:ext cx="2109311" cy="264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spcBef>
                  <a:spcPts val="1500"/>
                </a:spcBef>
              </a:pPr>
              <a:r>
                <a:rPr lang="en-US" sz="3200" b="1" dirty="0">
                  <a:solidFill>
                    <a:srgbClr val="1A1A1A"/>
                  </a:solidFill>
                  <a:latin typeface="Lobster 1.3" charset="0"/>
                  <a:ea typeface="Arial"/>
                  <a:cs typeface="Lobster 1.3" charset="0"/>
                  <a:sym typeface="Lobster 1.3" charset="0"/>
                </a:rPr>
                <a:t>US Annual Donor Giving</a:t>
              </a:r>
            </a:p>
          </p:txBody>
        </p:sp>
      </p:grpSp>
      <p:sp>
        <p:nvSpPr>
          <p:cNvPr id="2" name="TextBox 1">
            <a:extLst>
              <a:ext uri="{FF2B5EF4-FFF2-40B4-BE49-F238E27FC236}">
                <a16:creationId xmlns:a16="http://schemas.microsoft.com/office/drawing/2014/main" id="{8B32FD6D-77C7-4808-AD67-6D3B00813BF6}"/>
              </a:ext>
            </a:extLst>
          </p:cNvPr>
          <p:cNvSpPr txBox="1"/>
          <p:nvPr/>
        </p:nvSpPr>
        <p:spPr>
          <a:xfrm>
            <a:off x="16611600" y="13041868"/>
            <a:ext cx="7694612" cy="369332"/>
          </a:xfrm>
          <a:prstGeom prst="rect">
            <a:avLst/>
          </a:prstGeom>
          <a:noFill/>
        </p:spPr>
        <p:txBody>
          <a:bodyPr wrap="square" rtlCol="0">
            <a:spAutoFit/>
          </a:bodyPr>
          <a:lstStyle/>
          <a:p>
            <a:r>
              <a:rPr lang="en-US" sz="1800" dirty="0">
                <a:solidFill>
                  <a:schemeClr val="accent5"/>
                </a:solidFill>
                <a:latin typeface="Lobster 1.3"/>
              </a:rPr>
              <a:t>*Estimate developed jointly by the Foundation Center and Giving USA</a:t>
            </a:r>
          </a:p>
        </p:txBody>
      </p:sp>
      <p:sp>
        <p:nvSpPr>
          <p:cNvPr id="14" name="TextBox 13">
            <a:extLst>
              <a:ext uri="{FF2B5EF4-FFF2-40B4-BE49-F238E27FC236}">
                <a16:creationId xmlns:a16="http://schemas.microsoft.com/office/drawing/2014/main" id="{21AB6CA4-5780-4ABD-A028-2B244E0BCB6C}"/>
              </a:ext>
            </a:extLst>
          </p:cNvPr>
          <p:cNvSpPr txBox="1"/>
          <p:nvPr/>
        </p:nvSpPr>
        <p:spPr>
          <a:xfrm>
            <a:off x="-3796178" y="119260"/>
            <a:ext cx="15986588" cy="1200329"/>
          </a:xfrm>
          <a:prstGeom prst="rect">
            <a:avLst/>
          </a:prstGeom>
          <a:noFill/>
        </p:spPr>
        <p:txBody>
          <a:bodyPr wrap="square" rtlCol="0" anchor="ctr">
            <a:spAutoFit/>
          </a:bodyPr>
          <a:lstStyle/>
          <a:p>
            <a:pPr algn="ctr"/>
            <a:r>
              <a:rPr lang="en-US" sz="7200" b="1" dirty="0">
                <a:solidFill>
                  <a:schemeClr val="tx1"/>
                </a:solidFill>
                <a:latin typeface="Lobster 1.3"/>
                <a:ea typeface="Open Sans" panose="020B0606030504020204" pitchFamily="34" charset="0"/>
                <a:cs typeface="Open Sans" panose="020B0606030504020204" pitchFamily="34" charset="0"/>
              </a:rPr>
              <a:t>Nonprofit Funding</a:t>
            </a:r>
          </a:p>
        </p:txBody>
      </p:sp>
    </p:spTree>
    <p:extLst>
      <p:ext uri="{BB962C8B-B14F-4D97-AF65-F5344CB8AC3E}">
        <p14:creationId xmlns:p14="http://schemas.microsoft.com/office/powerpoint/2010/main" val="273615118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3532B-51F1-4DFA-8B0C-C7F5E5938E8A}"/>
              </a:ext>
            </a:extLst>
          </p:cNvPr>
          <p:cNvPicPr>
            <a:picLocks noChangeAspect="1"/>
          </p:cNvPicPr>
          <p:nvPr/>
        </p:nvPicPr>
        <p:blipFill>
          <a:blip r:embed="rId2">
            <a:alphaModFix amt="35000"/>
          </a:blip>
          <a:stretch>
            <a:fillRect/>
          </a:stretch>
        </p:blipFill>
        <p:spPr>
          <a:xfrm>
            <a:off x="0" y="-1278835"/>
            <a:ext cx="24383999" cy="16273670"/>
          </a:xfrm>
          <a:prstGeom prst="rect">
            <a:avLst/>
          </a:prstGeom>
        </p:spPr>
      </p:pic>
      <p:sp>
        <p:nvSpPr>
          <p:cNvPr id="9218" name="Rectangle 2"/>
          <p:cNvSpPr>
            <a:spLocks/>
          </p:cNvSpPr>
          <p:nvPr/>
        </p:nvSpPr>
        <p:spPr bwMode="auto">
          <a:xfrm>
            <a:off x="3260242" y="4114800"/>
            <a:ext cx="3218830" cy="4875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alpha val="29999"/>
                  </a:schemeClr>
                </a:solidFill>
                <a:miter lim="800000"/>
                <a:headEnd type="none" w="med" len="med"/>
                <a:tailEnd type="none" w="med" len="med"/>
              </a14:hiddenLine>
            </a:ext>
          </a:extLst>
        </p:spPr>
        <p:txBody>
          <a:bodyPr wrap="none" lIns="0" tIns="0" rIns="0" bIns="0" anchor="ctr">
            <a:spAutoFit/>
          </a:bodyPr>
          <a:lstStyle/>
          <a:p>
            <a:r>
              <a:rPr lang="en-US" sz="28800" dirty="0">
                <a:solidFill>
                  <a:srgbClr val="FFFFFF">
                    <a:alpha val="30000"/>
                  </a:srgbClr>
                </a:solidFill>
                <a:latin typeface="Lobster 1.3" charset="0"/>
                <a:ea typeface="Arial"/>
                <a:cs typeface="Lobster 1.3" charset="0"/>
                <a:sym typeface="Lobster 1.3" charset="0"/>
              </a:rPr>
              <a:t>01</a:t>
            </a:r>
          </a:p>
        </p:txBody>
      </p:sp>
      <p:sp>
        <p:nvSpPr>
          <p:cNvPr id="9219" name="Rectangle 3"/>
          <p:cNvSpPr>
            <a:spLocks/>
          </p:cNvSpPr>
          <p:nvPr/>
        </p:nvSpPr>
        <p:spPr bwMode="auto">
          <a:xfrm>
            <a:off x="10231885" y="4114800"/>
            <a:ext cx="3907531" cy="4875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alpha val="29999"/>
                  </a:schemeClr>
                </a:solidFill>
                <a:miter lim="800000"/>
                <a:headEnd type="none" w="med" len="med"/>
                <a:tailEnd type="none" w="med" len="med"/>
              </a14:hiddenLine>
            </a:ext>
          </a:extLst>
        </p:spPr>
        <p:txBody>
          <a:bodyPr wrap="none" lIns="0" tIns="0" rIns="0" bIns="0" anchor="ctr">
            <a:spAutoFit/>
          </a:bodyPr>
          <a:lstStyle/>
          <a:p>
            <a:r>
              <a:rPr lang="en-US" sz="28800" dirty="0">
                <a:solidFill>
                  <a:srgbClr val="FFFFFF">
                    <a:alpha val="30000"/>
                  </a:srgbClr>
                </a:solidFill>
                <a:latin typeface="Lobster 1.3" charset="0"/>
                <a:ea typeface="Arial"/>
                <a:cs typeface="Lobster 1.3" charset="0"/>
                <a:sym typeface="Lobster 1.3" charset="0"/>
              </a:rPr>
              <a:t>02</a:t>
            </a:r>
          </a:p>
        </p:txBody>
      </p:sp>
      <p:sp>
        <p:nvSpPr>
          <p:cNvPr id="9220" name="Rectangle 4"/>
          <p:cNvSpPr>
            <a:spLocks/>
          </p:cNvSpPr>
          <p:nvPr/>
        </p:nvSpPr>
        <p:spPr bwMode="auto">
          <a:xfrm>
            <a:off x="17627749" y="4336399"/>
            <a:ext cx="3744615" cy="443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alpha val="29999"/>
                  </a:schemeClr>
                </a:solidFill>
                <a:miter lim="800000"/>
                <a:headEnd type="none" w="med" len="med"/>
                <a:tailEnd type="none" w="med" len="med"/>
              </a14:hiddenLine>
            </a:ext>
          </a:extLst>
        </p:spPr>
        <p:txBody>
          <a:bodyPr wrap="none" lIns="0" tIns="0" rIns="0" bIns="0" anchor="ctr">
            <a:spAutoFit/>
          </a:bodyPr>
          <a:lstStyle/>
          <a:p>
            <a:r>
              <a:rPr lang="en-US" sz="28800" dirty="0">
                <a:solidFill>
                  <a:srgbClr val="FFFFFF">
                    <a:alpha val="30000"/>
                  </a:srgbClr>
                </a:solidFill>
                <a:latin typeface="Lobster 1.3" charset="0"/>
                <a:ea typeface="Arial"/>
                <a:cs typeface="Lobster 1.3" charset="0"/>
                <a:sym typeface="Lobster 1.3" charset="0"/>
              </a:rPr>
              <a:t>03</a:t>
            </a:r>
          </a:p>
        </p:txBody>
      </p:sp>
      <p:sp>
        <p:nvSpPr>
          <p:cNvPr id="9221" name="Rectangle 5"/>
          <p:cNvSpPr>
            <a:spLocks/>
          </p:cNvSpPr>
          <p:nvPr/>
        </p:nvSpPr>
        <p:spPr bwMode="auto">
          <a:xfrm>
            <a:off x="2935288" y="5930900"/>
            <a:ext cx="38862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6400" dirty="0">
                <a:solidFill>
                  <a:srgbClr val="FFFFFF"/>
                </a:solidFill>
                <a:latin typeface="Lobster 1.3" charset="0"/>
                <a:ea typeface="Arial"/>
                <a:cs typeface="Lobster 1.3" charset="0"/>
                <a:sym typeface="Lobster 1.3" charset="0"/>
              </a:rPr>
              <a:t>Grants</a:t>
            </a:r>
          </a:p>
        </p:txBody>
      </p:sp>
      <p:sp>
        <p:nvSpPr>
          <p:cNvPr id="9222" name="Rectangle 6"/>
          <p:cNvSpPr>
            <a:spLocks/>
          </p:cNvSpPr>
          <p:nvPr/>
        </p:nvSpPr>
        <p:spPr bwMode="auto">
          <a:xfrm>
            <a:off x="9498012" y="5930900"/>
            <a:ext cx="5056188"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6400" dirty="0">
                <a:solidFill>
                  <a:srgbClr val="FFFFFF"/>
                </a:solidFill>
                <a:latin typeface="Lobster 1.3" charset="0"/>
                <a:ea typeface="Arial"/>
                <a:cs typeface="Lobster 1.3" charset="0"/>
                <a:sym typeface="Lobster 1.3" charset="0"/>
              </a:rPr>
              <a:t>Events &amp;</a:t>
            </a:r>
            <a:br>
              <a:rPr lang="en-US" sz="6400" dirty="0">
                <a:solidFill>
                  <a:srgbClr val="FFFFFF"/>
                </a:solidFill>
                <a:latin typeface="Lobster 1.3" charset="0"/>
                <a:ea typeface="Arial"/>
                <a:cs typeface="Lobster 1.3" charset="0"/>
                <a:sym typeface="Lobster 1.3" charset="0"/>
              </a:rPr>
            </a:br>
            <a:r>
              <a:rPr lang="en-US" sz="6400" dirty="0">
                <a:solidFill>
                  <a:srgbClr val="FFFFFF"/>
                </a:solidFill>
                <a:latin typeface="Lobster 1.3" charset="0"/>
                <a:ea typeface="Arial"/>
                <a:cs typeface="Lobster 1.3" charset="0"/>
                <a:sym typeface="Lobster 1.3" charset="0"/>
              </a:rPr>
              <a:t>Programs</a:t>
            </a:r>
          </a:p>
        </p:txBody>
      </p:sp>
      <p:sp>
        <p:nvSpPr>
          <p:cNvPr id="9223" name="Rectangle 7"/>
          <p:cNvSpPr>
            <a:spLocks/>
          </p:cNvSpPr>
          <p:nvPr/>
        </p:nvSpPr>
        <p:spPr bwMode="auto">
          <a:xfrm>
            <a:off x="17552988" y="5930900"/>
            <a:ext cx="38862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6400" dirty="0">
                <a:solidFill>
                  <a:srgbClr val="FFFFFF"/>
                </a:solidFill>
                <a:latin typeface="Lobster 1.3" charset="0"/>
                <a:ea typeface="Arial"/>
                <a:cs typeface="Lobster 1.3" charset="0"/>
                <a:sym typeface="Lobster 1.3" charset="0"/>
              </a:rPr>
              <a:t>Donor Support</a:t>
            </a:r>
          </a:p>
        </p:txBody>
      </p:sp>
      <p:sp>
        <p:nvSpPr>
          <p:cNvPr id="9224" name="Rectangle 8"/>
          <p:cNvSpPr>
            <a:spLocks/>
          </p:cNvSpPr>
          <p:nvPr/>
        </p:nvSpPr>
        <p:spPr bwMode="auto">
          <a:xfrm>
            <a:off x="889000" y="430252"/>
            <a:ext cx="9799029"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7200" u="sng" dirty="0">
                <a:solidFill>
                  <a:srgbClr val="FFFFFF"/>
                </a:solidFill>
                <a:latin typeface="Lobster 1.3" charset="0"/>
                <a:ea typeface="Arial"/>
                <a:cs typeface="Lobster 1.3" charset="0"/>
                <a:sym typeface="Lobster 1.3" charset="0"/>
              </a:rPr>
              <a:t>Nonprofit</a:t>
            </a:r>
            <a:r>
              <a:rPr lang="en-US" sz="7200" dirty="0">
                <a:solidFill>
                  <a:srgbClr val="FFFFFF"/>
                </a:solidFill>
                <a:latin typeface="Lobster 1.3" charset="0"/>
                <a:ea typeface="Arial"/>
                <a:cs typeface="Lobster 1.3" charset="0"/>
                <a:sym typeface="Lobster 1.3" charset="0"/>
              </a:rPr>
              <a:t> Agency Funding</a:t>
            </a:r>
          </a:p>
        </p:txBody>
      </p:sp>
      <p:sp>
        <p:nvSpPr>
          <p:cNvPr id="9226" name="Rectangle 10"/>
          <p:cNvSpPr>
            <a:spLocks/>
          </p:cNvSpPr>
          <p:nvPr/>
        </p:nvSpPr>
        <p:spPr bwMode="auto">
          <a:xfrm>
            <a:off x="2419350" y="9118600"/>
            <a:ext cx="488950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nSpc>
                <a:spcPct val="130000"/>
              </a:lnSpc>
            </a:pPr>
            <a:r>
              <a:rPr lang="en-US" sz="2400" dirty="0">
                <a:solidFill>
                  <a:srgbClr val="FFFFFF"/>
                </a:solidFill>
                <a:latin typeface="Arial"/>
                <a:ea typeface="Arial"/>
                <a:cs typeface="Arial"/>
                <a:sym typeface="Helvetica Neue" charset="0"/>
              </a:rPr>
              <a:t>Many nonprofits write a number of grants each year to fund certain vital programs/services</a:t>
            </a:r>
          </a:p>
        </p:txBody>
      </p:sp>
      <p:sp>
        <p:nvSpPr>
          <p:cNvPr id="9227" name="AutoShape 11"/>
          <p:cNvSpPr>
            <a:spLocks/>
          </p:cNvSpPr>
          <p:nvPr/>
        </p:nvSpPr>
        <p:spPr bwMode="auto">
          <a:xfrm>
            <a:off x="4267200" y="8470900"/>
            <a:ext cx="1206500" cy="127000"/>
          </a:xfrm>
          <a:custGeom>
            <a:avLst/>
            <a:gdLst/>
            <a:ahLst/>
            <a:cxnLst/>
            <a:rect l="0" t="0" r="r" b="b"/>
            <a:pathLst>
              <a:path w="21600" h="21600">
                <a:moveTo>
                  <a:pt x="0" y="21600"/>
                </a:moveTo>
                <a:lnTo>
                  <a:pt x="2474" y="0"/>
                </a:lnTo>
                <a:lnTo>
                  <a:pt x="5264" y="21600"/>
                </a:lnTo>
                <a:lnTo>
                  <a:pt x="8054" y="0"/>
                </a:lnTo>
                <a:lnTo>
                  <a:pt x="10843" y="21600"/>
                </a:lnTo>
                <a:lnTo>
                  <a:pt x="13633" y="0"/>
                </a:lnTo>
                <a:lnTo>
                  <a:pt x="16423" y="21600"/>
                </a:lnTo>
                <a:lnTo>
                  <a:pt x="19212" y="0"/>
                </a:lnTo>
                <a:lnTo>
                  <a:pt x="21600" y="21600"/>
                </a:lnTo>
              </a:path>
            </a:pathLst>
          </a:custGeom>
          <a:noFill/>
          <a:ln w="127000" cap="flat">
            <a:solidFill>
              <a:schemeClr val="accent2"/>
            </a:solidFill>
            <a:prstDash val="solid"/>
            <a:miter lim="800000"/>
            <a:headEnd type="none" w="med" len="med"/>
            <a:tailEnd type="none" w="med" len="med"/>
          </a:ln>
        </p:spPr>
        <p:txBody>
          <a:bodyPr lIns="0" tIns="0" rIns="0" bIns="0"/>
          <a:lstStyle/>
          <a:p>
            <a:endParaRPr lang="en-US" dirty="0">
              <a:latin typeface="Arial"/>
              <a:ea typeface="Arial"/>
              <a:cs typeface="Arial"/>
            </a:endParaRPr>
          </a:p>
        </p:txBody>
      </p:sp>
      <p:sp>
        <p:nvSpPr>
          <p:cNvPr id="9228" name="Rectangle 12"/>
          <p:cNvSpPr>
            <a:spLocks/>
          </p:cNvSpPr>
          <p:nvPr/>
        </p:nvSpPr>
        <p:spPr bwMode="auto">
          <a:xfrm>
            <a:off x="9734550" y="9118600"/>
            <a:ext cx="488950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nSpc>
                <a:spcPct val="130000"/>
              </a:lnSpc>
            </a:pPr>
            <a:r>
              <a:rPr lang="en-US" sz="2400" dirty="0" smtClean="0">
                <a:solidFill>
                  <a:srgbClr val="FFFFFF"/>
                </a:solidFill>
                <a:latin typeface="Arial"/>
                <a:ea typeface="Arial"/>
                <a:cs typeface="Arial"/>
                <a:sym typeface="Helvetica Neue" charset="0"/>
              </a:rPr>
              <a:t>Events and programs </a:t>
            </a:r>
            <a:r>
              <a:rPr lang="en-US" sz="2400" dirty="0">
                <a:solidFill>
                  <a:srgbClr val="FFFFFF"/>
                </a:solidFill>
                <a:latin typeface="Arial"/>
                <a:ea typeface="Arial"/>
                <a:cs typeface="Arial"/>
                <a:sym typeface="Helvetica Neue" charset="0"/>
              </a:rPr>
              <a:t>are important for two reasons: raising funds and raising community </a:t>
            </a:r>
            <a:r>
              <a:rPr lang="en-US" sz="2400" dirty="0" smtClean="0">
                <a:solidFill>
                  <a:srgbClr val="FFFFFF"/>
                </a:solidFill>
                <a:latin typeface="Arial"/>
                <a:ea typeface="Arial"/>
                <a:cs typeface="Arial"/>
                <a:sym typeface="Helvetica Neue" charset="0"/>
              </a:rPr>
              <a:t>awareness while providing vital services</a:t>
            </a:r>
            <a:endParaRPr lang="en-US" sz="2400" dirty="0">
              <a:solidFill>
                <a:srgbClr val="FFFFFF"/>
              </a:solidFill>
              <a:latin typeface="Arial"/>
              <a:ea typeface="Arial"/>
              <a:cs typeface="Arial"/>
              <a:sym typeface="Helvetica Neue" charset="0"/>
            </a:endParaRPr>
          </a:p>
        </p:txBody>
      </p:sp>
      <p:sp>
        <p:nvSpPr>
          <p:cNvPr id="9229" name="AutoShape 13"/>
          <p:cNvSpPr>
            <a:spLocks/>
          </p:cNvSpPr>
          <p:nvPr/>
        </p:nvSpPr>
        <p:spPr bwMode="auto">
          <a:xfrm>
            <a:off x="11582400" y="8470900"/>
            <a:ext cx="1206500" cy="127000"/>
          </a:xfrm>
          <a:custGeom>
            <a:avLst/>
            <a:gdLst/>
            <a:ahLst/>
            <a:cxnLst/>
            <a:rect l="0" t="0" r="r" b="b"/>
            <a:pathLst>
              <a:path w="21600" h="21600">
                <a:moveTo>
                  <a:pt x="0" y="21600"/>
                </a:moveTo>
                <a:lnTo>
                  <a:pt x="2474" y="0"/>
                </a:lnTo>
                <a:lnTo>
                  <a:pt x="5264" y="21600"/>
                </a:lnTo>
                <a:lnTo>
                  <a:pt x="8054" y="0"/>
                </a:lnTo>
                <a:lnTo>
                  <a:pt x="10843" y="21600"/>
                </a:lnTo>
                <a:lnTo>
                  <a:pt x="13633" y="0"/>
                </a:lnTo>
                <a:lnTo>
                  <a:pt x="16423" y="21600"/>
                </a:lnTo>
                <a:lnTo>
                  <a:pt x="19212" y="0"/>
                </a:lnTo>
                <a:lnTo>
                  <a:pt x="21600" y="21600"/>
                </a:lnTo>
              </a:path>
            </a:pathLst>
          </a:custGeom>
          <a:noFill/>
          <a:ln w="127000" cap="flat">
            <a:solidFill>
              <a:schemeClr val="accent2"/>
            </a:solidFill>
            <a:prstDash val="solid"/>
            <a:miter lim="800000"/>
            <a:headEnd type="none" w="med" len="med"/>
            <a:tailEnd type="none" w="med" len="med"/>
          </a:ln>
        </p:spPr>
        <p:txBody>
          <a:bodyPr lIns="0" tIns="0" rIns="0" bIns="0"/>
          <a:lstStyle/>
          <a:p>
            <a:endParaRPr lang="en-US" dirty="0">
              <a:latin typeface="Arial"/>
              <a:ea typeface="Arial"/>
              <a:cs typeface="Arial"/>
            </a:endParaRPr>
          </a:p>
        </p:txBody>
      </p:sp>
      <p:sp>
        <p:nvSpPr>
          <p:cNvPr id="9230" name="Rectangle 14"/>
          <p:cNvSpPr>
            <a:spLocks/>
          </p:cNvSpPr>
          <p:nvPr/>
        </p:nvSpPr>
        <p:spPr bwMode="auto">
          <a:xfrm>
            <a:off x="16916400" y="9118600"/>
            <a:ext cx="527685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0" tIns="0" rIns="0" bIns="0"/>
          <a:lstStyle/>
          <a:p>
            <a:pPr>
              <a:lnSpc>
                <a:spcPct val="130000"/>
              </a:lnSpc>
            </a:pPr>
            <a:r>
              <a:rPr lang="en-US" sz="2400" dirty="0">
                <a:solidFill>
                  <a:srgbClr val="FFFFFF"/>
                </a:solidFill>
                <a:latin typeface="Arial"/>
                <a:ea typeface="Arial"/>
                <a:cs typeface="Arial"/>
                <a:sym typeface="Helvetica Neue" charset="0"/>
              </a:rPr>
              <a:t>Nonprofit orgs are run 100% on donations. Nonprofits rely on individual donations as well as business partnerships and fundraising opportunities to raise funds</a:t>
            </a:r>
          </a:p>
        </p:txBody>
      </p:sp>
      <p:sp>
        <p:nvSpPr>
          <p:cNvPr id="9231" name="AutoShape 15"/>
          <p:cNvSpPr>
            <a:spLocks/>
          </p:cNvSpPr>
          <p:nvPr/>
        </p:nvSpPr>
        <p:spPr bwMode="auto">
          <a:xfrm>
            <a:off x="18897600" y="8470900"/>
            <a:ext cx="1206500" cy="127000"/>
          </a:xfrm>
          <a:custGeom>
            <a:avLst/>
            <a:gdLst/>
            <a:ahLst/>
            <a:cxnLst/>
            <a:rect l="0" t="0" r="r" b="b"/>
            <a:pathLst>
              <a:path w="21600" h="21600">
                <a:moveTo>
                  <a:pt x="0" y="21600"/>
                </a:moveTo>
                <a:lnTo>
                  <a:pt x="2474" y="0"/>
                </a:lnTo>
                <a:lnTo>
                  <a:pt x="5264" y="21600"/>
                </a:lnTo>
                <a:lnTo>
                  <a:pt x="8054" y="0"/>
                </a:lnTo>
                <a:lnTo>
                  <a:pt x="10843" y="21600"/>
                </a:lnTo>
                <a:lnTo>
                  <a:pt x="13633" y="0"/>
                </a:lnTo>
                <a:lnTo>
                  <a:pt x="16423" y="21600"/>
                </a:lnTo>
                <a:lnTo>
                  <a:pt x="19212" y="0"/>
                </a:lnTo>
                <a:lnTo>
                  <a:pt x="21600" y="21600"/>
                </a:lnTo>
              </a:path>
            </a:pathLst>
          </a:custGeom>
          <a:noFill/>
          <a:ln w="127000" cap="flat">
            <a:solidFill>
              <a:schemeClr val="accent2"/>
            </a:solidFill>
            <a:prstDash val="solid"/>
            <a:miter lim="800000"/>
            <a:headEnd type="none" w="med" len="med"/>
            <a:tailEnd type="none" w="med" len="med"/>
          </a:ln>
        </p:spPr>
        <p:txBody>
          <a:bodyPr lIns="0" tIns="0" rIns="0" bIns="0"/>
          <a:lstStyle/>
          <a:p>
            <a:endParaRPr lang="en-US" dirty="0">
              <a:latin typeface="Arial"/>
              <a:ea typeface="Arial"/>
              <a:cs typeface="Arial"/>
            </a:endParaRPr>
          </a:p>
        </p:txBody>
      </p:sp>
      <p:sp>
        <p:nvSpPr>
          <p:cNvPr id="9232" name="AutoShape 16"/>
          <p:cNvSpPr>
            <a:spLocks/>
          </p:cNvSpPr>
          <p:nvPr/>
        </p:nvSpPr>
        <p:spPr bwMode="auto">
          <a:xfrm>
            <a:off x="4610100" y="3898900"/>
            <a:ext cx="752475" cy="914400"/>
          </a:xfrm>
          <a:custGeom>
            <a:avLst/>
            <a:gdLst/>
            <a:ahLst/>
            <a:cxnLst/>
            <a:rect l="0" t="0" r="r" b="b"/>
            <a:pathLst>
              <a:path w="21600" h="2160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accent2"/>
          </a:solidFill>
          <a:ln>
            <a:noFill/>
          </a:ln>
        </p:spPr>
        <p:txBody>
          <a:bodyPr lIns="0" tIns="0" rIns="0" bIns="0"/>
          <a:lstStyle/>
          <a:p>
            <a:endParaRPr lang="en-US" dirty="0">
              <a:latin typeface="Arial"/>
              <a:ea typeface="Arial"/>
              <a:cs typeface="Arial"/>
            </a:endParaRPr>
          </a:p>
        </p:txBody>
      </p:sp>
      <p:pic>
        <p:nvPicPr>
          <p:cNvPr id="3" name="Graphic 2" descr="Confetti ball with solid fill">
            <a:extLst>
              <a:ext uri="{FF2B5EF4-FFF2-40B4-BE49-F238E27FC236}">
                <a16:creationId xmlns:a16="http://schemas.microsoft.com/office/drawing/2014/main" id="{39D9AC5A-8BFA-43B2-8AF6-A8189FF3653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621077" y="3786796"/>
            <a:ext cx="1219200" cy="1219200"/>
          </a:xfrm>
          <a:prstGeom prst="rect">
            <a:avLst/>
          </a:prstGeom>
        </p:spPr>
      </p:pic>
      <p:pic>
        <p:nvPicPr>
          <p:cNvPr id="5" name="Graphic 4" descr="Group of women with solid fill">
            <a:extLst>
              <a:ext uri="{FF2B5EF4-FFF2-40B4-BE49-F238E27FC236}">
                <a16:creationId xmlns:a16="http://schemas.microsoft.com/office/drawing/2014/main" id="{3DB37E2A-FD60-447B-B44B-E3FA3476A8C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8860804" y="3726799"/>
            <a:ext cx="1219200" cy="1219200"/>
          </a:xfrm>
          <a:prstGeom prst="rect">
            <a:avLst/>
          </a:prstGeom>
        </p:spPr>
      </p:pic>
    </p:spTree>
    <p:extLst>
      <p:ext uri="{BB962C8B-B14F-4D97-AF65-F5344CB8AC3E}">
        <p14:creationId xmlns:p14="http://schemas.microsoft.com/office/powerpoint/2010/main" val="3486393194"/>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pn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ean Page ">
  <a:themeElements>
    <a:clrScheme name="Custom 47">
      <a:dk1>
        <a:srgbClr val="1A1A1A"/>
      </a:dk1>
      <a:lt1>
        <a:srgbClr val="FFFFFF"/>
      </a:lt1>
      <a:dk2>
        <a:srgbClr val="1A1A1A"/>
      </a:dk2>
      <a:lt2>
        <a:srgbClr val="FFFFFF"/>
      </a:lt2>
      <a:accent1>
        <a:srgbClr val="1A1A1A"/>
      </a:accent1>
      <a:accent2>
        <a:srgbClr val="B0A377"/>
      </a:accent2>
      <a:accent3>
        <a:srgbClr val="FFFFFF"/>
      </a:accent3>
      <a:accent4>
        <a:srgbClr val="000000"/>
      </a:accent4>
      <a:accent5>
        <a:srgbClr val="B0A377"/>
      </a:accent5>
      <a:accent6>
        <a:srgbClr val="EEEEEE"/>
      </a:accent6>
      <a:hlink>
        <a:srgbClr val="B0A377"/>
      </a:hlink>
      <a:folHlink>
        <a:srgbClr val="E2E4E3"/>
      </a:folHlink>
    </a:clrScheme>
    <a:fontScheme name="Clean Page ">
      <a:majorFont>
        <a:latin typeface="Helvetica Neue UltraLight"/>
        <a:ea typeface="ヒラギノ角ゴ ProN W3"/>
        <a:cs typeface="ヒラギノ角ゴ ProN W3"/>
      </a:majorFont>
      <a:minorFont>
        <a:latin typeface="Helvetica Neue Ultra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lnDef>
  </a:objectDefaults>
  <a:extraClrSchemeLst>
    <a:extraClrScheme>
      <a:clrScheme name="Clean 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a:themeElements>
    <a:clrScheme name="Custom 47">
      <a:dk1>
        <a:srgbClr val="1A1A1A"/>
      </a:dk1>
      <a:lt1>
        <a:srgbClr val="FFFFFF"/>
      </a:lt1>
      <a:dk2>
        <a:srgbClr val="1A1A1A"/>
      </a:dk2>
      <a:lt2>
        <a:srgbClr val="FFFFFF"/>
      </a:lt2>
      <a:accent1>
        <a:srgbClr val="1A1A1A"/>
      </a:accent1>
      <a:accent2>
        <a:srgbClr val="B0A377"/>
      </a:accent2>
      <a:accent3>
        <a:srgbClr val="FFFFFF"/>
      </a:accent3>
      <a:accent4>
        <a:srgbClr val="000000"/>
      </a:accent4>
      <a:accent5>
        <a:srgbClr val="B0A377"/>
      </a:accent5>
      <a:accent6>
        <a:srgbClr val="EEEEEE"/>
      </a:accent6>
      <a:hlink>
        <a:srgbClr val="B0A377"/>
      </a:hlink>
      <a:folHlink>
        <a:srgbClr val="E2E4E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lnDef>
  </a:objectDefaults>
  <a:extraClrSchemeLst>
    <a:extraClrScheme>
      <a:clrScheme name="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rk">
  <a:themeElements>
    <a:clrScheme name="Custom 47">
      <a:dk1>
        <a:srgbClr val="1A1A1A"/>
      </a:dk1>
      <a:lt1>
        <a:srgbClr val="FFFFFF"/>
      </a:lt1>
      <a:dk2>
        <a:srgbClr val="1A1A1A"/>
      </a:dk2>
      <a:lt2>
        <a:srgbClr val="FFFFFF"/>
      </a:lt2>
      <a:accent1>
        <a:srgbClr val="1A1A1A"/>
      </a:accent1>
      <a:accent2>
        <a:srgbClr val="B0A377"/>
      </a:accent2>
      <a:accent3>
        <a:srgbClr val="FFFFFF"/>
      </a:accent3>
      <a:accent4>
        <a:srgbClr val="000000"/>
      </a:accent4>
      <a:accent5>
        <a:srgbClr val="B0A377"/>
      </a:accent5>
      <a:accent6>
        <a:srgbClr val="EEEEEE"/>
      </a:accent6>
      <a:hlink>
        <a:srgbClr val="B0A377"/>
      </a:hlink>
      <a:folHlink>
        <a:srgbClr val="E2E4E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lnDef>
  </a:objectDefaults>
  <a:extraClrSchemeLst>
    <a:extraClrScheme>
      <a:clrScheme name="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hite">
  <a:themeElements>
    <a:clrScheme name="White">
      <a:dk1>
        <a:srgbClr val="939393"/>
      </a:dk1>
      <a:lt1>
        <a:srgbClr val="00919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 Semi Bold"/>
        <a:ea typeface="Montserrat Semi Bold"/>
        <a:cs typeface="Montserrat Semi Bold"/>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Custom 1">
      <a:dk1>
        <a:srgbClr val="3F3F3F"/>
      </a:dk1>
      <a:lt1>
        <a:sysClr val="window" lastClr="FFFFFF"/>
      </a:lt1>
      <a:dk2>
        <a:srgbClr val="44546A"/>
      </a:dk2>
      <a:lt2>
        <a:srgbClr val="E7E6E6"/>
      </a:lt2>
      <a:accent1>
        <a:srgbClr val="0094C8"/>
      </a:accent1>
      <a:accent2>
        <a:srgbClr val="0094C8"/>
      </a:accent2>
      <a:accent3>
        <a:srgbClr val="0094C8"/>
      </a:accent3>
      <a:accent4>
        <a:srgbClr val="F29000"/>
      </a:accent4>
      <a:accent5>
        <a:srgbClr val="F29000"/>
      </a:accent5>
      <a:accent6>
        <a:srgbClr val="F29000"/>
      </a:accent6>
      <a:hlink>
        <a:srgbClr val="0094C8"/>
      </a:hlink>
      <a:folHlink>
        <a:srgbClr val="3F3F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onze">
  <a:themeElements>
    <a:clrScheme name="Custom 47">
      <a:dk1>
        <a:srgbClr val="1A1A1A"/>
      </a:dk1>
      <a:lt1>
        <a:srgbClr val="FFFFFF"/>
      </a:lt1>
      <a:dk2>
        <a:srgbClr val="1A1A1A"/>
      </a:dk2>
      <a:lt2>
        <a:srgbClr val="FFFFFF"/>
      </a:lt2>
      <a:accent1>
        <a:srgbClr val="1A1A1A"/>
      </a:accent1>
      <a:accent2>
        <a:srgbClr val="B0A377"/>
      </a:accent2>
      <a:accent3>
        <a:srgbClr val="FFFFFF"/>
      </a:accent3>
      <a:accent4>
        <a:srgbClr val="000000"/>
      </a:accent4>
      <a:accent5>
        <a:srgbClr val="B0A377"/>
      </a:accent5>
      <a:accent6>
        <a:srgbClr val="EEEEEE"/>
      </a:accent6>
      <a:hlink>
        <a:srgbClr val="B0A377"/>
      </a:hlink>
      <a:folHlink>
        <a:srgbClr val="E2E4E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lnDef>
  </a:objectDefaults>
  <a:extraClrSchemeLst>
    <a:extraClrScheme>
      <a:clrScheme name="Bronz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17144</TotalTime>
  <Pages>0</Pages>
  <Words>956</Words>
  <Characters>0</Characters>
  <Application>Microsoft Office PowerPoint</Application>
  <PresentationFormat>Custom</PresentationFormat>
  <Lines>0</Lines>
  <Paragraphs>113</Paragraphs>
  <Slides>13</Slides>
  <Notes>1</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13</vt:i4>
      </vt:variant>
    </vt:vector>
  </HeadingPairs>
  <TitlesOfParts>
    <vt:vector size="34" baseType="lpstr">
      <vt:lpstr>ＭＳ Ｐゴシック</vt:lpstr>
      <vt:lpstr>Arial</vt:lpstr>
      <vt:lpstr>Calibri</vt:lpstr>
      <vt:lpstr>Calibri Light</vt:lpstr>
      <vt:lpstr>Helvetica</vt:lpstr>
      <vt:lpstr>Helvetica Light</vt:lpstr>
      <vt:lpstr>Helvetica Neue</vt:lpstr>
      <vt:lpstr>Helvetica Neue UltraLight</vt:lpstr>
      <vt:lpstr>Lobster 1.3</vt:lpstr>
      <vt:lpstr>Montserrat</vt:lpstr>
      <vt:lpstr>Montserrat Light</vt:lpstr>
      <vt:lpstr>Montserrat Semi Bold</vt:lpstr>
      <vt:lpstr>Open Sans</vt:lpstr>
      <vt:lpstr>Titillium</vt:lpstr>
      <vt:lpstr>ヒラギノ角ゴ ProN W3</vt:lpstr>
      <vt:lpstr>Clean Page </vt:lpstr>
      <vt:lpstr>Light</vt:lpstr>
      <vt:lpstr>Dark</vt:lpstr>
      <vt:lpstr>White</vt:lpstr>
      <vt:lpstr>Office Theme</vt:lpstr>
      <vt:lpstr>Bronze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eellis</dc:creator>
  <cp:keywords/>
  <dc:description/>
  <cp:lastModifiedBy>eellis</cp:lastModifiedBy>
  <cp:revision>168</cp:revision>
  <dcterms:modified xsi:type="dcterms:W3CDTF">2021-07-23T13:31:29Z</dcterms:modified>
</cp:coreProperties>
</file>