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847" r:id="rId2"/>
  </p:sldMasterIdLst>
  <p:notesMasterIdLst>
    <p:notesMasterId r:id="rId55"/>
  </p:notesMasterIdLst>
  <p:handoutMasterIdLst>
    <p:handoutMasterId r:id="rId56"/>
  </p:handoutMasterIdLst>
  <p:sldIdLst>
    <p:sldId id="262" r:id="rId3"/>
    <p:sldId id="259" r:id="rId4"/>
    <p:sldId id="269" r:id="rId5"/>
    <p:sldId id="274" r:id="rId6"/>
    <p:sldId id="378" r:id="rId7"/>
    <p:sldId id="404" r:id="rId8"/>
    <p:sldId id="358" r:id="rId9"/>
    <p:sldId id="375" r:id="rId10"/>
    <p:sldId id="399" r:id="rId11"/>
    <p:sldId id="402" r:id="rId12"/>
    <p:sldId id="376" r:id="rId13"/>
    <p:sldId id="415" r:id="rId14"/>
    <p:sldId id="400" r:id="rId15"/>
    <p:sldId id="397" r:id="rId16"/>
    <p:sldId id="403" r:id="rId17"/>
    <p:sldId id="357" r:id="rId18"/>
    <p:sldId id="355" r:id="rId19"/>
    <p:sldId id="359" r:id="rId20"/>
    <p:sldId id="381" r:id="rId21"/>
    <p:sldId id="382" r:id="rId22"/>
    <p:sldId id="383" r:id="rId23"/>
    <p:sldId id="401" r:id="rId24"/>
    <p:sldId id="384" r:id="rId25"/>
    <p:sldId id="385" r:id="rId26"/>
    <p:sldId id="390" r:id="rId27"/>
    <p:sldId id="388" r:id="rId28"/>
    <p:sldId id="367" r:id="rId29"/>
    <p:sldId id="369" r:id="rId30"/>
    <p:sldId id="386" r:id="rId31"/>
    <p:sldId id="394" r:id="rId32"/>
    <p:sldId id="395" r:id="rId33"/>
    <p:sldId id="331" r:id="rId34"/>
    <p:sldId id="396" r:id="rId35"/>
    <p:sldId id="407" r:id="rId36"/>
    <p:sldId id="374" r:id="rId37"/>
    <p:sldId id="392" r:id="rId38"/>
    <p:sldId id="387" r:id="rId39"/>
    <p:sldId id="366" r:id="rId40"/>
    <p:sldId id="361" r:id="rId41"/>
    <p:sldId id="416" r:id="rId42"/>
    <p:sldId id="360" r:id="rId43"/>
    <p:sldId id="365" r:id="rId44"/>
    <p:sldId id="408" r:id="rId45"/>
    <p:sldId id="410" r:id="rId46"/>
    <p:sldId id="413" r:id="rId47"/>
    <p:sldId id="371" r:id="rId48"/>
    <p:sldId id="409" r:id="rId49"/>
    <p:sldId id="411" r:id="rId50"/>
    <p:sldId id="414" r:id="rId51"/>
    <p:sldId id="391" r:id="rId52"/>
    <p:sldId id="311" r:id="rId53"/>
    <p:sldId id="356" r:id="rId5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A23208-20A2-410D-BD03-D7F14EB75C0D}" v="5" dt="2022-08-01T16:55:38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4"/>
    <p:restoredTop sz="62814" autoAdjust="0"/>
  </p:normalViewPr>
  <p:slideViewPr>
    <p:cSldViewPr snapToGrid="0" snapToObjects="1">
      <p:cViewPr>
        <p:scale>
          <a:sx n="54" d="100"/>
          <a:sy n="54" d="100"/>
        </p:scale>
        <p:origin x="195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a knepp" userId="5d59de44505bf864" providerId="LiveId" clId="{C0A23208-20A2-410D-BD03-D7F14EB75C0D}"/>
    <pc:docChg chg="undo custSel addSld delSld modSld">
      <pc:chgData name="gina knepp" userId="5d59de44505bf864" providerId="LiveId" clId="{C0A23208-20A2-410D-BD03-D7F14EB75C0D}" dt="2022-08-01T17:56:25.301" v="96" actId="47"/>
      <pc:docMkLst>
        <pc:docMk/>
      </pc:docMkLst>
      <pc:sldChg chg="del">
        <pc:chgData name="gina knepp" userId="5d59de44505bf864" providerId="LiveId" clId="{C0A23208-20A2-410D-BD03-D7F14EB75C0D}" dt="2022-08-01T17:52:20.316" v="91" actId="47"/>
        <pc:sldMkLst>
          <pc:docMk/>
          <pc:sldMk cId="2177501513" sldId="299"/>
        </pc:sldMkLst>
      </pc:sldChg>
      <pc:sldChg chg="del">
        <pc:chgData name="gina knepp" userId="5d59de44505bf864" providerId="LiveId" clId="{C0A23208-20A2-410D-BD03-D7F14EB75C0D}" dt="2022-08-01T17:52:24.059" v="92" actId="47"/>
        <pc:sldMkLst>
          <pc:docMk/>
          <pc:sldMk cId="4288033189" sldId="354"/>
        </pc:sldMkLst>
      </pc:sldChg>
      <pc:sldChg chg="del">
        <pc:chgData name="gina knepp" userId="5d59de44505bf864" providerId="LiveId" clId="{C0A23208-20A2-410D-BD03-D7F14EB75C0D}" dt="2022-08-01T17:55:22.998" v="93" actId="47"/>
        <pc:sldMkLst>
          <pc:docMk/>
          <pc:sldMk cId="3447138755" sldId="379"/>
        </pc:sldMkLst>
      </pc:sldChg>
      <pc:sldChg chg="addSp delSp modSp mod">
        <pc:chgData name="gina knepp" userId="5d59de44505bf864" providerId="LiveId" clId="{C0A23208-20A2-410D-BD03-D7F14EB75C0D}" dt="2022-08-01T16:53:40.378" v="56" actId="478"/>
        <pc:sldMkLst>
          <pc:docMk/>
          <pc:sldMk cId="2990858392" sldId="386"/>
        </pc:sldMkLst>
        <pc:spChg chg="add del mod">
          <ac:chgData name="gina knepp" userId="5d59de44505bf864" providerId="LiveId" clId="{C0A23208-20A2-410D-BD03-D7F14EB75C0D}" dt="2022-08-01T16:53:40.378" v="56" actId="478"/>
          <ac:spMkLst>
            <pc:docMk/>
            <pc:sldMk cId="2990858392" sldId="386"/>
            <ac:spMk id="4" creationId="{510D4C48-CC81-7073-78B3-4EDDA6795E2F}"/>
          </ac:spMkLst>
        </pc:spChg>
        <pc:picChg chg="add del mod">
          <ac:chgData name="gina knepp" userId="5d59de44505bf864" providerId="LiveId" clId="{C0A23208-20A2-410D-BD03-D7F14EB75C0D}" dt="2022-08-01T16:53:39.558" v="55" actId="931"/>
          <ac:picMkLst>
            <pc:docMk/>
            <pc:sldMk cId="2990858392" sldId="386"/>
            <ac:picMk id="7" creationId="{B0444B13-EF3D-5A44-05D7-ED39DEDE3DA4}"/>
          </ac:picMkLst>
        </pc:picChg>
        <pc:picChg chg="add del">
          <ac:chgData name="gina knepp" userId="5d59de44505bf864" providerId="LiveId" clId="{C0A23208-20A2-410D-BD03-D7F14EB75C0D}" dt="2022-08-01T16:53:40.378" v="56" actId="478"/>
          <ac:picMkLst>
            <pc:docMk/>
            <pc:sldMk cId="2990858392" sldId="386"/>
            <ac:picMk id="15" creationId="{AEF77EB5-F8E7-4311-8532-BD4950380D12}"/>
          </ac:picMkLst>
        </pc:picChg>
      </pc:sldChg>
      <pc:sldChg chg="del">
        <pc:chgData name="gina knepp" userId="5d59de44505bf864" providerId="LiveId" clId="{C0A23208-20A2-410D-BD03-D7F14EB75C0D}" dt="2022-08-01T17:56:10.754" v="94" actId="47"/>
        <pc:sldMkLst>
          <pc:docMk/>
          <pc:sldMk cId="1009594932" sldId="405"/>
        </pc:sldMkLst>
      </pc:sldChg>
      <pc:sldChg chg="del">
        <pc:chgData name="gina knepp" userId="5d59de44505bf864" providerId="LiveId" clId="{C0A23208-20A2-410D-BD03-D7F14EB75C0D}" dt="2022-08-01T17:56:15.913" v="95" actId="47"/>
        <pc:sldMkLst>
          <pc:docMk/>
          <pc:sldMk cId="533446618" sldId="406"/>
        </pc:sldMkLst>
      </pc:sldChg>
      <pc:sldChg chg="del">
        <pc:chgData name="gina knepp" userId="5d59de44505bf864" providerId="LiveId" clId="{C0A23208-20A2-410D-BD03-D7F14EB75C0D}" dt="2022-08-01T17:56:25.301" v="96" actId="47"/>
        <pc:sldMkLst>
          <pc:docMk/>
          <pc:sldMk cId="3734850987" sldId="412"/>
        </pc:sldMkLst>
      </pc:sldChg>
      <pc:sldChg chg="addSp modSp new mod">
        <pc:chgData name="gina knepp" userId="5d59de44505bf864" providerId="LiveId" clId="{C0A23208-20A2-410D-BD03-D7F14EB75C0D}" dt="2022-07-28T20:10:04.651" v="22" actId="20577"/>
        <pc:sldMkLst>
          <pc:docMk/>
          <pc:sldMk cId="1817352111" sldId="414"/>
        </pc:sldMkLst>
        <pc:spChg chg="mod">
          <ac:chgData name="gina knepp" userId="5d59de44505bf864" providerId="LiveId" clId="{C0A23208-20A2-410D-BD03-D7F14EB75C0D}" dt="2022-07-28T20:10:04.651" v="22" actId="20577"/>
          <ac:spMkLst>
            <pc:docMk/>
            <pc:sldMk cId="1817352111" sldId="414"/>
            <ac:spMk id="4" creationId="{28F1E33D-146E-C76B-AF6A-52B09D39D3FB}"/>
          </ac:spMkLst>
        </pc:spChg>
        <pc:picChg chg="add mod">
          <ac:chgData name="gina knepp" userId="5d59de44505bf864" providerId="LiveId" clId="{C0A23208-20A2-410D-BD03-D7F14EB75C0D}" dt="2022-07-28T20:09:49.668" v="6" actId="14100"/>
          <ac:picMkLst>
            <pc:docMk/>
            <pc:sldMk cId="1817352111" sldId="414"/>
            <ac:picMk id="6" creationId="{58B1207E-D930-3ACD-6017-6B36F5324910}"/>
          </ac:picMkLst>
        </pc:picChg>
      </pc:sldChg>
      <pc:sldChg chg="addSp modSp new mod">
        <pc:chgData name="gina knepp" userId="5d59de44505bf864" providerId="LiveId" clId="{C0A23208-20A2-410D-BD03-D7F14EB75C0D}" dt="2022-08-01T16:39:32.074" v="52" actId="20577"/>
        <pc:sldMkLst>
          <pc:docMk/>
          <pc:sldMk cId="1048517521" sldId="415"/>
        </pc:sldMkLst>
        <pc:spChg chg="mod">
          <ac:chgData name="gina knepp" userId="5d59de44505bf864" providerId="LiveId" clId="{C0A23208-20A2-410D-BD03-D7F14EB75C0D}" dt="2022-08-01T16:39:32.074" v="52" actId="20577"/>
          <ac:spMkLst>
            <pc:docMk/>
            <pc:sldMk cId="1048517521" sldId="415"/>
            <ac:spMk id="4" creationId="{27E664B8-E51D-4D42-98C7-7317E8C77FE1}"/>
          </ac:spMkLst>
        </pc:spChg>
        <pc:picChg chg="add mod">
          <ac:chgData name="gina knepp" userId="5d59de44505bf864" providerId="LiveId" clId="{C0A23208-20A2-410D-BD03-D7F14EB75C0D}" dt="2022-08-01T16:39:26.909" v="28" actId="14100"/>
          <ac:picMkLst>
            <pc:docMk/>
            <pc:sldMk cId="1048517521" sldId="415"/>
            <ac:picMk id="6" creationId="{FD7DE32B-F4E2-2342-412F-D9E789C1FBEF}"/>
          </ac:picMkLst>
        </pc:picChg>
      </pc:sldChg>
      <pc:sldChg chg="addSp modSp new mod">
        <pc:chgData name="gina knepp" userId="5d59de44505bf864" providerId="LiveId" clId="{C0A23208-20A2-410D-BD03-D7F14EB75C0D}" dt="2022-08-01T16:55:59.963" v="90" actId="20577"/>
        <pc:sldMkLst>
          <pc:docMk/>
          <pc:sldMk cId="255377674" sldId="416"/>
        </pc:sldMkLst>
        <pc:spChg chg="mod">
          <ac:chgData name="gina knepp" userId="5d59de44505bf864" providerId="LiveId" clId="{C0A23208-20A2-410D-BD03-D7F14EB75C0D}" dt="2022-08-01T16:55:59.963" v="90" actId="20577"/>
          <ac:spMkLst>
            <pc:docMk/>
            <pc:sldMk cId="255377674" sldId="416"/>
            <ac:spMk id="4" creationId="{DE160A66-D1B5-7758-B833-623E093E0421}"/>
          </ac:spMkLst>
        </pc:spChg>
        <pc:picChg chg="add mod">
          <ac:chgData name="gina knepp" userId="5d59de44505bf864" providerId="LiveId" clId="{C0A23208-20A2-410D-BD03-D7F14EB75C0D}" dt="2022-08-01T16:55:49.282" v="60" actId="14100"/>
          <ac:picMkLst>
            <pc:docMk/>
            <pc:sldMk cId="255377674" sldId="416"/>
            <ac:picMk id="6" creationId="{02C4068F-ACB5-6D3E-5B2A-81722D611C86}"/>
          </ac:picMkLst>
        </pc:picChg>
      </pc:sldChg>
      <pc:sldMasterChg chg="delSldLayout">
        <pc:chgData name="gina knepp" userId="5d59de44505bf864" providerId="LiveId" clId="{C0A23208-20A2-410D-BD03-D7F14EB75C0D}" dt="2022-08-01T17:52:20.316" v="91" actId="47"/>
        <pc:sldMasterMkLst>
          <pc:docMk/>
          <pc:sldMasterMk cId="491409012" sldId="2147483673"/>
        </pc:sldMasterMkLst>
        <pc:sldLayoutChg chg="del">
          <pc:chgData name="gina knepp" userId="5d59de44505bf864" providerId="LiveId" clId="{C0A23208-20A2-410D-BD03-D7F14EB75C0D}" dt="2022-08-01T17:52:20.316" v="91" actId="47"/>
          <pc:sldLayoutMkLst>
            <pc:docMk/>
            <pc:sldMasterMk cId="491409012" sldId="2147483673"/>
            <pc:sldLayoutMk cId="1245527836" sldId="214748392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621CB66-857A-C745-9AB0-C4C9DB997675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12A10E7-DCCE-A04A-9BFE-E63DB8C7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81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4T17:26:34.81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2038 47 24575,'-125'40'0,"-197"37"0,32-10 0,208-43 0,0 3 0,1 4 0,2 4 0,2 3 0,-109 71 0,131-70 0,1 2 0,2 3 0,2 1 0,2 3 0,3 2 0,1 2 0,-54 86 0,59-73 0,2 3 0,4 1 0,3 1 0,3 2 0,3 1 0,3 1 0,3 0 0,4 2 0,3-1 0,-1 85 0,11-73 0,4 0 0,3 0 0,4-1 0,4 0 0,4-1 0,4 0 0,3-2 0,59 132 0,-59-164 0,2 0 0,3-2 0,2-2 0,66 78 0,-46-70 0,3-1 0,2-3 0,68 47 0,-14-25 0,3-4 0,2-6 0,235 91 0,-256-119 0,1-3 0,155 29 0,-202-53 0,1-2 0,0-3 0,0-1 0,1-3 0,-1-2 0,0-2 0,59-14 0,-16-5 0,-2-3 0,-2-5 0,0-4 0,-3-3 0,-1-4 0,-2-4 0,-2-3 0,-3-4 0,114-100 0,-64 31 0,-6-5 0,-5-5 0,120-180 0,-182 230 0,-4-2 0,44-102 0,-73 135 0,-2-1 0,-2 0 0,-3-1 0,-2-1 0,7-67 0,-17 77 0,-2 1 0,-3 0 0,-1 0 0,-2 0 0,-17-69 0,-79-208 0,67 228 0,-5 2 0,-4 2 0,-4 2 0,-3 2 0,-67-85 0,72 112 0,-2 3 0,-3 2 0,-2 2 0,-2 3 0,-2 2 0,-2 2 0,-105-59 0,126 83 0,-1 2 0,-1 2 0,-1 1 0,-49-11 0,61 20 0,-1 1 0,1 2 0,-1 1 0,0 0 0,0 3 0,0 0 0,-35 7 0,4 5 0,2 4 0,-1 1 0,2 3 0,-70 37 0,-13 16-867,-241 172-1,130-59-5588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4T17:26:37.3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2964 854 24575,'-198'-287'0,"143"217"0,-124-119 0,138 152 0,-3 2 0,0 1 0,-2 3 0,-58-30 0,65 42 0,-1 1 0,-1 3 0,0 1 0,-1 2 0,-1 2 0,-45-6 0,41 13 0,1 1 0,-1 2 0,1 2 0,-1 3 0,-77 17 0,-219 78 0,257-70 0,-147 72 0,192-79 0,1 1 0,1 2 0,1 1 0,1 3 0,-45 45 0,28-14 0,3 1 0,-70 114 0,-62 151 0,148-259 0,2 3 0,4 1 0,3 1 0,3 1 0,3 1 0,4 0 0,3 2 0,-5 106 0,17-99 0,4-1 0,3 1 0,4-1 0,4-1 0,3 0 0,4-1 0,3-1 0,62 137 0,-15-68 0,151 238 0,-199-355 0,2 0 0,1-2 0,2-1 0,0-1 0,2-1 0,1-2 0,2-1 0,0-2 0,1-1 0,45 21 0,-22-15 0,2-2 0,0-3 0,1-2 0,1-3 0,1-2 0,0-4 0,1-2 0,0-3 0,75-2 0,36-11 0,-1-8 0,318-70 0,-293 34 0,-3-8 0,216-99 0,-337 123 0,-1-3 0,-2-3 0,-2-3 0,-2-3 0,97-89 0,-97 71 0,-2-2 0,-4-4 0,-3-1 0,82-138 0,-110 159 0,-3-2 0,-2-1 0,-2-1 0,23-91 0,-36 104 0,-2-1 0,-1 0 0,-3 0 0,-2 0 0,-1-1 0,-2 1 0,-8-44 0,-5 5 0,-4 1 0,-3 1 0,-38-90 0,11 56 0,-92-159 0,102 209 0,-3 2 0,-2 2 0,-3 2 0,-87-86 0,92 107 0,-1 2 0,-2 1 0,-1 2 0,-1 3 0,-2 1 0,-1 3 0,-53-20 0,29 21-85,-2 2 0,0 4-1,-1 3 1,-1 3 0,0 4-1,-88 1 1,-19 12-259,-274 42 0,3 30-858,21 10-4502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4T17:26:39.1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2793 0 24575,'-45'9'0,"-165"33"0,-215 15 0,335-51 0,-256 24 0,268-19 0,1 4 0,-109 35 0,108-21 0,2 3 0,2 3 0,1 4 0,2 2 0,1 4 0,3 3 0,2 2 0,2 4 0,3 2 0,2 3 0,3 2 0,2 2 0,-85 138 0,81-109 0,5 3 0,4 2 0,-65 188 0,96-230 0,3 1 0,3 0 0,1 1 0,4 0 0,2 0 0,2 1 0,3-1 0,16 112 0,18-8 0,7-1 0,88 215 0,-99-296 0,4-3 0,3-1 0,3-1 0,4-3 0,53 66 0,-58-89 0,2-1 0,2-3 0,1-1 0,3-3 0,1-1 0,2-3 0,78 42 0,-82-55 0,0-2 0,2-1 0,0-3 0,0-2 0,103 16 0,-85-23 0,1-4 0,-1-2 0,1-4 0,75-10 0,-26-5 0,-2-6 0,0-4 0,-2-5 0,-1-6 0,173-82 0,-192 72 0,-2-4 0,-3-4 0,-2-3 0,-2-5 0,-4-3 0,113-120 0,-97 76 0,-6-5 0,-4-2 0,-6-5 0,-6-3 0,-5-3 0,-5-3 0,51-158 0,-84 197 0,-5-1 0,-3-1 0,-5-2 0,8-125 0,-24 163 0,-1 1 0,-3-1 0,-3 1 0,-2-1 0,-3 2 0,-2-1 0,-3 1 0,-31-78 0,36 112 0,0 0 0,-2 0 0,0 1 0,-2 1 0,0 0 0,-1 1 0,-1 0 0,-1 2 0,-1 0 0,-1 0 0,0 2 0,-1 0 0,-1 2 0,0 0 0,-33-16 0,16 15 0,1 0 0,-2 3 0,0 1 0,0 2 0,-49-5 0,7 8 0,-139 5 0,-99 34-164,-71 53-654,-46 51-1036,22 14-3501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A6FA749-6C37-5E48-B80B-E242DCD74BA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AE8DE74-A0CF-ED45-8DE6-220525E27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1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27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82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61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17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10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8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79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4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13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68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35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0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5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79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3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34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0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2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9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60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8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23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46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26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3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8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5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25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73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16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Julie Castle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8DE74-A0CF-ED45-8DE6-220525E276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4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5021BB-6283-B247-BBD6-DA67E12B8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147" t="14689" r="-123" b="937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89449819-4BDA-C84E-84C9-D6959F732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0" y="3548255"/>
            <a:ext cx="3998361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4130676"/>
            <a:ext cx="11131827" cy="2225675"/>
          </a:xfrm>
          <a:prstGeom prst="rect">
            <a:avLst/>
          </a:prstGeom>
          <a:effectLst>
            <a:outerShdw blurRad="355600" dir="2700000" algn="tl" rotWithShape="0">
              <a:prstClr val="black">
                <a:alpha val="76000"/>
              </a:prstClr>
            </a:outerShdw>
          </a:effectLst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24337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136650"/>
            <a:ext cx="11353800" cy="511863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F4A05D8-895C-FF4E-A568-1133494ED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412713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667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Smart Art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9"/>
          </p:nvPr>
        </p:nvSpPr>
        <p:spPr>
          <a:xfrm>
            <a:off x="319618" y="1165226"/>
            <a:ext cx="11573933" cy="509333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BD89AF5A-45AD-754C-BC95-4F94DFC2D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61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898190" y="1146443"/>
            <a:ext cx="6796393" cy="510884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>
                <a:latin typeface="+mn-lt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D79238-1C31-5F43-B3FB-7D3D93FB742C}"/>
              </a:ext>
            </a:extLst>
          </p:cNvPr>
          <p:cNvSpPr/>
          <p:nvPr userDrawn="1"/>
        </p:nvSpPr>
        <p:spPr>
          <a:xfrm>
            <a:off x="497418" y="1756351"/>
            <a:ext cx="3657600" cy="3657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9B038D-80EC-0845-9B4F-7829E0878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316" y="1756351"/>
            <a:ext cx="2717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00"/>
              </a:lnSpc>
              <a:buNone/>
              <a:defRPr sz="3600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HERE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F38E7F0-C342-364D-BE53-34F9DE592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66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A9E33B-64FE-8046-BDA9-6F5C4340BA78}"/>
              </a:ext>
            </a:extLst>
          </p:cNvPr>
          <p:cNvSpPr/>
          <p:nvPr userDrawn="1"/>
        </p:nvSpPr>
        <p:spPr>
          <a:xfrm>
            <a:off x="7031899" y="0"/>
            <a:ext cx="51601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9B038D-80EC-0845-9B4F-7829E0878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32172" y="319800"/>
            <a:ext cx="4311425" cy="571524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sz="4400" spc="100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Impactful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02664AF-1B39-7B4B-9463-66CCC44820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6055" y="2508501"/>
            <a:ext cx="5314313" cy="377890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3C8921-6807-CC4A-8383-C958A8EB35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5132916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DB44D50-84B5-FB43-B096-85B18D08A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C8D48E-151D-FE4D-B9F1-FDDFE3D512DC}"/>
              </a:ext>
            </a:extLst>
          </p:cNvPr>
          <p:cNvCxnSpPr/>
          <p:nvPr userDrawn="1"/>
        </p:nvCxnSpPr>
        <p:spPr>
          <a:xfrm>
            <a:off x="656214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64A203-E2B7-2044-9599-B2BDD30EA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826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w/ Custom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BD083C-8B4B-1742-AA28-BA9D3AC7C9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9E33B-64FE-8046-BDA9-6F5C4340BA7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DCAD6D7-2830-6540-8F69-9281385BA1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4337" y="4318000"/>
            <a:ext cx="5238169" cy="222020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200"/>
              </a:lnSpc>
              <a:buNone/>
              <a:defRPr sz="200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FDC0B-95EA-994A-95DC-F0C12ACDE5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755" y="319089"/>
            <a:ext cx="5238751" cy="36845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800"/>
              </a:lnSpc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</a:t>
            </a:r>
          </a:p>
          <a:p>
            <a:pPr lvl="0"/>
            <a:r>
              <a:rPr lang="en-US" dirty="0"/>
              <a:t>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E05E5C8D-D2D2-3541-836E-BB8DA8780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412713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31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w/ Custom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78D5D2-29C3-204B-96F1-89C51BF4216E}"/>
              </a:ext>
            </a:extLst>
          </p:cNvPr>
          <p:cNvSpPr/>
          <p:nvPr userDrawn="1"/>
        </p:nvSpPr>
        <p:spPr>
          <a:xfrm>
            <a:off x="9138006" y="4114800"/>
            <a:ext cx="3059989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9E33B-64FE-8046-BDA9-6F5C4340BA78}"/>
              </a:ext>
            </a:extLst>
          </p:cNvPr>
          <p:cNvSpPr/>
          <p:nvPr userDrawn="1"/>
        </p:nvSpPr>
        <p:spPr>
          <a:xfrm>
            <a:off x="0" y="4114800"/>
            <a:ext cx="3059989" cy="274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379231-69BE-E342-B07B-E083866406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BF973-F0B0-5749-A5BF-04DDFE596FB7}"/>
              </a:ext>
            </a:extLst>
          </p:cNvPr>
          <p:cNvSpPr/>
          <p:nvPr userDrawn="1"/>
        </p:nvSpPr>
        <p:spPr>
          <a:xfrm>
            <a:off x="3048000" y="4114800"/>
            <a:ext cx="3059989" cy="274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DB9A4-F364-564E-9554-220A1F3EC0EE}"/>
              </a:ext>
            </a:extLst>
          </p:cNvPr>
          <p:cNvSpPr/>
          <p:nvPr userDrawn="1"/>
        </p:nvSpPr>
        <p:spPr>
          <a:xfrm>
            <a:off x="6096000" y="4114800"/>
            <a:ext cx="3059989" cy="274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53CB9C-12A1-9A43-A82B-B955A0779C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4114802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FA78B4B-3E6E-A34A-84CF-685B29A709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9989" y="4114802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A0B3E36-3EA5-114F-A57B-31E670FA49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07989" y="4114801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CCDCF3C-4CD9-3746-A199-63A433EE921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67979" y="4114802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E936795-063C-3741-8D95-071FEC2708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4000" b="0">
                <a:solidFill>
                  <a:schemeClr val="tx2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512142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BC12DE-25A5-C548-8981-40B4DDB59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68" r="15149"/>
          <a:stretch/>
        </p:blipFill>
        <p:spPr>
          <a:xfrm>
            <a:off x="7620000" y="914400"/>
            <a:ext cx="4572000" cy="594360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6BDCF5A-3300-2346-92DE-3DF1C2AB83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17E3456-20C5-B945-B6D8-31055644E3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BD65E81-D6BC-5841-8111-68DF87E87C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160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No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mall brown and white dog looking at the camera&#10;&#10;Description automatically generated">
            <a:extLst>
              <a:ext uri="{FF2B5EF4-FFF2-40B4-BE49-F238E27FC236}">
                <a16:creationId xmlns:a16="http://schemas.microsoft.com/office/drawing/2014/main" id="{429EF9C6-7612-8543-B386-F98BDCEAB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913" r="184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AB9B512-8DA0-9447-AA34-1885299F88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962" y="2452320"/>
            <a:ext cx="4570396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D12C91-3E98-A148-B08C-4ECBF5D12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2"/>
            <a:ext cx="5021953" cy="32312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956D6-9F71-4641-A247-827C467FB08E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736C7B1-C4D9-2845-995A-003241ADE1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A65F124-0BD2-2845-8D4B-236C66843A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655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w/ Dog No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0D49B6-D1A7-B74F-9A78-70F65DA9B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80" t="-1" r="19775" b="-1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AB9B512-8DA0-9447-AA34-1885299F88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962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D12C91-3E98-A148-B08C-4ECBF5D12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956D6-9F71-4641-A247-827C467FB08E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736C7B1-C4D9-2845-995A-003241ADE1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A65F124-0BD2-2845-8D4B-236C66843A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25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13E49-C6BE-D740-A14F-ADBF6DB11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719" t="6497" r="28451" b="8036"/>
          <a:stretch/>
        </p:blipFill>
        <p:spPr>
          <a:xfrm>
            <a:off x="0" y="909052"/>
            <a:ext cx="4572000" cy="59436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2304E2-B0F0-9D43-9D31-3353B94C26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F133546-2021-C64D-9740-4F90B159FD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9777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1" name="Picture 10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D0EA631A-75A8-144D-B4A9-001283C70F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22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No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DFDD7-6B2A-E645-BB61-654CA63EA101}"/>
              </a:ext>
            </a:extLst>
          </p:cNvPr>
          <p:cNvCxnSpPr/>
          <p:nvPr userDrawn="1"/>
        </p:nvCxnSpPr>
        <p:spPr>
          <a:xfrm>
            <a:off x="5068531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9793646-9C98-7140-96C7-21959B745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8531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D4536-55DF-9F48-A725-03E1577C2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552" r="1100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74836D-DD52-C742-80F9-9E301BB05A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0088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307555-D8BC-A647-A81C-765E72829D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8531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28511EE-FFBF-7245-9A88-EC8CDB93A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8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452881"/>
            <a:ext cx="11353800" cy="478536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spc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89DC98-1AEB-6347-BB9E-163F3305E992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61A72698-3B37-D54E-9EE7-DAFE128FD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338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9143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4922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6AE415-1CE7-4D4C-8884-D7B5903C0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0D2F0D5-B460-1C43-ABB3-EE7DE590EB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1BC32A0-D20B-3A49-9143-7907F7915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545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DD3D4C-025B-BA45-8C06-650C8C5AA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962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805C62-81AE-BC4C-A0C3-E00D42046A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853EA5-9598-504C-B8C6-FF5FFA9E0C3B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AE1EEB8-20AE-EC4A-8F72-791750081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CEB3140C-2939-9343-B7E2-33672EBC7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731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9143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A46057D-8D05-1448-8924-1B2B637B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9FD0363-9336-C349-A999-6F9B3AFBF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9777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38B9612D-6FE0-EA4C-A6B6-2137960F3D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615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DE90C9-60C2-374D-8F04-8CA0EC9847C5}"/>
              </a:ext>
            </a:extLst>
          </p:cNvPr>
          <p:cNvCxnSpPr/>
          <p:nvPr userDrawn="1"/>
        </p:nvCxnSpPr>
        <p:spPr>
          <a:xfrm>
            <a:off x="5068531" y="984840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5F8CA4F-4EDA-064F-9776-3EC541EF39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8531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D9A9965-C1EF-F841-A85E-CEC7A97B2C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0088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641D73-F933-0444-BC5A-C0A51C9D54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8531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77AFAA66-9B60-CB40-BCCB-B6A1D05FA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204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Dog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0E15652-1391-9E46-B14D-97E7AD8A4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CC6F4A-DF3F-D041-8258-6D2A02ABDF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94B38-7FC9-1C44-B54C-232378CBA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92" r="21025"/>
          <a:stretch/>
        </p:blipFill>
        <p:spPr>
          <a:xfrm>
            <a:off x="7620000" y="914398"/>
            <a:ext cx="457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09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at No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6827A8-E283-F145-A019-6C3614D8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743" r="27812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355131-261A-0245-B88D-F6C1D75BD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91A9A4-9F84-8441-AF23-FCAAD8AC0111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A160B0-1320-9E47-84A5-37A663823F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64D9D21-7952-964D-BEE0-413D2D122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43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at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931E0-6488-984A-862D-725DA158F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45" t="-90" r="20649" b="180"/>
          <a:stretch/>
        </p:blipFill>
        <p:spPr>
          <a:xfrm>
            <a:off x="0" y="909052"/>
            <a:ext cx="4572000" cy="59436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8BEE2E0-63C8-BB4E-A624-FD9A94072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C123D3E-6001-4248-9F38-7D49BADA8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ADFE1BEF-DFC4-A347-83EB-170BA10FE7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5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Dog No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E7731-FF3A-B54F-AE96-8F36F371E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73" r="31843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DCC0D17-8FC4-654A-BF0C-7B60997A3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6447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DA7833-1C65-F245-B49B-76DF1FC5A4E9}"/>
              </a:ext>
            </a:extLst>
          </p:cNvPr>
          <p:cNvCxnSpPr/>
          <p:nvPr userDrawn="1"/>
        </p:nvCxnSpPr>
        <p:spPr>
          <a:xfrm>
            <a:off x="5036447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C8B524A-0720-B947-86CE-3D724DE3C8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6447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D48A2C7-C190-A246-ABD4-6935FD1490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1962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CBD02B1F-0F8E-374B-8AD8-3C2A124E54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969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4922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4B7663C-1CF6-F346-B833-DF8708ED71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20000" y="8889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F72C95-79FF-854C-B749-59889692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47092E2-9389-954A-A5FB-F595D9997E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BA558D09-5CBC-4D42-A9D4-346A9D210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81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DBBA78-BBBD-104A-AF16-46F5BA34D0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758A2-FC72-F343-9C98-6CF520E84474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CB66631-0475-FB4B-9380-47033B930D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912BD8C-CB9F-934B-B0DD-4140CD12E8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D809CC60-EED6-3E4A-B7C4-23BFF1D70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urquoise Navy Ba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249681"/>
            <a:ext cx="11353800" cy="50056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tx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C9B1C-DC76-ED4E-B5EE-D05B3AB08389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3944107-B2DA-7741-A5ED-6C05F6883D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AA60C5-3F5A-B541-A3CA-18991360E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547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8889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615A58-90BC-6247-AF3C-6C7BE9D31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51571D8-5858-DC42-896B-5B70089DF3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B26C1D1C-BCDF-0E40-A09E-9981BF81E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043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62857F-2B45-6A41-832C-0E8F358A0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6447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D53A85-420C-4349-989A-673DF07F3747}"/>
              </a:ext>
            </a:extLst>
          </p:cNvPr>
          <p:cNvCxnSpPr/>
          <p:nvPr userDrawn="1"/>
        </p:nvCxnSpPr>
        <p:spPr>
          <a:xfrm>
            <a:off x="5036447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C9F1F38-4CDB-D54E-A695-67F8CB219B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6447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F39494D-79B7-E74C-B429-DA8485E528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1962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D6B7912D-25DE-094B-A55C-AA621C009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430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Cri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 userDrawn="1"/>
        </p:nvSpPr>
        <p:spPr>
          <a:xfrm>
            <a:off x="762000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Picture 13" descr="CatHulaHoop-01.png">
            <a:extLst>
              <a:ext uri="{FF2B5EF4-FFF2-40B4-BE49-F238E27FC236}">
                <a16:creationId xmlns:a16="http://schemas.microsoft.com/office/drawing/2014/main" id="{8F5A45BA-71F4-EE4F-8BCD-96A94E072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16">
            <a:off x="7789043" y="808425"/>
            <a:ext cx="4233914" cy="547918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8AC86-A2C6-F244-AEAC-238CF95688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0AAA12-DB88-154E-B79F-5B82381DFA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1" name="Picture 10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9776A3E-1829-7D46-837E-9476D2EFB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091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Cri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7D2278-07F5-DA42-8660-D01FCBAA3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1" y="1739148"/>
            <a:ext cx="4294101" cy="4294101"/>
          </a:xfrm>
          <a:prstGeom prst="rect">
            <a:avLst/>
          </a:prstGeom>
          <a:effectLst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710B120-8662-9448-9B52-F73419FDB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6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F71F1A8-1278-4D4B-9BFD-70169797A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9777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0" name="Picture 9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6DB5BF22-3CAD-8844-BA49-B9BFF45922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740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Cri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 userDrawn="1"/>
        </p:nvSpPr>
        <p:spPr>
          <a:xfrm>
            <a:off x="7620000" y="0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58EBF8-631F-7A4F-8AD8-C6B7572F4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90506" y="1695967"/>
            <a:ext cx="3959323" cy="3952461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AB5DF0-09C5-6246-83B9-30809F088A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4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043960F-5065-CE4D-83FC-1FF04CD562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2" name="Picture 11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E714310D-C294-9E42-99D1-FCFB3B09B3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69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Cri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 userDrawn="1"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FB2B8A-6C6F-E845-8023-7CBDA36F6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3239" y="1868642"/>
            <a:ext cx="3625522" cy="362552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060294-0A8F-AD42-92CB-254A331B1E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5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D245F26-43B5-F646-B85A-DB4C70DC3D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3" name="Picture 12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BDB3D34-5467-D047-9B00-50E8D641D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191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Crit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A46C6D-08D2-9241-98E8-8F08F42B1F64}"/>
              </a:ext>
            </a:extLst>
          </p:cNvPr>
          <p:cNvSpPr/>
          <p:nvPr userDrawn="1"/>
        </p:nvSpPr>
        <p:spPr>
          <a:xfrm>
            <a:off x="7620000" y="-2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909638"/>
            <a:ext cx="4572000" cy="594836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A3A4BB-DDAE-7045-ADC1-A18B03CC49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1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2252474-5588-9347-9632-794EB18000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1" name="Picture 10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45FF2C28-FC8F-0744-8EDE-CC3E097EB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252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Crit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9006C3-AAF5-214D-904F-6396AB421F5B}"/>
              </a:ext>
            </a:extLst>
          </p:cNvPr>
          <p:cNvSpPr/>
          <p:nvPr userDrawn="1"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05DE0A3-0203-5547-86CD-8F5881692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909638"/>
            <a:ext cx="4572000" cy="594836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2AF4E06-81EB-014B-97B8-6728A805F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1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2E36E39-83D4-2D4E-89C1-37B9A2FA13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4" name="Picture 13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4EB95E83-5480-364C-B54D-A36093121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067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Dog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ABABE9-855B-0A4F-B035-149FA6C66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" t="11932" r="10567" b="7102"/>
          <a:stretch/>
        </p:blipFill>
        <p:spPr>
          <a:xfrm flipH="1"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512866" y="478118"/>
            <a:ext cx="5133463" cy="59017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860587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60452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D5570DC-3572-764D-9740-64F4334771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0550368-7F6D-0A47-9526-ADF14CDDB4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3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Ca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3B8BF-E77E-B541-B4F1-035F03E90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5715" r="1321" b="11007"/>
          <a:stretch/>
        </p:blipFill>
        <p:spPr>
          <a:xfrm>
            <a:off x="1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6530" y="457201"/>
            <a:ext cx="5133463" cy="592703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35703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5568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6BA2726-41DB-9B4D-8169-B131424CDB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2B935E-3C45-FF46-B565-CCFF3DE25F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39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urquoi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452881"/>
            <a:ext cx="11353800" cy="478536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tx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spc="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89DC98-1AEB-6347-BB9E-163F3305E992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0697BA6-210C-FE4F-8CE5-A46611132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14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Ca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986695-0134-984F-B136-82DCE2B0B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20" t="2110" r="25" b="894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512866" y="478118"/>
            <a:ext cx="5133463" cy="59017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60452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1FC4F7-2018-6E4B-BDED-FFC9D8443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B64E94-75EC-AA41-AFD2-5F646B0103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0587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280D33F-6DA1-4748-BA4F-8BED3135F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001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ver Ca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g lying on a bed&#10;&#10;Description automatically generated">
            <a:extLst>
              <a:ext uri="{FF2B5EF4-FFF2-40B4-BE49-F238E27FC236}">
                <a16:creationId xmlns:a16="http://schemas.microsoft.com/office/drawing/2014/main" id="{4EAB944F-0399-624C-A69D-46FD43822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93" t="17177" b="663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401051" y="2567608"/>
            <a:ext cx="3529011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1FC4F7-2018-6E4B-BDED-FFC9D8443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B64E94-75EC-AA41-AFD2-5F646B0103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1051" y="743654"/>
            <a:ext cx="3529012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280D33F-6DA1-4748-BA4F-8BED3135F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362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Dog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4CD4C486-C751-3148-AB83-238E5FDB9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A89F4F-296B-CD46-BD9B-60D1EE847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297" r="6885" b="51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2941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66530" y="457201"/>
            <a:ext cx="5133463" cy="592703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5568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B26C06E-3B8E-D840-8B52-A3C346C98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F147125-A10F-A444-BD26-5E0DFFADD2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703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5CA16C17-9B1E-3C41-BEF8-DFDED3940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09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Dog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384FAE-DAA1-DE4F-AF67-666559A40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23" t="14913" r="24" b="733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512866" y="478118"/>
            <a:ext cx="5133463" cy="59017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60452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C08A648-30FF-4D4A-BC78-32CEBBA3B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63A67FF-255E-6E4E-95B2-8C6041DB8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0587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278AF2E-263E-4343-89D2-C41A11F6E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75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Ca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817D0-E0D7-6A4D-822D-D61B5BE1B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16891" r="13570" b="1016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6530" y="457201"/>
            <a:ext cx="5133463" cy="592703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5568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5B2F5C7-AD6E-654F-8DEC-5890EAAB2E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9A72E20-F81C-674F-97C4-3E0DA0FF24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703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6762950-CF46-2D41-B942-09BB843C50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26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E223F4-DA65-2547-93A5-D9705B4B1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7413" r="25" b="12357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7B166E-0836-6048-AFD6-BC61ADE74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014" y="1784719"/>
            <a:ext cx="10877973" cy="3288563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bg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E4D01E1-CBC2-104B-9CFA-B9A55828EC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111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o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8930EF-B4EF-9541-85D7-1795C1C36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23" r="149" b="7923"/>
          <a:stretch/>
        </p:blipFill>
        <p:spPr>
          <a:xfrm>
            <a:off x="10005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1FCB81-6954-CE47-AD42-777ED4AC6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354" y="398776"/>
            <a:ext cx="10877973" cy="3288563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bg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5ABFB23E-8912-1B43-AC22-9B7FC471A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089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/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B46AA-A539-C14C-A68B-853846E2D1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9432EF-954E-6646-B9D8-7EAF86FFB0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014" y="1784719"/>
            <a:ext cx="10877973" cy="3288563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bg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6549604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0DAD4-8A46-0C49-A903-DCC7F8D177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F495C0-A674-7640-BB15-C0CD0894C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014" y="1499870"/>
            <a:ext cx="10877973" cy="3858260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accent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8B9C995-33A8-0644-85E5-F7324ED0D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525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0DAD4-8A46-0C49-A903-DCC7F8D177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17DD1F2-A5AC-044B-8B21-6697875B2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6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97418" y="1146443"/>
            <a:ext cx="11197167" cy="510884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>
                <a:latin typeface="+mn-lt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11EF086-6E44-424B-ADC3-60611398C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90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0CDB4-0696-B549-97C9-FE0FF3832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9C23B-B76F-4041-9C49-33F9C8706F83}"/>
              </a:ext>
            </a:extLst>
          </p:cNvPr>
          <p:cNvSpPr txBox="1"/>
          <p:nvPr userDrawn="1"/>
        </p:nvSpPr>
        <p:spPr>
          <a:xfrm>
            <a:off x="0" y="2736504"/>
            <a:ext cx="121920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400" spc="-150" dirty="0">
                <a:solidFill>
                  <a:schemeClr val="bg1"/>
                </a:solidFill>
                <a:latin typeface="+mj-lt"/>
              </a:rPr>
              <a:t>Questions</a:t>
            </a:r>
            <a:r>
              <a:rPr lang="en-US" sz="6400" spc="-15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5CF0BC8-6E71-C64A-BEC8-6DE798907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012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9A97EC-1336-2141-B629-4BA8E9906D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lumMod val="75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A9DF5-E6A7-034B-932F-5AF8637BE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05FF5-078C-7849-9B9E-8D7E750E27D9}"/>
              </a:ext>
            </a:extLst>
          </p:cNvPr>
          <p:cNvSpPr txBox="1"/>
          <p:nvPr userDrawn="1"/>
        </p:nvSpPr>
        <p:spPr>
          <a:xfrm>
            <a:off x="0" y="2736504"/>
            <a:ext cx="121920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400" spc="-150" dirty="0">
                <a:solidFill>
                  <a:schemeClr val="bg1"/>
                </a:solidFill>
                <a:latin typeface="+mj-lt"/>
              </a:rPr>
              <a:t>Questions</a:t>
            </a:r>
            <a:r>
              <a:rPr lang="en-US" sz="6400" spc="-15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3750F1C-B9AD-0B49-954F-D2FF74B753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113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6C480-616A-C947-9E73-FB2B7CF75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31" t="13094" r="24" b="6245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155123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effectLst>
                  <a:outerShdw blurRad="5715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+mj-lt"/>
              </a:rPr>
              <a:t>Thank you</a:t>
            </a:r>
          </a:p>
        </p:txBody>
      </p:sp>
      <p:pic>
        <p:nvPicPr>
          <p:cNvPr id="11" name="Picture 10" descr="MFALogo18_OneLine_Whiteƒ.png">
            <a:extLst>
              <a:ext uri="{FF2B5EF4-FFF2-40B4-BE49-F238E27FC236}">
                <a16:creationId xmlns:a16="http://schemas.microsoft.com/office/drawing/2014/main" id="{D2661B39-70D7-5F43-AC49-CB8509AC37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2846582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75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7EA318-CDEC-2C46-936F-651597D20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t="16342" r="892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86000-4F49-A945-A118-70B3F360706D}"/>
              </a:ext>
            </a:extLst>
          </p:cNvPr>
          <p:cNvSpPr txBox="1"/>
          <p:nvPr userDrawn="1"/>
        </p:nvSpPr>
        <p:spPr>
          <a:xfrm>
            <a:off x="0" y="3146743"/>
            <a:ext cx="12192000" cy="1384995"/>
          </a:xfrm>
          <a:prstGeom prst="rect">
            <a:avLst/>
          </a:prstGeom>
          <a:noFill/>
          <a:effectLst>
            <a:outerShdw blurRad="355600" dist="38100" dir="2700000" algn="tl" rotWithShape="0">
              <a:prstClr val="black">
                <a:alpha val="8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10" name="Picture 9" descr="MFALogo18_OneLine_Whiteƒ.png">
            <a:extLst>
              <a:ext uri="{FF2B5EF4-FFF2-40B4-BE49-F238E27FC236}">
                <a16:creationId xmlns:a16="http://schemas.microsoft.com/office/drawing/2014/main" id="{9D32ECE2-DBD9-E149-A12C-1EDBD4423E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95" y="4442092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40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F5A4C7-EA5B-C34B-8D92-D71CBAA23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81F3E-2973-9A46-967D-0E1683441E18}"/>
              </a:ext>
            </a:extLst>
          </p:cNvPr>
          <p:cNvSpPr txBox="1"/>
          <p:nvPr userDrawn="1"/>
        </p:nvSpPr>
        <p:spPr>
          <a:xfrm>
            <a:off x="0" y="2463391"/>
            <a:ext cx="1219200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 descr="MFALogo18_OneLine_Whiteƒ.png">
            <a:extLst>
              <a:ext uri="{FF2B5EF4-FFF2-40B4-BE49-F238E27FC236}">
                <a16:creationId xmlns:a16="http://schemas.microsoft.com/office/drawing/2014/main" id="{48A0D1F4-D222-E649-ABAB-4680C382B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3758739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283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B834C1-03F4-2748-A72B-8515B72996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A41FD1-86C8-984E-8E8D-CB12F5261568}"/>
              </a:ext>
            </a:extLst>
          </p:cNvPr>
          <p:cNvSpPr txBox="1"/>
          <p:nvPr userDrawn="1"/>
        </p:nvSpPr>
        <p:spPr>
          <a:xfrm>
            <a:off x="0" y="2463391"/>
            <a:ext cx="1219200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 descr="MFALogo18_OneLine_Whiteƒ.png">
            <a:extLst>
              <a:ext uri="{FF2B5EF4-FFF2-40B4-BE49-F238E27FC236}">
                <a16:creationId xmlns:a16="http://schemas.microsoft.com/office/drawing/2014/main" id="{E8C21316-949F-B140-B99A-EE5E76D29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3758739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602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C0EA-3D3D-A64B-9E6D-F20AECE733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MFALogo18_OneLine_Whiteƒ.png">
            <a:extLst>
              <a:ext uri="{FF2B5EF4-FFF2-40B4-BE49-F238E27FC236}">
                <a16:creationId xmlns:a16="http://schemas.microsoft.com/office/drawing/2014/main" id="{3A32787E-4DC7-A041-8AF5-4F5B5589A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83" y="2999826"/>
            <a:ext cx="5892633" cy="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36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38979B-CB07-5143-8A71-B5F24992F396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MFALogo18_OneLine_Whiteƒ.png">
            <a:extLst>
              <a:ext uri="{FF2B5EF4-FFF2-40B4-BE49-F238E27FC236}">
                <a16:creationId xmlns:a16="http://schemas.microsoft.com/office/drawing/2014/main" id="{F4DDF75F-3A35-6C41-BCB2-EA8E6166F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83" y="2999826"/>
            <a:ext cx="5892633" cy="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107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L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FFE6DB-6E7E-6148-98EF-B4D0DBBEAD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CB703-BA90-2741-84F8-DBB238EAED9B}"/>
              </a:ext>
            </a:extLst>
          </p:cNvPr>
          <p:cNvSpPr txBox="1"/>
          <p:nvPr userDrawn="1"/>
        </p:nvSpPr>
        <p:spPr>
          <a:xfrm>
            <a:off x="0" y="2998113"/>
            <a:ext cx="1219200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0" dirty="0" err="1">
                <a:solidFill>
                  <a:schemeClr val="bg1"/>
                </a:solidFill>
                <a:latin typeface="+mj-lt"/>
              </a:rPr>
              <a:t>foundanimals.org</a:t>
            </a:r>
            <a:endParaRPr lang="en-US" sz="4500" b="1" spc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1741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L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03B85F-ABE6-FA45-8582-312A6882AF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CB703-BA90-2741-84F8-DBB238EAED9B}"/>
              </a:ext>
            </a:extLst>
          </p:cNvPr>
          <p:cNvSpPr txBox="1"/>
          <p:nvPr userDrawn="1"/>
        </p:nvSpPr>
        <p:spPr>
          <a:xfrm>
            <a:off x="0" y="2998113"/>
            <a:ext cx="1219200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0" dirty="0" err="1">
                <a:solidFill>
                  <a:schemeClr val="bg1"/>
                </a:solidFill>
                <a:latin typeface="+mj-lt"/>
              </a:rPr>
              <a:t>foundanimals.org</a:t>
            </a:r>
            <a:endParaRPr lang="en-US" sz="4500" b="1" spc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9290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97418" y="1483361"/>
            <a:ext cx="11197167" cy="4744717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>
                <a:latin typeface="+mn-lt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98C47-AEE7-6F4C-8B22-09878800EE6D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58C7D1FA-1C87-F849-8388-CCCFA9937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180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76B6F90D-29EE-B142-BC8D-A82E0471A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361811E-F6EE-204E-8611-B3FA3012B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79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C5BF-4751-471F-8BEC-C388EABC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C261E-CAEE-4F2A-92EF-7479776A5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581AE-AEA5-4E6D-BC03-A33A9472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477F7-DCE6-48AF-AE18-DBF5935E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2CA3-BC7F-4890-9017-84D588121AE9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86DC2-DF27-4C83-B790-FCD057792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77D1266-0742-A543-8927-0C9C333A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475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5476" r="547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4CC3CD-F5E3-0047-8734-CEE8DC10F4A0}"/>
              </a:ext>
            </a:extLst>
          </p:cNvPr>
          <p:cNvGrpSpPr/>
          <p:nvPr userDrawn="1"/>
        </p:nvGrpSpPr>
        <p:grpSpPr>
          <a:xfrm>
            <a:off x="0" y="1551232"/>
            <a:ext cx="12192000" cy="1877769"/>
            <a:chOff x="0" y="1912691"/>
            <a:chExt cx="9144000" cy="1877769"/>
          </a:xfrm>
        </p:grpSpPr>
        <p:pic>
          <p:nvPicPr>
            <p:cNvPr id="9" name="Picture 8" descr="MFALogo18_OneLine_Whiteƒ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567" y="3208040"/>
              <a:ext cx="3998361" cy="5824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 userDrawn="1"/>
          </p:nvSpPr>
          <p:spPr>
            <a:xfrm>
              <a:off x="0" y="1912691"/>
              <a:ext cx="9144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00" b="0" spc="-150" dirty="0">
                  <a:solidFill>
                    <a:schemeClr val="bg1"/>
                  </a:solidFill>
                  <a:effectLst>
                    <a:outerShdw blurRad="571500" dist="38100" dir="2700000" algn="tl" rotWithShape="0">
                      <a:prstClr val="black">
                        <a:alpha val="68000"/>
                      </a:prstClr>
                    </a:outerShdw>
                  </a:effectLst>
                  <a:latin typeface="+mj-lt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082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ubhead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0D46FF-7993-1247-8457-149047E451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41" y="1281090"/>
            <a:ext cx="10980843" cy="3230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8ACDE7-8833-F040-946C-2C6EC5323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292" y="1786610"/>
            <a:ext cx="10323192" cy="377890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2811B0AB-FF6D-3C40-A777-F5048FCA3B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3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ubhead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0D46FF-7993-1247-8457-149047E451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41" y="1504610"/>
            <a:ext cx="10980843" cy="3230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8ACDE7-8833-F040-946C-2C6EC5323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292" y="2010131"/>
            <a:ext cx="10323192" cy="377890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90392D-62A3-764A-BED1-3C08447640BF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762A9AB-4D8A-664B-BDFD-0FBC3E5A0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94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Phot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8" y="1136651"/>
            <a:ext cx="5643033" cy="541496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4907" y="1133925"/>
            <a:ext cx="5108296" cy="5030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E198DC3A-2E3E-3E4B-B327-AD65FC6B3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85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Photo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8" y="1483361"/>
            <a:ext cx="5643033" cy="50682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4907" y="1456037"/>
            <a:ext cx="5108296" cy="47086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3CB50E-BFEA-7740-AAD7-8FDDB4DF0B09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04FCCA97-DDB8-CF4E-9B1E-72C8C922D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3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99C413-95D0-5B47-9131-6C34B96FA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t="4580" r="1354" b="12167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A33855BB-C913-884E-BC42-B238FA12C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0" y="532339"/>
            <a:ext cx="3998361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11131827" cy="2225675"/>
          </a:xfrm>
          <a:prstGeom prst="rect">
            <a:avLst/>
          </a:prstGeom>
          <a:effectLst>
            <a:outerShdw blurRad="355600" dir="2700000" algn="tl" rotWithShape="0">
              <a:prstClr val="black">
                <a:alpha val="76000"/>
              </a:prstClr>
            </a:outerShdw>
          </a:effectLst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089919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7133" y="1166009"/>
            <a:ext cx="11225688" cy="5030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64B0784-D8E4-2D45-A971-EC4314EE7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13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7133" y="1422400"/>
            <a:ext cx="11225688" cy="47743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59D488-70D6-9A49-8298-7FCDBEFECE60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0AF0CE0-EB8F-914A-B4EE-C786422C1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2"/>
          </p:nvPr>
        </p:nvSpPr>
        <p:spPr>
          <a:xfrm>
            <a:off x="355601" y="1185863"/>
            <a:ext cx="11495617" cy="506942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C3228E-48EF-0B44-91C6-2F0CA65F23F6}"/>
              </a:ext>
            </a:extLst>
          </p:cNvPr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468C7FA-8759-6F43-8D87-69239F0A72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Chart</a:t>
            </a:r>
          </a:p>
        </p:txBody>
      </p:sp>
      <p:pic>
        <p:nvPicPr>
          <p:cNvPr id="6" name="Picture 5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B92B2E3-92C2-204A-A0C0-2CCF4AD85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45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2"/>
          </p:nvPr>
        </p:nvSpPr>
        <p:spPr>
          <a:xfrm>
            <a:off x="355601" y="1185864"/>
            <a:ext cx="11495617" cy="510317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Chart</a:t>
            </a:r>
          </a:p>
        </p:txBody>
      </p:sp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64556124-85A6-624F-BBA7-57FD2D56F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Smart Art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9"/>
          </p:nvPr>
        </p:nvSpPr>
        <p:spPr>
          <a:xfrm>
            <a:off x="319618" y="1165225"/>
            <a:ext cx="11573933" cy="50900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BDA443F-F19C-634A-8355-E38204F11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78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Smart Art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9"/>
          </p:nvPr>
        </p:nvSpPr>
        <p:spPr>
          <a:xfrm>
            <a:off x="319618" y="1165226"/>
            <a:ext cx="11573933" cy="509333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BD89AF5A-45AD-754C-BC95-4F94DFC2D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898190" y="1146443"/>
            <a:ext cx="6796393" cy="510884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>
                <a:latin typeface="+mn-lt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D79238-1C31-5F43-B3FB-7D3D93FB742C}"/>
              </a:ext>
            </a:extLst>
          </p:cNvPr>
          <p:cNvSpPr/>
          <p:nvPr userDrawn="1"/>
        </p:nvSpPr>
        <p:spPr>
          <a:xfrm>
            <a:off x="497418" y="1756351"/>
            <a:ext cx="3657600" cy="3657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9B038D-80EC-0845-9B4F-7829E0878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316" y="1756351"/>
            <a:ext cx="2717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00"/>
              </a:lnSpc>
              <a:buNone/>
              <a:defRPr sz="3600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HERE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F38E7F0-C342-364D-BE53-34F9DE592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15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A9E33B-64FE-8046-BDA9-6F5C4340BA78}"/>
              </a:ext>
            </a:extLst>
          </p:cNvPr>
          <p:cNvSpPr/>
          <p:nvPr userDrawn="1"/>
        </p:nvSpPr>
        <p:spPr>
          <a:xfrm>
            <a:off x="7031899" y="0"/>
            <a:ext cx="51601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9B038D-80EC-0845-9B4F-7829E08780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32172" y="319800"/>
            <a:ext cx="4311425" cy="571524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sz="4400" spc="100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Impactful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02664AF-1B39-7B4B-9463-66CCC44820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6055" y="2508501"/>
            <a:ext cx="5314313" cy="377890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3C8921-6807-CC4A-8383-C958A8EB35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5132916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DB44D50-84B5-FB43-B096-85B18D08A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C8D48E-151D-FE4D-B9F1-FDDFE3D512DC}"/>
              </a:ext>
            </a:extLst>
          </p:cNvPr>
          <p:cNvCxnSpPr/>
          <p:nvPr userDrawn="1"/>
        </p:nvCxnSpPr>
        <p:spPr>
          <a:xfrm>
            <a:off x="656214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64A203-E2B7-2044-9599-B2BDD30EA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0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w/ Custom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BD083C-8B4B-1742-AA28-BA9D3AC7C9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9E33B-64FE-8046-BDA9-6F5C4340BA7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DCAD6D7-2830-6540-8F69-9281385BA1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4337" y="4318000"/>
            <a:ext cx="5238169" cy="222020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ts val="2200"/>
              </a:lnSpc>
              <a:buNone/>
              <a:defRPr sz="200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FDC0B-95EA-994A-95DC-F0C12ACDE5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755" y="319089"/>
            <a:ext cx="5238751" cy="36845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800"/>
              </a:lnSpc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</a:t>
            </a:r>
          </a:p>
          <a:p>
            <a:pPr lvl="0"/>
            <a:r>
              <a:rPr lang="en-US" dirty="0"/>
              <a:t>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E05E5C8D-D2D2-3541-836E-BB8DA8780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412713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9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xt w/ Custom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78D5D2-29C3-204B-96F1-89C51BF4216E}"/>
              </a:ext>
            </a:extLst>
          </p:cNvPr>
          <p:cNvSpPr/>
          <p:nvPr userDrawn="1"/>
        </p:nvSpPr>
        <p:spPr>
          <a:xfrm>
            <a:off x="9138006" y="4114800"/>
            <a:ext cx="3059989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9E33B-64FE-8046-BDA9-6F5C4340BA78}"/>
              </a:ext>
            </a:extLst>
          </p:cNvPr>
          <p:cNvSpPr/>
          <p:nvPr userDrawn="1"/>
        </p:nvSpPr>
        <p:spPr>
          <a:xfrm>
            <a:off x="0" y="4114800"/>
            <a:ext cx="3059989" cy="274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379231-69BE-E342-B07B-E083866406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BF973-F0B0-5749-A5BF-04DDFE596FB7}"/>
              </a:ext>
            </a:extLst>
          </p:cNvPr>
          <p:cNvSpPr/>
          <p:nvPr userDrawn="1"/>
        </p:nvSpPr>
        <p:spPr>
          <a:xfrm>
            <a:off x="3048000" y="4114800"/>
            <a:ext cx="3059989" cy="274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DB9A4-F364-564E-9554-220A1F3EC0EE}"/>
              </a:ext>
            </a:extLst>
          </p:cNvPr>
          <p:cNvSpPr/>
          <p:nvPr userDrawn="1"/>
        </p:nvSpPr>
        <p:spPr>
          <a:xfrm>
            <a:off x="6096000" y="4114800"/>
            <a:ext cx="3059989" cy="274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53CB9C-12A1-9A43-A82B-B955A0779C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4114802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FA78B4B-3E6E-A34A-84CF-685B29A709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9989" y="4114802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A0B3E36-3EA5-114F-A57B-31E670FA49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07989" y="4114801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CCDCF3C-4CD9-3746-A199-63A433EE921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67979" y="4114802"/>
            <a:ext cx="3030016" cy="2269439"/>
          </a:xfrm>
          <a:prstGeom prst="rect">
            <a:avLst/>
          </a:prstGeom>
        </p:spPr>
        <p:txBody>
          <a:bodyPr tIns="91440" bIns="9144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E936795-063C-3741-8D95-071FEC2708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4000" b="0">
                <a:solidFill>
                  <a:schemeClr val="tx2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484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91E47A-7F14-114F-BAD9-7A2C8E076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l="5143" t="7634" b="12279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2F349-38C8-6A47-8459-390C8CE6E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080780" y="532339"/>
            <a:ext cx="3998359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11131827" cy="2225675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tx2"/>
                </a:solidFill>
                <a:effectLst/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736663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BC12DE-25A5-C548-8981-40B4DDB59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68" r="15149"/>
          <a:stretch/>
        </p:blipFill>
        <p:spPr>
          <a:xfrm>
            <a:off x="7620000" y="914400"/>
            <a:ext cx="4572000" cy="594360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6BDCF5A-3300-2346-92DE-3DF1C2AB83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17E3456-20C5-B945-B6D8-31055644E3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BD65E81-D6BC-5841-8111-68DF87E87C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15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No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mall brown and white dog looking at the camera&#10;&#10;Description automatically generated">
            <a:extLst>
              <a:ext uri="{FF2B5EF4-FFF2-40B4-BE49-F238E27FC236}">
                <a16:creationId xmlns:a16="http://schemas.microsoft.com/office/drawing/2014/main" id="{429EF9C6-7612-8543-B386-F98BDCEAB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913" r="184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AB9B512-8DA0-9447-AA34-1885299F88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962" y="2452320"/>
            <a:ext cx="4570396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D12C91-3E98-A148-B08C-4ECBF5D12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2"/>
            <a:ext cx="5021953" cy="323124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956D6-9F71-4641-A247-827C467FB08E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736C7B1-C4D9-2845-995A-003241ADE1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A65F124-0BD2-2845-8D4B-236C66843A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87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w/ Dog No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0D49B6-D1A7-B74F-9A78-70F65DA9B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80" t="-1" r="19775" b="-1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AB9B512-8DA0-9447-AA34-1885299F88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962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D12C91-3E98-A148-B08C-4ECBF5D12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956D6-9F71-4641-A247-827C467FB08E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736C7B1-C4D9-2845-995A-003241ADE1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A65F124-0BD2-2845-8D4B-236C66843A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13E49-C6BE-D740-A14F-ADBF6DB11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719" t="6497" r="28451" b="8036"/>
          <a:stretch/>
        </p:blipFill>
        <p:spPr>
          <a:xfrm>
            <a:off x="0" y="909052"/>
            <a:ext cx="4572000" cy="59436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2304E2-B0F0-9D43-9D31-3353B94C26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F133546-2021-C64D-9740-4F90B159FD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9777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1" name="Picture 10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D0EA631A-75A8-144D-B4A9-001283C70F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0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No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DFDD7-6B2A-E645-BB61-654CA63EA101}"/>
              </a:ext>
            </a:extLst>
          </p:cNvPr>
          <p:cNvCxnSpPr/>
          <p:nvPr userDrawn="1"/>
        </p:nvCxnSpPr>
        <p:spPr>
          <a:xfrm>
            <a:off x="5068531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9793646-9C98-7140-96C7-21959B745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8531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D4536-55DF-9F48-A725-03E1577C2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552" r="1100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74836D-DD52-C742-80F9-9E301BB05A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0088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307555-D8BC-A647-A81C-765E72829D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8531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28511EE-FFBF-7245-9A88-EC8CDB93A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34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9143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4922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6AE415-1CE7-4D4C-8884-D7B5903C0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0D2F0D5-B460-1C43-ABB3-EE7DE590EB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1BC32A0-D20B-3A49-9143-7907F7915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79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DD3D4C-025B-BA45-8C06-650C8C5AA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962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805C62-81AE-BC4C-A0C3-E00D42046A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853EA5-9598-504C-B8C6-FF5FFA9E0C3B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AE1EEB8-20AE-EC4A-8F72-791750081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CEB3140C-2939-9343-B7E2-33672EBC7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1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9143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A46057D-8D05-1448-8924-1B2B637BDD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9FD0363-9336-C349-A999-6F9B3AFBF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9777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38B9612D-6FE0-EA4C-A6B6-2137960F3D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Photo N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DE90C9-60C2-374D-8F04-8CA0EC9847C5}"/>
              </a:ext>
            </a:extLst>
          </p:cNvPr>
          <p:cNvCxnSpPr/>
          <p:nvPr userDrawn="1"/>
        </p:nvCxnSpPr>
        <p:spPr>
          <a:xfrm>
            <a:off x="5068531" y="984840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5F8CA4F-4EDA-064F-9776-3EC541EF39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8531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D9A9965-C1EF-F841-A85E-CEC7A97B2C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0088" y="2452320"/>
            <a:ext cx="6217920" cy="393192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641D73-F933-0444-BC5A-C0A51C9D54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8531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77AFAA66-9B60-CB40-BCCB-B6A1D05FA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9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Dog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0E15652-1391-9E46-B14D-97E7AD8A4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CC6F4A-DF3F-D041-8258-6D2A02ABDF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94B38-7FC9-1C44-B54C-232378CBA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92" r="21025"/>
          <a:stretch/>
        </p:blipFill>
        <p:spPr>
          <a:xfrm>
            <a:off x="7620000" y="914398"/>
            <a:ext cx="457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dog on a beach&#10;&#10;Description automatically generated">
            <a:extLst>
              <a:ext uri="{FF2B5EF4-FFF2-40B4-BE49-F238E27FC236}">
                <a16:creationId xmlns:a16="http://schemas.microsoft.com/office/drawing/2014/main" id="{51EC4F9B-64C1-CE40-B0BD-C754FFAEC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29" t="2549" b="16065"/>
          <a:stretch/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2F349-38C8-6A47-8459-390C8CE6E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096820" y="1027640"/>
            <a:ext cx="3998359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610060"/>
            <a:ext cx="11131827" cy="1971675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tx2"/>
                </a:solidFill>
                <a:effectLst/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5010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at No Navy 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6827A8-E283-F145-A019-6C3614D8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743" r="27812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355131-261A-0245-B88D-F6C1D75BD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91A9A4-9F84-8441-AF23-FCAAD8AC0111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A160B0-1320-9E47-84A5-37A663823F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64D9D21-7952-964D-BEE0-413D2D122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53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at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931E0-6488-984A-862D-725DA158F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45" t="-90" r="20649" b="180"/>
          <a:stretch/>
        </p:blipFill>
        <p:spPr>
          <a:xfrm>
            <a:off x="0" y="909052"/>
            <a:ext cx="4572000" cy="59436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8BEE2E0-63C8-BB4E-A624-FD9A94072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C123D3E-6001-4248-9F38-7D49BADA8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ADFE1BEF-DFC4-A347-83EB-170BA10FE7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5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Dog No Navy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E7731-FF3A-B54F-AE96-8F36F371E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73" r="31843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DCC0D17-8FC4-654A-BF0C-7B60997A3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6447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DA7833-1C65-F245-B49B-76DF1FC5A4E9}"/>
              </a:ext>
            </a:extLst>
          </p:cNvPr>
          <p:cNvCxnSpPr/>
          <p:nvPr userDrawn="1"/>
        </p:nvCxnSpPr>
        <p:spPr>
          <a:xfrm>
            <a:off x="5036447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C8B524A-0720-B947-86CE-3D724DE3C8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6447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D48A2C7-C190-A246-ABD4-6935FD1490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1962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CBD02B1F-0F8E-374B-8AD8-3C2A124E54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8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4922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4B7663C-1CF6-F346-B833-DF8708ED71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20000" y="8889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F72C95-79FF-854C-B749-59889692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47092E2-9389-954A-A5FB-F595D9997E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BA558D09-5CBC-4D42-A9D4-346A9D210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58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o Navy 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DBBA78-BBBD-104A-AF16-46F5BA34D0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405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758A2-FC72-F343-9C98-6CF520E84474}"/>
              </a:ext>
            </a:extLst>
          </p:cNvPr>
          <p:cNvCxnSpPr/>
          <p:nvPr userDrawn="1"/>
        </p:nvCxnSpPr>
        <p:spPr>
          <a:xfrm>
            <a:off x="448405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CB66631-0475-FB4B-9380-47033B930D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405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912BD8C-CB9F-934B-B0DD-4140CD12E8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D809CC60-EED6-3E4A-B7C4-23BFF1D70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0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888998"/>
            <a:ext cx="4572000" cy="596900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615A58-90BC-6247-AF3C-6C7BE9D31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51571D8-5858-DC42-896B-5B70089DF3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B26C1D1C-BCDF-0E40-A09E-9981BF81E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ustom Photo No Navy 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2000" cy="688340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62857F-2B45-6A41-832C-0E8F358A0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6447" y="2002981"/>
            <a:ext cx="667512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D53A85-420C-4349-989A-673DF07F3747}"/>
              </a:ext>
            </a:extLst>
          </p:cNvPr>
          <p:cNvCxnSpPr/>
          <p:nvPr userDrawn="1"/>
        </p:nvCxnSpPr>
        <p:spPr>
          <a:xfrm>
            <a:off x="5036447" y="153026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C9F1F38-4CDB-D54E-A695-67F8CB219B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6447" y="293890"/>
            <a:ext cx="4711700" cy="7254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F39494D-79B7-E74C-B429-DA8485E528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1962" y="2513872"/>
            <a:ext cx="6217919" cy="3870367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D6B7912D-25DE-094B-A55C-AA621C009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8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Cri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 userDrawn="1"/>
        </p:nvSpPr>
        <p:spPr>
          <a:xfrm>
            <a:off x="762000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Picture 13" descr="CatHulaHoop-01.png">
            <a:extLst>
              <a:ext uri="{FF2B5EF4-FFF2-40B4-BE49-F238E27FC236}">
                <a16:creationId xmlns:a16="http://schemas.microsoft.com/office/drawing/2014/main" id="{8F5A45BA-71F4-EE4F-8BCD-96A94E072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16">
            <a:off x="7789043" y="808425"/>
            <a:ext cx="4233914" cy="547918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8AC86-A2C6-F244-AEAC-238CF95688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00AAA12-DB88-154E-B79F-5B82381DFA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1" name="Picture 10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9776A3E-1829-7D46-837E-9476D2EFB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51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Crit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7D2278-07F5-DA42-8660-D01FCBAA3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1" y="1739148"/>
            <a:ext cx="4294101" cy="4294101"/>
          </a:xfrm>
          <a:prstGeom prst="rect">
            <a:avLst/>
          </a:prstGeom>
          <a:effectLst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710B120-8662-9448-9B52-F73419FDB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6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F71F1A8-1278-4D4B-9BFD-70169797A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9777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0" name="Picture 9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6DB5BF22-3CAD-8844-BA49-B9BFF45922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5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at Cri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 userDrawn="1"/>
        </p:nvSpPr>
        <p:spPr>
          <a:xfrm>
            <a:off x="7620000" y="0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58EBF8-631F-7A4F-8AD8-C6B7572F4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90506" y="1695967"/>
            <a:ext cx="3959323" cy="3952461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AB5DF0-09C5-6246-83B9-30809F088A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4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043960F-5065-CE4D-83FC-1FF04CD562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920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2" name="Picture 11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E714310D-C294-9E42-99D1-FCFB3B09B3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7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stuffed animal&#10;&#10;Description automatically generated">
            <a:extLst>
              <a:ext uri="{FF2B5EF4-FFF2-40B4-BE49-F238E27FC236}">
                <a16:creationId xmlns:a16="http://schemas.microsoft.com/office/drawing/2014/main" id="{66677AAB-3EE0-4640-A188-FD03C10E4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31" r="15449" b="143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4306608" cy="3048166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lnSpc>
                <a:spcPts val="7500"/>
              </a:lnSpc>
              <a:buNone/>
              <a:defRPr sz="6000" b="0" i="0" cap="none" spc="-150" baseline="0">
                <a:ln w="0"/>
                <a:solidFill>
                  <a:schemeClr val="bg1"/>
                </a:solidFill>
                <a:effectLst/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  <p:pic>
        <p:nvPicPr>
          <p:cNvPr id="7" name="Picture 6" descr="MFALogo18_OneLine_Whiteƒ.png">
            <a:extLst>
              <a:ext uri="{FF2B5EF4-FFF2-40B4-BE49-F238E27FC236}">
                <a16:creationId xmlns:a16="http://schemas.microsoft.com/office/drawing/2014/main" id="{0137F3FD-8414-404A-993C-9C32BE5B4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" y="266170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16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Dog Crit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0B60BB-CBF6-5545-BDCF-CE25B8C9DA48}"/>
              </a:ext>
            </a:extLst>
          </p:cNvPr>
          <p:cNvSpPr/>
          <p:nvPr userDrawn="1"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FB2B8A-6C6F-E845-8023-7CBDA36F6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3239" y="1868642"/>
            <a:ext cx="3625522" cy="362552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060294-0A8F-AD42-92CB-254A331B1E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5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D245F26-43B5-F646-B85A-DB4C70DC3D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3" name="Picture 12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BDB3D34-5467-D047-9B00-50E8D641D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2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Crit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A46C6D-08D2-9241-98E8-8F08F42B1F64}"/>
              </a:ext>
            </a:extLst>
          </p:cNvPr>
          <p:cNvSpPr/>
          <p:nvPr userDrawn="1"/>
        </p:nvSpPr>
        <p:spPr>
          <a:xfrm>
            <a:off x="7620000" y="-2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620000" y="909638"/>
            <a:ext cx="4572000" cy="594836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A3A4BB-DDAE-7045-ADC1-A18B03CC49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863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1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2252474-5588-9347-9632-794EB18000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20" y="1786608"/>
            <a:ext cx="6217920" cy="457200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11" name="Picture 10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45FF2C28-FC8F-0744-8EDE-CC3E097EB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2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/ Custom Crit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9006C3-AAF5-214D-904F-6396AB421F5B}"/>
              </a:ext>
            </a:extLst>
          </p:cNvPr>
          <p:cNvSpPr/>
          <p:nvPr userDrawn="1"/>
        </p:nvSpPr>
        <p:spPr>
          <a:xfrm>
            <a:off x="0" y="-1"/>
            <a:ext cx="4572000" cy="6858001"/>
          </a:xfrm>
          <a:prstGeom prst="rect">
            <a:avLst/>
          </a:prstGeom>
          <a:solidFill>
            <a:srgbClr val="C9C9CA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rgbClr val="C9C9CA"/>
              </a:solidFill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05DE0A3-0203-5547-86CD-8F5881692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909638"/>
            <a:ext cx="4572000" cy="594836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2AF4E06-81EB-014B-97B8-6728A805F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8720" y="1281091"/>
            <a:ext cx="6766560" cy="33148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1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2E36E39-83D4-2D4E-89C1-37B9A2FA13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777" y="1786608"/>
            <a:ext cx="6217919" cy="4597631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baseline="0">
                <a:solidFill>
                  <a:schemeClr val="tx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dirty="0"/>
              <a:t>Block of information text.</a:t>
            </a:r>
          </a:p>
          <a:p>
            <a:pPr lvl="0"/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4" name="Picture 13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4EB95E83-5480-364C-B54D-A36093121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73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Dog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ABABE9-855B-0A4F-B035-149FA6C66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" t="11932" r="10567" b="7102"/>
          <a:stretch/>
        </p:blipFill>
        <p:spPr>
          <a:xfrm flipH="1"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512866" y="478118"/>
            <a:ext cx="5133463" cy="59017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860587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60452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D5570DC-3572-764D-9740-64F4334771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0550368-7F6D-0A47-9526-ADF14CDDB4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Ca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3B8BF-E77E-B541-B4F1-035F03E90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5715" r="1321" b="11007"/>
          <a:stretch/>
        </p:blipFill>
        <p:spPr>
          <a:xfrm>
            <a:off x="1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6530" y="457201"/>
            <a:ext cx="5133463" cy="592703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35703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5568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6BA2726-41DB-9B4D-8169-B131424CDB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2B935E-3C45-FF46-B565-CCFF3DE25F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92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Ca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986695-0134-984F-B136-82DCE2B0B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20" t="2110" r="25" b="894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512866" y="478118"/>
            <a:ext cx="5133463" cy="59017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60452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91FC4F7-2018-6E4B-BDED-FFC9D8443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B64E94-75EC-AA41-AFD2-5F646B0103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0587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280D33F-6DA1-4748-BA4F-8BED3135F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89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Dog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4CD4C486-C751-3148-AB83-238E5FDB9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A89F4F-296B-CD46-BD9B-60D1EE847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297" r="6885" b="51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2941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66530" y="457201"/>
            <a:ext cx="5133463" cy="592703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5568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B26C06E-3B8E-D840-8B52-A3C346C98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F147125-A10F-A444-BD26-5E0DFFADD2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703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5CA16C17-9B1E-3C41-BEF8-DFDED3940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385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Dog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384FAE-DAA1-DE4F-AF67-666559A40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23" t="14913" r="24" b="733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512866" y="478118"/>
            <a:ext cx="5133463" cy="59017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60452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C08A648-30FF-4D4A-BC78-32CEBBA3B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63A67FF-255E-6E4E-95B2-8C6041DB8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0587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278AF2E-263E-4343-89D2-C41A11F6E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30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Ca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817D0-E0D7-6A4D-822D-D61B5BE1B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16891" r="13570" b="1016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6530" y="457201"/>
            <a:ext cx="5133463" cy="592703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5568" y="2540155"/>
            <a:ext cx="4434417" cy="36272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buFontTx/>
              <a:buNone/>
              <a:defRPr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Blocks of text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5B2F5C7-AD6E-654F-8DEC-5890EAAB2E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9A72E20-F81C-674F-97C4-3E0DA0FF24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703" y="718597"/>
            <a:ext cx="4433455" cy="16878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3700"/>
              </a:lnSpc>
              <a:buFontTx/>
              <a:buNone/>
              <a:defRPr sz="4000" b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  <a:lvl2pPr marL="0" indent="0">
              <a:lnSpc>
                <a:spcPct val="100000"/>
              </a:lnSpc>
              <a:buFontTx/>
              <a:buNone/>
              <a:defRPr sz="2800" baseline="0">
                <a:solidFill>
                  <a:schemeClr val="tx2"/>
                </a:solidFill>
                <a:latin typeface="Helvetica"/>
                <a:cs typeface="Helvetica"/>
              </a:defRPr>
            </a:lvl2pPr>
          </a:lstStyle>
          <a:p>
            <a:pPr lvl="0"/>
            <a:r>
              <a:rPr lang="en-US" dirty="0"/>
              <a:t>Your page title goes here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6762950-CF46-2D41-B942-09BB843C50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82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E223F4-DA65-2547-93A5-D9705B4B1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7413" r="25" b="12357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7B166E-0836-6048-AFD6-BC61ADE74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014" y="1784719"/>
            <a:ext cx="10877973" cy="3288563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bg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E4D01E1-CBC2-104B-9CFA-B9A55828EC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DA07E0-ACAB-0440-8AE2-CE6D6B318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l="26" r="-57" b="15672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9" name="Picture 8" descr="MFALogo18_OneLine_Whiteƒ.png">
            <a:extLst>
              <a:ext uri="{FF2B5EF4-FFF2-40B4-BE49-F238E27FC236}">
                <a16:creationId xmlns:a16="http://schemas.microsoft.com/office/drawing/2014/main" id="{48F54A37-1C31-7440-AED8-483D76E56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0" y="532339"/>
            <a:ext cx="3998361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11131827" cy="2225675"/>
          </a:xfrm>
          <a:prstGeom prst="rect">
            <a:avLst/>
          </a:prstGeom>
          <a:effectLst>
            <a:outerShdw blurRad="355600" dir="2700000" algn="tl" rotWithShape="0">
              <a:prstClr val="black">
                <a:alpha val="76000"/>
              </a:prstClr>
            </a:outerShdw>
          </a:effectLst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7829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o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8930EF-B4EF-9541-85D7-1795C1C36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23" r="149" b="7923"/>
          <a:stretch/>
        </p:blipFill>
        <p:spPr>
          <a:xfrm>
            <a:off x="10005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1FCB81-6954-CE47-AD42-777ED4AC6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354" y="398776"/>
            <a:ext cx="10877973" cy="3288563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bg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5ABFB23E-8912-1B43-AC22-9B7FC471A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0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w/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B46AA-A539-C14C-A68B-853846E2D1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9432EF-954E-6646-B9D8-7EAF86FFB0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014" y="1784719"/>
            <a:ext cx="10877973" cy="3288563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bg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9922907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0DAD4-8A46-0C49-A903-DCC7F8D177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F495C0-A674-7640-BB15-C0CD0894CB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014" y="1499870"/>
            <a:ext cx="10877973" cy="3858260"/>
          </a:xfrm>
          <a:prstGeom prst="rect">
            <a:avLst/>
          </a:prstGeom>
          <a:effectLst>
            <a:outerShdw blurRad="596900" dist="38100" dir="2700000" algn="tl" rotWithShape="0">
              <a:prstClr val="black">
                <a:alpha val="64000"/>
              </a:prstClr>
            </a:outerShdw>
          </a:effectLst>
        </p:spPr>
        <p:txBody>
          <a:bodyPr vert="horz" anchor="ctr"/>
          <a:lstStyle>
            <a:lvl1pPr marL="0" indent="0" algn="ctr">
              <a:lnSpc>
                <a:spcPts val="6300"/>
              </a:lnSpc>
              <a:buFontTx/>
              <a:buNone/>
              <a:defRPr sz="6000" b="0" spc="-150" baseline="0">
                <a:solidFill>
                  <a:schemeClr val="accent1"/>
                </a:solidFill>
                <a:effectLst/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Transition Slide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8B9C995-33A8-0644-85E5-F7324ED0D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23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0DAD4-8A46-0C49-A903-DCC7F8D177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17DD1F2-A5AC-044B-8B21-6697875B2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7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0CDB4-0696-B549-97C9-FE0FF3832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9C23B-B76F-4041-9C49-33F9C8706F83}"/>
              </a:ext>
            </a:extLst>
          </p:cNvPr>
          <p:cNvSpPr txBox="1"/>
          <p:nvPr userDrawn="1"/>
        </p:nvSpPr>
        <p:spPr>
          <a:xfrm>
            <a:off x="0" y="2736504"/>
            <a:ext cx="121920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400" spc="-150" dirty="0">
                <a:solidFill>
                  <a:schemeClr val="bg1"/>
                </a:solidFill>
                <a:latin typeface="+mj-lt"/>
              </a:rPr>
              <a:t>Questions</a:t>
            </a:r>
            <a:r>
              <a:rPr lang="en-US" sz="6400" spc="-15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5CF0BC8-6E71-C64A-BEC8-6DE798907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55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9A97EC-1336-2141-B629-4BA8E9906D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lumMod val="75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A9DF5-E6A7-034B-932F-5AF8637BE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05FF5-078C-7849-9B9E-8D7E750E27D9}"/>
              </a:ext>
            </a:extLst>
          </p:cNvPr>
          <p:cNvSpPr txBox="1"/>
          <p:nvPr userDrawn="1"/>
        </p:nvSpPr>
        <p:spPr>
          <a:xfrm>
            <a:off x="0" y="2736504"/>
            <a:ext cx="121920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400" spc="-150" dirty="0">
                <a:solidFill>
                  <a:schemeClr val="bg1"/>
                </a:solidFill>
                <a:latin typeface="+mj-lt"/>
              </a:rPr>
              <a:t>Questions</a:t>
            </a:r>
            <a:r>
              <a:rPr lang="en-US" sz="6400" spc="-15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3750F1C-B9AD-0B49-954F-D2FF74B753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94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6C480-616A-C947-9E73-FB2B7CF75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31" t="13094" r="24" b="6245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155123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effectLst>
                  <a:outerShdw blurRad="5715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+mj-lt"/>
              </a:rPr>
              <a:t>Thank you</a:t>
            </a:r>
          </a:p>
        </p:txBody>
      </p:sp>
      <p:pic>
        <p:nvPicPr>
          <p:cNvPr id="11" name="Picture 10" descr="MFALogo18_OneLine_Whiteƒ.png">
            <a:extLst>
              <a:ext uri="{FF2B5EF4-FFF2-40B4-BE49-F238E27FC236}">
                <a16:creationId xmlns:a16="http://schemas.microsoft.com/office/drawing/2014/main" id="{D2661B39-70D7-5F43-AC49-CB8509AC37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2846582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89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7EA318-CDEC-2C46-936F-651597D20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t="16342" r="892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86000-4F49-A945-A118-70B3F360706D}"/>
              </a:ext>
            </a:extLst>
          </p:cNvPr>
          <p:cNvSpPr txBox="1"/>
          <p:nvPr userDrawn="1"/>
        </p:nvSpPr>
        <p:spPr>
          <a:xfrm>
            <a:off x="0" y="3146743"/>
            <a:ext cx="12192000" cy="1384995"/>
          </a:xfrm>
          <a:prstGeom prst="rect">
            <a:avLst/>
          </a:prstGeom>
          <a:noFill/>
          <a:effectLst>
            <a:outerShdw blurRad="355600" dist="38100" dir="2700000" algn="tl" rotWithShape="0">
              <a:prstClr val="black">
                <a:alpha val="8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10" name="Picture 9" descr="MFALogo18_OneLine_Whiteƒ.png">
            <a:extLst>
              <a:ext uri="{FF2B5EF4-FFF2-40B4-BE49-F238E27FC236}">
                <a16:creationId xmlns:a16="http://schemas.microsoft.com/office/drawing/2014/main" id="{9D32ECE2-DBD9-E149-A12C-1EDBD4423E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95" y="4442092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89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F5A4C7-EA5B-C34B-8D92-D71CBAA23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81F3E-2973-9A46-967D-0E1683441E18}"/>
              </a:ext>
            </a:extLst>
          </p:cNvPr>
          <p:cNvSpPr txBox="1"/>
          <p:nvPr userDrawn="1"/>
        </p:nvSpPr>
        <p:spPr>
          <a:xfrm>
            <a:off x="0" y="2463391"/>
            <a:ext cx="1219200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 descr="MFALogo18_OneLine_Whiteƒ.png">
            <a:extLst>
              <a:ext uri="{FF2B5EF4-FFF2-40B4-BE49-F238E27FC236}">
                <a16:creationId xmlns:a16="http://schemas.microsoft.com/office/drawing/2014/main" id="{48A0D1F4-D222-E649-ABAB-4680C382B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3758739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69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B834C1-03F4-2748-A72B-8515B72996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A41FD1-86C8-984E-8E8D-CB12F5261568}"/>
              </a:ext>
            </a:extLst>
          </p:cNvPr>
          <p:cNvSpPr txBox="1"/>
          <p:nvPr userDrawn="1"/>
        </p:nvSpPr>
        <p:spPr>
          <a:xfrm>
            <a:off x="0" y="2463391"/>
            <a:ext cx="1219200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400" b="0" spc="-15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 descr="MFALogo18_OneLine_Whiteƒ.png">
            <a:extLst>
              <a:ext uri="{FF2B5EF4-FFF2-40B4-BE49-F238E27FC236}">
                <a16:creationId xmlns:a16="http://schemas.microsoft.com/office/drawing/2014/main" id="{E8C21316-949F-B140-B99A-EE5E76D29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3758739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1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B4A2C2-4F6D-3641-8F71-7E13198653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74310"/>
            <a:ext cx="12192000" cy="2998171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7500"/>
              </a:lnSpc>
              <a:buFontTx/>
              <a:buNone/>
              <a:defRPr sz="8400" b="0" spc="-15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430A1EF-49D8-3943-B4DD-DF8C2D37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547" y="6356351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28630525-2BB7-8345-95D3-ED183D46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2270407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56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C0EA-3D3D-A64B-9E6D-F20AECE733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MFALogo18_OneLine_Whiteƒ.png">
            <a:extLst>
              <a:ext uri="{FF2B5EF4-FFF2-40B4-BE49-F238E27FC236}">
                <a16:creationId xmlns:a16="http://schemas.microsoft.com/office/drawing/2014/main" id="{3A32787E-4DC7-A041-8AF5-4F5B5589A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83" y="2999826"/>
            <a:ext cx="5892633" cy="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65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38979B-CB07-5143-8A71-B5F24992F396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MFALogo18_OneLine_Whiteƒ.png">
            <a:extLst>
              <a:ext uri="{FF2B5EF4-FFF2-40B4-BE49-F238E27FC236}">
                <a16:creationId xmlns:a16="http://schemas.microsoft.com/office/drawing/2014/main" id="{F4DDF75F-3A35-6C41-BCB2-EA8E6166F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83" y="2999826"/>
            <a:ext cx="5892633" cy="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4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L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FFE6DB-6E7E-6148-98EF-B4D0DBBEAD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CB703-BA90-2741-84F8-DBB238EAED9B}"/>
              </a:ext>
            </a:extLst>
          </p:cNvPr>
          <p:cNvSpPr txBox="1"/>
          <p:nvPr userDrawn="1"/>
        </p:nvSpPr>
        <p:spPr>
          <a:xfrm>
            <a:off x="0" y="2998113"/>
            <a:ext cx="1219200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0" dirty="0" err="1">
                <a:solidFill>
                  <a:schemeClr val="bg1"/>
                </a:solidFill>
                <a:latin typeface="+mj-lt"/>
              </a:rPr>
              <a:t>foundanimals.org</a:t>
            </a:r>
            <a:endParaRPr lang="en-US" sz="4500" b="1" spc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60288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L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03B85F-ABE6-FA45-8582-312A6882AF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CB703-BA90-2741-84F8-DBB238EAED9B}"/>
              </a:ext>
            </a:extLst>
          </p:cNvPr>
          <p:cNvSpPr txBox="1"/>
          <p:nvPr userDrawn="1"/>
        </p:nvSpPr>
        <p:spPr>
          <a:xfrm>
            <a:off x="0" y="2998113"/>
            <a:ext cx="12192000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0" dirty="0" err="1">
                <a:solidFill>
                  <a:schemeClr val="bg1"/>
                </a:solidFill>
                <a:latin typeface="+mj-lt"/>
              </a:rPr>
              <a:t>foundanimals.org</a:t>
            </a:r>
            <a:endParaRPr lang="en-US" sz="4500" b="1" spc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7819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76B6F90D-29EE-B142-BC8D-A82E0471A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361811E-F6EE-204E-8611-B3FA3012B0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440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C4306-5794-40CE-9A65-CE381351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2CA3-BC7F-4890-9017-84D588121AE9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C8DC2-12C6-4133-9B4E-452688EF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4722A-42AF-40BC-891B-A083C45A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1FDD-66DA-4D31-AD4A-514812015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601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5021BB-6283-B247-BBD6-DA67E12B8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147" t="14689" r="-123" b="937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89449819-4BDA-C84E-84C9-D6959F732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0" y="3548255"/>
            <a:ext cx="3998361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4130676"/>
            <a:ext cx="11131827" cy="2225675"/>
          </a:xfrm>
          <a:prstGeom prst="rect">
            <a:avLst/>
          </a:prstGeom>
          <a:effectLst>
            <a:outerShdw blurRad="355600" dir="2700000" algn="tl" rotWithShape="0">
              <a:prstClr val="black">
                <a:alpha val="76000"/>
              </a:prstClr>
            </a:outerShdw>
          </a:effectLst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475168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99C413-95D0-5B47-9131-6C34B96FA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t="4580" r="1354" b="12167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A33855BB-C913-884E-BC42-B238FA12C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0" y="532339"/>
            <a:ext cx="3998361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11131827" cy="2225675"/>
          </a:xfrm>
          <a:prstGeom prst="rect">
            <a:avLst/>
          </a:prstGeom>
          <a:effectLst>
            <a:outerShdw blurRad="355600" dir="2700000" algn="tl" rotWithShape="0">
              <a:prstClr val="black">
                <a:alpha val="76000"/>
              </a:prstClr>
            </a:outerShdw>
          </a:effectLst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3720049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91E47A-7F14-114F-BAD9-7A2C8E076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l="5143" t="7634" b="12279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2F349-38C8-6A47-8459-390C8CE6E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080780" y="532339"/>
            <a:ext cx="3998359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11131827" cy="2225675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tx2"/>
                </a:solidFill>
                <a:effectLst/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657779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dog on a beach&#10;&#10;Description automatically generated">
            <a:extLst>
              <a:ext uri="{FF2B5EF4-FFF2-40B4-BE49-F238E27FC236}">
                <a16:creationId xmlns:a16="http://schemas.microsoft.com/office/drawing/2014/main" id="{51EC4F9B-64C1-CE40-B0BD-C754FFAEC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29" t="2549" b="16065"/>
          <a:stretch/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2F349-38C8-6A47-8459-390C8CE6E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096820" y="1027640"/>
            <a:ext cx="3998359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610060"/>
            <a:ext cx="11131827" cy="1971675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tx2"/>
                </a:solidFill>
                <a:effectLst/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7080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4C1680-B8D8-8F4C-A5B6-10883E8335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74310"/>
            <a:ext cx="12192000" cy="2754331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7500"/>
              </a:lnSpc>
              <a:buFontTx/>
              <a:buNone/>
              <a:defRPr sz="8400" b="0" spc="-15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EBDDA9B-924A-B845-8FD8-838A1622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547" y="6356351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F46941FA-6578-884B-8FD7-3C58D246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2270407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46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stuffed animal&#10;&#10;Description automatically generated">
            <a:extLst>
              <a:ext uri="{FF2B5EF4-FFF2-40B4-BE49-F238E27FC236}">
                <a16:creationId xmlns:a16="http://schemas.microsoft.com/office/drawing/2014/main" id="{66677AAB-3EE0-4640-A188-FD03C10E4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31" r="15449" b="143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4306608" cy="3048166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lnSpc>
                <a:spcPts val="7500"/>
              </a:lnSpc>
              <a:buNone/>
              <a:defRPr sz="6000" b="0" i="0" cap="none" spc="-150" baseline="0">
                <a:ln w="0"/>
                <a:solidFill>
                  <a:schemeClr val="bg1"/>
                </a:solidFill>
                <a:effectLst/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  <p:pic>
        <p:nvPicPr>
          <p:cNvPr id="7" name="Picture 6" descr="MFALogo18_OneLine_Whiteƒ.png">
            <a:extLst>
              <a:ext uri="{FF2B5EF4-FFF2-40B4-BE49-F238E27FC236}">
                <a16:creationId xmlns:a16="http://schemas.microsoft.com/office/drawing/2014/main" id="{0137F3FD-8414-404A-993C-9C32BE5B4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" y="266170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236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DA07E0-ACAB-0440-8AE2-CE6D6B318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</a:blip>
          <a:srcRect l="26" r="-57" b="15672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9" name="Picture 8" descr="MFALogo18_OneLine_Whiteƒ.png">
            <a:extLst>
              <a:ext uri="{FF2B5EF4-FFF2-40B4-BE49-F238E27FC236}">
                <a16:creationId xmlns:a16="http://schemas.microsoft.com/office/drawing/2014/main" id="{48F54A37-1C31-7440-AED8-483D76E56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0" y="532339"/>
            <a:ext cx="3998361" cy="58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087" y="1114760"/>
            <a:ext cx="11131827" cy="2225675"/>
          </a:xfrm>
          <a:prstGeom prst="rect">
            <a:avLst/>
          </a:prstGeom>
          <a:effectLst>
            <a:outerShdw blurRad="355600" dir="2700000" algn="tl" rotWithShape="0">
              <a:prstClr val="black">
                <a:alpha val="76000"/>
              </a:prstClr>
            </a:outerShdw>
          </a:effectLst>
        </p:spPr>
        <p:txBody>
          <a:bodyPr/>
          <a:lstStyle>
            <a:lvl1pPr marL="0" indent="0" algn="ctr">
              <a:lnSpc>
                <a:spcPts val="7500"/>
              </a:lnSpc>
              <a:buNone/>
              <a:defRPr sz="8400" b="0" i="0" cap="none" spc="-15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Helvetica" charset="0"/>
                <a:cs typeface="Helvetica"/>
              </a:defRPr>
            </a:lvl1pPr>
            <a:lvl2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2pPr>
            <a:lvl3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3pPr>
            <a:lvl4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4pPr>
            <a:lvl5pPr>
              <a:defRPr sz="6500" b="1" i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949243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B4A2C2-4F6D-3641-8F71-7E13198653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AE98"/>
              </a:gs>
              <a:gs pos="100000">
                <a:srgbClr val="0078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74310"/>
            <a:ext cx="12192000" cy="2998171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7500"/>
              </a:lnSpc>
              <a:buFontTx/>
              <a:buNone/>
              <a:defRPr sz="8400" b="0" spc="-15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430A1EF-49D8-3943-B4DD-DF8C2D37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547" y="6356351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28630525-2BB7-8345-95D3-ED183D46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2270407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11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4C1680-B8D8-8F4C-A5B6-10883E8335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74310"/>
            <a:ext cx="12192000" cy="2754331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7500"/>
              </a:lnSpc>
              <a:buFontTx/>
              <a:buNone/>
              <a:defRPr sz="8400" b="0" spc="-15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EBDDA9B-924A-B845-8FD8-838A1622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547" y="6356351"/>
            <a:ext cx="28448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MFALogo18_OneLine_Whiteƒ.png">
            <a:extLst>
              <a:ext uri="{FF2B5EF4-FFF2-40B4-BE49-F238E27FC236}">
                <a16:creationId xmlns:a16="http://schemas.microsoft.com/office/drawing/2014/main" id="{F46941FA-6578-884B-8FD7-3C58D246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9" y="2270407"/>
            <a:ext cx="3998361" cy="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87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F4A05D8-895C-FF4E-A568-1133494ED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412713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66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136650"/>
            <a:ext cx="11353800" cy="511863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F4A05D8-895C-FF4E-A568-1133494ED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412713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07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452881"/>
            <a:ext cx="11353800" cy="478536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spc="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89DC98-1AEB-6347-BB9E-163F3305E992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61A72698-3B37-D54E-9EE7-DAFE128FD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urquoise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249681"/>
            <a:ext cx="11353800" cy="50056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tx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C9B1C-DC76-ED4E-B5EE-D05B3AB08389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3944107-B2DA-7741-A5ED-6C05F6883D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AA60C5-3F5A-B541-A3CA-18991360E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94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7" y="1452881"/>
            <a:ext cx="11353800" cy="478536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tx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spc="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89DC98-1AEB-6347-BB9E-163F3305E992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0697BA6-210C-FE4F-8CE5-A46611132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04" cy="3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43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97418" y="1146443"/>
            <a:ext cx="11197167" cy="510884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>
                <a:latin typeface="+mn-lt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11EF086-6E44-424B-ADC3-60611398C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8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F4A05D8-895C-FF4E-A568-1133494ED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412713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103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97418" y="1483361"/>
            <a:ext cx="11197167" cy="4744717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>
                <a:latin typeface="+mn-lt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98C47-AEE7-6F4C-8B22-09878800EE6D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58C7D1FA-1C87-F849-8388-CCCFA9937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191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ubhead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0D46FF-7993-1247-8457-149047E451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41" y="1281090"/>
            <a:ext cx="10980843" cy="3230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8ACDE7-8833-F040-946C-2C6EC5323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292" y="1786610"/>
            <a:ext cx="10323192" cy="377890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2811B0AB-FF6D-3C40-A777-F5048FCA3B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502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ubhead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0D46FF-7993-1247-8457-149047E451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41" y="1504610"/>
            <a:ext cx="10980843" cy="3230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kern="2000" spc="300">
                <a:solidFill>
                  <a:schemeClr val="accent2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8ACDE7-8833-F040-946C-2C6EC5323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292" y="2010131"/>
            <a:ext cx="10323192" cy="3778903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 b="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1pPr>
            <a:lvl2pPr marL="685800" indent="-228600">
              <a:buClr>
                <a:schemeClr val="accent2"/>
              </a:buClr>
              <a:buSzPct val="85000"/>
              <a:buFont typeface="Courier New"/>
              <a:buChar char="o"/>
              <a:defRPr sz="2400" baseline="0">
                <a:solidFill>
                  <a:srgbClr val="142133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1"/>
            <a:r>
              <a:rPr lang="en-US" dirty="0"/>
              <a:t>Bullet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90392D-62A3-764A-BED1-3C08447640BF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762A9AB-4D8A-664B-BDFD-0FBC3E5A0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21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Phot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8" y="1136651"/>
            <a:ext cx="5643033" cy="541496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4907" y="1133925"/>
            <a:ext cx="5108296" cy="5030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E198DC3A-2E3E-3E4B-B327-AD65FC6B3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6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Photo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2968" y="1483361"/>
            <a:ext cx="5643033" cy="50682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800" b="0">
                <a:solidFill>
                  <a:schemeClr val="accent2"/>
                </a:solidFill>
                <a:latin typeface="+mj-lt"/>
                <a:cs typeface="Helvetica"/>
              </a:defRPr>
            </a:lvl1pPr>
            <a:lvl2pPr marL="6350" indent="0">
              <a:buFontTx/>
              <a:buNone/>
              <a:defRPr sz="2400">
                <a:solidFill>
                  <a:schemeClr val="tx2"/>
                </a:solidFill>
                <a:latin typeface="Franklin Gothic Book"/>
                <a:cs typeface="Franklin Gothic Book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4907" y="1456037"/>
            <a:ext cx="5108296" cy="47086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3CB50E-BFEA-7740-AAD7-8FDDB4DF0B09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04FCCA97-DDB8-CF4E-9B1E-72C8C922D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49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7133" y="1166009"/>
            <a:ext cx="11225688" cy="5030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64B0784-D8E4-2D45-A971-EC4314EE7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566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088009-8DD1-8646-8E98-2B871B6E3B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7133" y="1422400"/>
            <a:ext cx="11225688" cy="477439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59D488-70D6-9A49-8298-7FCDBEFECE60}"/>
              </a:ext>
            </a:extLst>
          </p:cNvPr>
          <p:cNvCxnSpPr/>
          <p:nvPr userDrawn="1"/>
        </p:nvCxnSpPr>
        <p:spPr>
          <a:xfrm>
            <a:off x="5871081" y="1042588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0AF0CE0-EB8F-914A-B4EE-C786422C1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42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2"/>
          </p:nvPr>
        </p:nvSpPr>
        <p:spPr>
          <a:xfrm>
            <a:off x="355601" y="1185863"/>
            <a:ext cx="11495617" cy="506942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C3228E-48EF-0B44-91C6-2F0CA65F23F6}"/>
              </a:ext>
            </a:extLst>
          </p:cNvPr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468C7FA-8759-6F43-8D87-69239F0A72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Chart</a:t>
            </a:r>
          </a:p>
        </p:txBody>
      </p:sp>
      <p:pic>
        <p:nvPicPr>
          <p:cNvPr id="6" name="Picture 5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B92B2E3-92C2-204A-A0C0-2CCF4AD85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76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2"/>
          </p:nvPr>
        </p:nvSpPr>
        <p:spPr>
          <a:xfrm>
            <a:off x="355601" y="1185864"/>
            <a:ext cx="11495617" cy="510317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accent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Chart</a:t>
            </a:r>
          </a:p>
        </p:txBody>
      </p:sp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64556124-85A6-624F-BBA7-57FD2D56F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2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Nav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03952" y="6384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6E5F87C-B0BF-DF40-86C8-1585758CFB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12192000" cy="914400"/>
          </a:xfrm>
          <a:prstGeom prst="rect">
            <a:avLst/>
          </a:prstGeom>
          <a:solidFill>
            <a:srgbClr val="1421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696"/>
            <a:ext cx="12192000" cy="65175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000" baseline="0">
                <a:solidFill>
                  <a:schemeClr val="bg1"/>
                </a:solidFill>
                <a:latin typeface="+mj-lt"/>
                <a:cs typeface="Franklin Gothic Book"/>
              </a:defRPr>
            </a:lvl1pPr>
          </a:lstStyle>
          <a:p>
            <a:pPr lvl="0"/>
            <a:r>
              <a:rPr lang="en-US" dirty="0"/>
              <a:t>Smart Art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9"/>
          </p:nvPr>
        </p:nvSpPr>
        <p:spPr>
          <a:xfrm>
            <a:off x="319618" y="1165225"/>
            <a:ext cx="11573933" cy="50900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14213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9BDA443F-F19C-634A-8355-E38204F11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11448" y="6396671"/>
            <a:ext cx="2454911" cy="3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9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42" Type="http://schemas.openxmlformats.org/officeDocument/2006/relationships/slideLayout" Target="../slideLayouts/slideLayout117.xml"/><Relationship Id="rId47" Type="http://schemas.openxmlformats.org/officeDocument/2006/relationships/slideLayout" Target="../slideLayouts/slideLayout122.xml"/><Relationship Id="rId50" Type="http://schemas.openxmlformats.org/officeDocument/2006/relationships/slideLayout" Target="../slideLayouts/slideLayout125.xml"/><Relationship Id="rId55" Type="http://schemas.openxmlformats.org/officeDocument/2006/relationships/slideLayout" Target="../slideLayouts/slideLayout130.xml"/><Relationship Id="rId63" Type="http://schemas.openxmlformats.org/officeDocument/2006/relationships/slideLayout" Target="../slideLayouts/slideLayout138.xml"/><Relationship Id="rId68" Type="http://schemas.openxmlformats.org/officeDocument/2006/relationships/slideLayout" Target="../slideLayouts/slideLayout143.xml"/><Relationship Id="rId7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82.xml"/><Relationship Id="rId7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40" Type="http://schemas.openxmlformats.org/officeDocument/2006/relationships/slideLayout" Target="../slideLayouts/slideLayout115.xml"/><Relationship Id="rId45" Type="http://schemas.openxmlformats.org/officeDocument/2006/relationships/slideLayout" Target="../slideLayouts/slideLayout120.xml"/><Relationship Id="rId53" Type="http://schemas.openxmlformats.org/officeDocument/2006/relationships/slideLayout" Target="../slideLayouts/slideLayout128.xml"/><Relationship Id="rId58" Type="http://schemas.openxmlformats.org/officeDocument/2006/relationships/slideLayout" Target="../slideLayouts/slideLayout133.xml"/><Relationship Id="rId66" Type="http://schemas.openxmlformats.org/officeDocument/2006/relationships/slideLayout" Target="../slideLayouts/slideLayout141.xml"/><Relationship Id="rId7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24.xml"/><Relationship Id="rId57" Type="http://schemas.openxmlformats.org/officeDocument/2006/relationships/slideLayout" Target="../slideLayouts/slideLayout132.xml"/><Relationship Id="rId61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4" Type="http://schemas.openxmlformats.org/officeDocument/2006/relationships/slideLayout" Target="../slideLayouts/slideLayout119.xml"/><Relationship Id="rId52" Type="http://schemas.openxmlformats.org/officeDocument/2006/relationships/slideLayout" Target="../slideLayouts/slideLayout127.xml"/><Relationship Id="rId60" Type="http://schemas.openxmlformats.org/officeDocument/2006/relationships/slideLayout" Target="../slideLayouts/slideLayout135.xml"/><Relationship Id="rId65" Type="http://schemas.openxmlformats.org/officeDocument/2006/relationships/slideLayout" Target="../slideLayouts/slideLayout140.xml"/><Relationship Id="rId73" Type="http://schemas.openxmlformats.org/officeDocument/2006/relationships/slideLayout" Target="../slideLayouts/slideLayout148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43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123.xml"/><Relationship Id="rId56" Type="http://schemas.openxmlformats.org/officeDocument/2006/relationships/slideLayout" Target="../slideLayouts/slideLayout131.xml"/><Relationship Id="rId64" Type="http://schemas.openxmlformats.org/officeDocument/2006/relationships/slideLayout" Target="../slideLayouts/slideLayout139.xml"/><Relationship Id="rId69" Type="http://schemas.openxmlformats.org/officeDocument/2006/relationships/slideLayout" Target="../slideLayouts/slideLayout144.xml"/><Relationship Id="rId7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126.xml"/><Relationship Id="rId7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46" Type="http://schemas.openxmlformats.org/officeDocument/2006/relationships/slideLayout" Target="../slideLayouts/slideLayout121.xml"/><Relationship Id="rId59" Type="http://schemas.openxmlformats.org/officeDocument/2006/relationships/slideLayout" Target="../slideLayouts/slideLayout134.xml"/><Relationship Id="rId67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16.xml"/><Relationship Id="rId54" Type="http://schemas.openxmlformats.org/officeDocument/2006/relationships/slideLayout" Target="../slideLayouts/slideLayout129.xml"/><Relationship Id="rId62" Type="http://schemas.openxmlformats.org/officeDocument/2006/relationships/slideLayout" Target="../slideLayouts/slideLayout137.xml"/><Relationship Id="rId70" Type="http://schemas.openxmlformats.org/officeDocument/2006/relationships/slideLayout" Target="../slideLayouts/slideLayout145.xml"/><Relationship Id="rId75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15754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Franklin Gothic Book"/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0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809" r:id="rId2"/>
    <p:sldLayoutId id="2147483835" r:id="rId3"/>
    <p:sldLayoutId id="2147483840" r:id="rId4"/>
    <p:sldLayoutId id="2147483839" r:id="rId5"/>
    <p:sldLayoutId id="2147483836" r:id="rId6"/>
    <p:sldLayoutId id="2147483676" r:id="rId7"/>
    <p:sldLayoutId id="2147483727" r:id="rId8"/>
    <p:sldLayoutId id="2147483683" r:id="rId9"/>
    <p:sldLayoutId id="2147483846" r:id="rId10"/>
    <p:sldLayoutId id="2147483822" r:id="rId11"/>
    <p:sldLayoutId id="2147483827" r:id="rId12"/>
    <p:sldLayoutId id="2147483834" r:id="rId13"/>
    <p:sldLayoutId id="2147483735" r:id="rId14"/>
    <p:sldLayoutId id="2147483825" r:id="rId15"/>
    <p:sldLayoutId id="2147483810" r:id="rId16"/>
    <p:sldLayoutId id="2147483826" r:id="rId17"/>
    <p:sldLayoutId id="2147483819" r:id="rId18"/>
    <p:sldLayoutId id="2147483823" r:id="rId19"/>
    <p:sldLayoutId id="2147483820" r:id="rId20"/>
    <p:sldLayoutId id="2147483824" r:id="rId21"/>
    <p:sldLayoutId id="2147483828" r:id="rId22"/>
    <p:sldLayoutId id="2147483832" r:id="rId23"/>
    <p:sldLayoutId id="2147483799" r:id="rId24"/>
    <p:sldLayoutId id="2147483829" r:id="rId25"/>
    <p:sldLayoutId id="2147483801" r:id="rId26"/>
    <p:sldLayoutId id="2147483830" r:id="rId27"/>
    <p:sldLayoutId id="2147483831" r:id="rId28"/>
    <p:sldLayoutId id="2147483833" r:id="rId29"/>
    <p:sldLayoutId id="2147483737" r:id="rId30"/>
    <p:sldLayoutId id="2147483732" r:id="rId31"/>
    <p:sldLayoutId id="2147483843" r:id="rId32"/>
    <p:sldLayoutId id="2147483664" r:id="rId33"/>
    <p:sldLayoutId id="2147483761" r:id="rId34"/>
    <p:sldLayoutId id="2147483815" r:id="rId35"/>
    <p:sldLayoutId id="2147483788" r:id="rId36"/>
    <p:sldLayoutId id="2147483785" r:id="rId37"/>
    <p:sldLayoutId id="2147483789" r:id="rId38"/>
    <p:sldLayoutId id="2147483813" r:id="rId39"/>
    <p:sldLayoutId id="2147483768" r:id="rId40"/>
    <p:sldLayoutId id="2147483812" r:id="rId41"/>
    <p:sldLayoutId id="2147483718" r:id="rId42"/>
    <p:sldLayoutId id="2147483786" r:id="rId43"/>
    <p:sldLayoutId id="2147483790" r:id="rId44"/>
    <p:sldLayoutId id="2147483787" r:id="rId45"/>
    <p:sldLayoutId id="2147483791" r:id="rId46"/>
    <p:sldLayoutId id="2147483776" r:id="rId47"/>
    <p:sldLayoutId id="2147483738" r:id="rId48"/>
    <p:sldLayoutId id="2147483782" r:id="rId49"/>
    <p:sldLayoutId id="2147483779" r:id="rId50"/>
    <p:sldLayoutId id="2147483794" r:id="rId51"/>
    <p:sldLayoutId id="2147483793" r:id="rId52"/>
    <p:sldLayoutId id="2147483797" r:id="rId53"/>
    <p:sldLayoutId id="2147483684" r:id="rId54"/>
    <p:sldLayoutId id="2147483807" r:id="rId55"/>
    <p:sldLayoutId id="2147483724" r:id="rId56"/>
    <p:sldLayoutId id="2147483808" r:id="rId57"/>
    <p:sldLayoutId id="2147483722" r:id="rId58"/>
    <p:sldLayoutId id="2147483752" r:id="rId59"/>
    <p:sldLayoutId id="2147483753" r:id="rId60"/>
    <p:sldLayoutId id="2147483837" r:id="rId61"/>
    <p:sldLayoutId id="2147483802" r:id="rId62"/>
    <p:sldLayoutId id="2147483838" r:id="rId63"/>
    <p:sldLayoutId id="2147483681" r:id="rId64"/>
    <p:sldLayoutId id="2147483736" r:id="rId65"/>
    <p:sldLayoutId id="2147483749" r:id="rId66"/>
    <p:sldLayoutId id="2147483750" r:id="rId67"/>
    <p:sldLayoutId id="2147483746" r:id="rId68"/>
    <p:sldLayoutId id="2147483747" r:id="rId69"/>
    <p:sldLayoutId id="2147483805" r:id="rId70"/>
    <p:sldLayoutId id="2147483803" r:id="rId71"/>
    <p:sldLayoutId id="2147483806" r:id="rId72"/>
    <p:sldLayoutId id="2147483804" r:id="rId73"/>
    <p:sldLayoutId id="2147483841" r:id="rId74"/>
    <p:sldLayoutId id="2147483925" r:id="rId7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15754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Franklin Gothic Book"/>
              </a:defRPr>
            </a:lvl1pPr>
          </a:lstStyle>
          <a:p>
            <a:fld id="{3663A8F8-D0D8-7F49-8DCA-70068326EA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6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  <p:sldLayoutId id="2147483883" r:id="rId36"/>
    <p:sldLayoutId id="2147483884" r:id="rId37"/>
    <p:sldLayoutId id="2147483885" r:id="rId38"/>
    <p:sldLayoutId id="2147483886" r:id="rId39"/>
    <p:sldLayoutId id="2147483887" r:id="rId40"/>
    <p:sldLayoutId id="2147483888" r:id="rId41"/>
    <p:sldLayoutId id="2147483889" r:id="rId42"/>
    <p:sldLayoutId id="2147483890" r:id="rId43"/>
    <p:sldLayoutId id="2147483891" r:id="rId44"/>
    <p:sldLayoutId id="2147483892" r:id="rId45"/>
    <p:sldLayoutId id="2147483893" r:id="rId46"/>
    <p:sldLayoutId id="2147483894" r:id="rId47"/>
    <p:sldLayoutId id="2147483895" r:id="rId48"/>
    <p:sldLayoutId id="2147483896" r:id="rId49"/>
    <p:sldLayoutId id="2147483897" r:id="rId50"/>
    <p:sldLayoutId id="2147483898" r:id="rId51"/>
    <p:sldLayoutId id="2147483899" r:id="rId52"/>
    <p:sldLayoutId id="2147483900" r:id="rId53"/>
    <p:sldLayoutId id="2147483901" r:id="rId54"/>
    <p:sldLayoutId id="2147483902" r:id="rId55"/>
    <p:sldLayoutId id="2147483923" r:id="rId56"/>
    <p:sldLayoutId id="2147483903" r:id="rId57"/>
    <p:sldLayoutId id="2147483904" r:id="rId58"/>
    <p:sldLayoutId id="2147483905" r:id="rId59"/>
    <p:sldLayoutId id="2147483906" r:id="rId60"/>
    <p:sldLayoutId id="2147483907" r:id="rId61"/>
    <p:sldLayoutId id="2147483908" r:id="rId62"/>
    <p:sldLayoutId id="2147483909" r:id="rId63"/>
    <p:sldLayoutId id="2147483910" r:id="rId64"/>
    <p:sldLayoutId id="2147483911" r:id="rId65"/>
    <p:sldLayoutId id="2147483912" r:id="rId66"/>
    <p:sldLayoutId id="2147483913" r:id="rId67"/>
    <p:sldLayoutId id="2147483914" r:id="rId68"/>
    <p:sldLayoutId id="2147483915" r:id="rId69"/>
    <p:sldLayoutId id="2147483916" r:id="rId70"/>
    <p:sldLayoutId id="2147483917" r:id="rId71"/>
    <p:sldLayoutId id="2147483918" r:id="rId72"/>
    <p:sldLayoutId id="2147483919" r:id="rId73"/>
    <p:sldLayoutId id="2147483920" r:id="rId74"/>
    <p:sldLayoutId id="2147483921" r:id="rId75"/>
    <p:sldLayoutId id="2147483922" r:id="rId76"/>
    <p:sldLayoutId id="2147483927" r:id="rId7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.knepp@foundanimals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67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11" Type="http://schemas.openxmlformats.org/officeDocument/2006/relationships/image" Target="../media/image680.png"/><Relationship Id="rId5" Type="http://schemas.openxmlformats.org/officeDocument/2006/relationships/image" Target="../media/image69.png"/><Relationship Id="rId10" Type="http://schemas.openxmlformats.org/officeDocument/2006/relationships/customXml" Target="../ink/ink3.xml"/><Relationship Id="rId4" Type="http://schemas.openxmlformats.org/officeDocument/2006/relationships/image" Target="../media/image68.png"/><Relationship Id="rId9" Type="http://schemas.openxmlformats.org/officeDocument/2006/relationships/image" Target="../media/image6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g.knepp@foundanimals.or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g with collar sitting outdoors on wood park bench">
            <a:extLst>
              <a:ext uri="{FF2B5EF4-FFF2-40B4-BE49-F238E27FC236}">
                <a16:creationId xmlns:a16="http://schemas.microsoft.com/office/drawing/2014/main" id="{4DB589E2-28E9-4123-9794-9C08B142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CAE006-FEB9-4612-9FE8-E08648CF3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3713" y="228600"/>
            <a:ext cx="4818201" cy="2214563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028D8-D24C-4892-AC85-244EA5856313}"/>
              </a:ext>
            </a:extLst>
          </p:cNvPr>
          <p:cNvSpPr txBox="1"/>
          <p:nvPr/>
        </p:nvSpPr>
        <p:spPr>
          <a:xfrm>
            <a:off x="7200900" y="1971676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badi" panose="020B0604020104020204" pitchFamily="34" charset="0"/>
              </a:rPr>
              <a:t>Return to Home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84BE18A0-CF19-DE63-43B5-55B825C656C0}"/>
              </a:ext>
            </a:extLst>
          </p:cNvPr>
          <p:cNvSpPr/>
          <p:nvPr/>
        </p:nvSpPr>
        <p:spPr>
          <a:xfrm>
            <a:off x="6096000" y="3579507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5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E9CBCE-93DB-4AFB-A586-3F1261C3A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2E89B-D36A-418B-93FD-3DD3D83EC8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Naked Dogs Everywhere</a:t>
            </a:r>
          </a:p>
        </p:txBody>
      </p:sp>
      <p:pic>
        <p:nvPicPr>
          <p:cNvPr id="6" name="Picture 5" descr="A dog jumping in the air&#10;&#10;Description automatically generated">
            <a:extLst>
              <a:ext uri="{FF2B5EF4-FFF2-40B4-BE49-F238E27FC236}">
                <a16:creationId xmlns:a16="http://schemas.microsoft.com/office/drawing/2014/main" id="{82E82DE2-350E-438B-9774-09D205A0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71" y="1261572"/>
            <a:ext cx="6890807" cy="49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3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43448A-100C-4F01-9C76-B6B4E9AB2F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7FADD-E7DA-4775-93A3-5CE11D9E96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Oops</a:t>
            </a:r>
          </a:p>
        </p:txBody>
      </p:sp>
      <p:pic>
        <p:nvPicPr>
          <p:cNvPr id="6" name="Picture 5" descr="A dog with its tongue out&#10;&#10;Description automatically generated with medium confidence">
            <a:extLst>
              <a:ext uri="{FF2B5EF4-FFF2-40B4-BE49-F238E27FC236}">
                <a16:creationId xmlns:a16="http://schemas.microsoft.com/office/drawing/2014/main" id="{0B255554-26EA-4645-9269-426510710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421" y="3321827"/>
            <a:ext cx="6039775" cy="3052939"/>
          </a:xfrm>
          <a:prstGeom prst="rect">
            <a:avLst/>
          </a:prstGeom>
        </p:spPr>
      </p:pic>
      <p:pic>
        <p:nvPicPr>
          <p:cNvPr id="8" name="Picture 7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F00D5B26-D4C3-4774-BB8A-3E6B0639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8710">
            <a:off x="799413" y="379046"/>
            <a:ext cx="7182035" cy="38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7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F27BFB-A018-4D1B-04DA-9B42386016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D658C-AC07-20FA-9D41-D6F991E87A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664B8-E51D-4D42-98C7-7317E8C77F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This makes my heart sing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D7DE32B-F4E2-2342-412F-D9E789C1F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446"/>
            <a:ext cx="12192000" cy="60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2C994B-88A3-4D55-952E-F701781B0C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5B1AD-96D5-487A-98F3-254489FD7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Are we marketing the right message?</a:t>
            </a:r>
          </a:p>
        </p:txBody>
      </p:sp>
      <p:pic>
        <p:nvPicPr>
          <p:cNvPr id="8" name="Picture 7" descr="A picture containing text, dog, outdoor, sign&#10;&#10;Description automatically generated">
            <a:extLst>
              <a:ext uri="{FF2B5EF4-FFF2-40B4-BE49-F238E27FC236}">
                <a16:creationId xmlns:a16="http://schemas.microsoft.com/office/drawing/2014/main" id="{D5C71EF5-B4AB-47A4-AAC8-2D392ED9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14" y="1103607"/>
            <a:ext cx="9341638" cy="5297752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80B024A-2C81-F5F7-BC18-13AB36FBB7BD}"/>
              </a:ext>
            </a:extLst>
          </p:cNvPr>
          <p:cNvSpPr/>
          <p:nvPr/>
        </p:nvSpPr>
        <p:spPr>
          <a:xfrm rot="19248082">
            <a:off x="6472810" y="4389885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3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68B99-D138-467F-AD97-BB6554C2C5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67B11-CF14-4A4B-805A-EA0F6EF4C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5FCD8-DA8C-4319-A483-18181BFA99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Animal Welfare Organizations doing it right!</a:t>
            </a:r>
          </a:p>
        </p:txBody>
      </p:sp>
      <p:pic>
        <p:nvPicPr>
          <p:cNvPr id="6" name="Picture 5" descr="A group of dogs looking at the camera&#10;&#10;Description automatically generated">
            <a:extLst>
              <a:ext uri="{FF2B5EF4-FFF2-40B4-BE49-F238E27FC236}">
                <a16:creationId xmlns:a16="http://schemas.microsoft.com/office/drawing/2014/main" id="{F612C1DB-0996-475D-4631-DA3FB5A8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108"/>
            <a:ext cx="12192000" cy="6100268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9291A0E6-222F-EC55-5FD3-2558BD4E9FBE}"/>
              </a:ext>
            </a:extLst>
          </p:cNvPr>
          <p:cNvSpPr/>
          <p:nvPr/>
        </p:nvSpPr>
        <p:spPr>
          <a:xfrm>
            <a:off x="10172700" y="51012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53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A4A21-6DEB-8CD2-BDAF-F5592A0A4B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3160" y="1113373"/>
            <a:ext cx="11353800" cy="51186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1135B-FCD3-432C-1313-6265A34D1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60E87-C132-02B0-91E6-2309455384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Doing it right!</a:t>
            </a:r>
          </a:p>
        </p:txBody>
      </p:sp>
      <p:pic>
        <p:nvPicPr>
          <p:cNvPr id="10" name="Picture 9" descr="A picture containing text, grass, dog, screenshot&#10;&#10;Description automatically generated">
            <a:extLst>
              <a:ext uri="{FF2B5EF4-FFF2-40B4-BE49-F238E27FC236}">
                <a16:creationId xmlns:a16="http://schemas.microsoft.com/office/drawing/2014/main" id="{6682CAFE-A4E9-7F3E-C751-C5C5C61C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48" y="1027648"/>
            <a:ext cx="11902304" cy="593858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39CB1A6-8028-1C06-55D4-5770E94C819A}"/>
              </a:ext>
            </a:extLst>
          </p:cNvPr>
          <p:cNvSpPr/>
          <p:nvPr/>
        </p:nvSpPr>
        <p:spPr>
          <a:xfrm>
            <a:off x="914400" y="61144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11346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90C33E-EDF1-4586-AF9B-07CCBF68B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8DD25-15E3-4FEE-956A-8411DC546B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 Wizardry</a:t>
            </a:r>
          </a:p>
        </p:txBody>
      </p:sp>
      <p:pic>
        <p:nvPicPr>
          <p:cNvPr id="15" name="Picture Placeholder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B3988A-BE6C-4701-A8F5-20CC07E128C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8465" b="8465"/>
          <a:stretch>
            <a:fillRect/>
          </a:stretch>
        </p:blipFill>
        <p:spPr>
          <a:xfrm>
            <a:off x="257175" y="1455738"/>
            <a:ext cx="11790363" cy="4708525"/>
          </a:xfrm>
        </p:spPr>
      </p:pic>
    </p:spTree>
    <p:extLst>
      <p:ext uri="{BB962C8B-B14F-4D97-AF65-F5344CB8AC3E}">
        <p14:creationId xmlns:p14="http://schemas.microsoft.com/office/powerpoint/2010/main" val="346944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E00AF64-0E0E-427B-A047-9B2763DA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21055"/>
            <a:ext cx="11277600" cy="52158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ADF53E-42C1-4096-9AE1-2AF57A3398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z="1100">
                <a:solidFill>
                  <a:srgbClr val="FFFFFF"/>
                </a:solidFill>
                <a:cs typeface="+mn-cs"/>
              </a:rPr>
              <a:pPr>
                <a:spcAft>
                  <a:spcPts val="600"/>
                </a:spcAft>
              </a:pPr>
              <a:t>17</a:t>
            </a:fld>
            <a:endParaRPr lang="en-US" sz="11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BD10DD-2A19-4C23-8181-76A9A09AB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8"/>
          <a:stretch/>
        </p:blipFill>
        <p:spPr>
          <a:xfrm>
            <a:off x="573459" y="457200"/>
            <a:ext cx="11045082" cy="594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B9F9DF-A8C9-47D9-B445-090D3FB3D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z="1100">
                <a:solidFill>
                  <a:srgbClr val="FFFFFF"/>
                </a:solidFill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sz="11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19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98D17-55AC-DE44-8BAB-5356BD9A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50A76-D400-7940-A347-3572A45E6D9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EEDC70B-2BF9-BD4B-9F08-CD57EE6FB2D1}"/>
              </a:ext>
            </a:extLst>
          </p:cNvPr>
          <p:cNvSpPr txBox="1">
            <a:spLocks/>
          </p:cNvSpPr>
          <p:nvPr/>
        </p:nvSpPr>
        <p:spPr>
          <a:xfrm>
            <a:off x="393672" y="650449"/>
            <a:ext cx="5397528" cy="4607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8000" spc="-15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F2BAD-F2C0-4DE0-99C3-B33980495C1F}"/>
              </a:ext>
            </a:extLst>
          </p:cNvPr>
          <p:cNvSpPr txBox="1"/>
          <p:nvPr/>
        </p:nvSpPr>
        <p:spPr>
          <a:xfrm>
            <a:off x="556181" y="941984"/>
            <a:ext cx="523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Cabot Animal Support Services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Arkansas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59CD0D-22BD-4C8F-8C80-016636445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3552"/>
            <a:ext cx="8830184" cy="4384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9CD1D-451B-491F-8FD3-856C52003D72}"/>
              </a:ext>
            </a:extLst>
          </p:cNvPr>
          <p:cNvSpPr txBox="1"/>
          <p:nvPr/>
        </p:nvSpPr>
        <p:spPr>
          <a:xfrm>
            <a:off x="7115923" y="1172816"/>
            <a:ext cx="4376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Step by step instructions,      making it easy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7A4EF9-1F40-204B-8494-296A8F9D8093}"/>
              </a:ext>
            </a:extLst>
          </p:cNvPr>
          <p:cNvSpPr/>
          <p:nvPr/>
        </p:nvSpPr>
        <p:spPr>
          <a:xfrm>
            <a:off x="5085346" y="0"/>
            <a:ext cx="71066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A057CD-65AC-1A4F-9045-D360801635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3A8F8-D0D8-7F49-8DCA-70068326EA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067B93-76A7-6B4D-A797-A2947003FDB3}"/>
              </a:ext>
            </a:extLst>
          </p:cNvPr>
          <p:cNvSpPr/>
          <p:nvPr/>
        </p:nvSpPr>
        <p:spPr>
          <a:xfrm>
            <a:off x="6203541" y="4059348"/>
            <a:ext cx="55391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142133"/>
                </a:solidFill>
              </a:rPr>
              <a:t>Gina Knepp</a:t>
            </a:r>
            <a:br>
              <a:rPr lang="en-US" sz="2400" b="1" dirty="0">
                <a:solidFill>
                  <a:srgbClr val="142133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National Shelter Engagement Director</a:t>
            </a:r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u="sng" dirty="0">
                <a:solidFill>
                  <a:srgbClr val="1421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g.knepp@foundanimals.org</a:t>
            </a:r>
            <a:endParaRPr lang="en-US" sz="2400" u="sng" dirty="0">
              <a:solidFill>
                <a:srgbClr val="142133"/>
              </a:solidFill>
            </a:endParaRPr>
          </a:p>
          <a:p>
            <a:r>
              <a:rPr lang="en-US" sz="2400" u="sng" dirty="0">
                <a:solidFill>
                  <a:srgbClr val="142133"/>
                </a:solidFill>
              </a:rPr>
              <a:t>916-230-4533</a:t>
            </a:r>
            <a:endParaRPr lang="en-US" sz="2400" dirty="0">
              <a:solidFill>
                <a:srgbClr val="14213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14F350-10EC-2B4F-9C4E-E0903CE64D49}"/>
              </a:ext>
            </a:extLst>
          </p:cNvPr>
          <p:cNvSpPr/>
          <p:nvPr/>
        </p:nvSpPr>
        <p:spPr>
          <a:xfrm>
            <a:off x="6203541" y="1658988"/>
            <a:ext cx="463460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chemeClr val="accent2"/>
                </a:solidFill>
                <a:latin typeface="Franklin Gothic Heavy" panose="020B0603020102020204" pitchFamily="34" charset="0"/>
              </a:rPr>
              <a:t>Hello!</a:t>
            </a:r>
            <a:r>
              <a:rPr lang="en-US" sz="11500" b="1" dirty="0">
                <a:solidFill>
                  <a:schemeClr val="accent1"/>
                </a:solidFill>
                <a:latin typeface="Franklin Gothic Heavy" panose="020B0603020102020204" pitchFamily="34" charset="0"/>
              </a:rPr>
              <a:t> </a:t>
            </a:r>
          </a:p>
        </p:txBody>
      </p:sp>
      <p:pic>
        <p:nvPicPr>
          <p:cNvPr id="6" name="Picture 5" descr="A person holding a dog posing for the camera&#10;&#10;Description automatically generated">
            <a:extLst>
              <a:ext uri="{FF2B5EF4-FFF2-40B4-BE49-F238E27FC236}">
                <a16:creationId xmlns:a16="http://schemas.microsoft.com/office/drawing/2014/main" id="{8A98F4E9-1C09-49D5-822F-D5EEDFD71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20" y="1746904"/>
            <a:ext cx="3364191" cy="3364191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F52B88AE-BFD9-CA14-7053-E915422B0A6C}"/>
              </a:ext>
            </a:extLst>
          </p:cNvPr>
          <p:cNvSpPr/>
          <p:nvPr/>
        </p:nvSpPr>
        <p:spPr>
          <a:xfrm>
            <a:off x="3242286" y="3429572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2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98D17-55AC-DE44-8BAB-5356BD9A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EEDC70B-2BF9-BD4B-9F08-CD57EE6FB2D1}"/>
              </a:ext>
            </a:extLst>
          </p:cNvPr>
          <p:cNvSpPr txBox="1">
            <a:spLocks/>
          </p:cNvSpPr>
          <p:nvPr/>
        </p:nvSpPr>
        <p:spPr>
          <a:xfrm>
            <a:off x="393672" y="650449"/>
            <a:ext cx="5397528" cy="4607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8000" spc="-15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2F98E9-91E2-4097-B823-C9476E3EC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516" y="0"/>
            <a:ext cx="7285484" cy="357343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8C20E4-AAFE-40EF-A94C-50DE7C3BF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822926" cy="3371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FFEDC0-5EE9-4B25-A8A9-157E7CAEF553}"/>
              </a:ext>
            </a:extLst>
          </p:cNvPr>
          <p:cNvSpPr txBox="1"/>
          <p:nvPr/>
        </p:nvSpPr>
        <p:spPr>
          <a:xfrm>
            <a:off x="634482" y="849086"/>
            <a:ext cx="3974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Steps 1, 2, 3, 4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E332945-2EA0-4A62-93D2-949133EEC129}"/>
              </a:ext>
            </a:extLst>
          </p:cNvPr>
          <p:cNvSpPr/>
          <p:nvPr/>
        </p:nvSpPr>
        <p:spPr>
          <a:xfrm>
            <a:off x="4040155" y="5561045"/>
            <a:ext cx="401216" cy="4478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1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98D17-55AC-DE44-8BAB-5356BD9A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50A76-D400-7940-A347-3572A45E6D9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2021, 771 people were asked to participate</a:t>
            </a:r>
            <a:endParaRPr lang="en-US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594 agreed (77%)</a:t>
            </a:r>
            <a:endParaRPr lang="en-US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387 (65%) were able to reunite the animal with their owner</a:t>
            </a:r>
            <a:endParaRPr lang="en-US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186 (31%) animals were relinquished to the shelter</a:t>
            </a:r>
            <a:endParaRPr lang="en-US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bg1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4% were kept, given away, or did not respond (1%).</a:t>
            </a:r>
            <a:endParaRPr lang="en-US" sz="2800" dirty="0">
              <a:solidFill>
                <a:schemeClr val="bg1"/>
              </a:solidFill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EEDC70B-2BF9-BD4B-9F08-CD57EE6FB2D1}"/>
              </a:ext>
            </a:extLst>
          </p:cNvPr>
          <p:cNvSpPr txBox="1">
            <a:spLocks/>
          </p:cNvSpPr>
          <p:nvPr/>
        </p:nvSpPr>
        <p:spPr>
          <a:xfrm>
            <a:off x="393672" y="650449"/>
            <a:ext cx="5397528" cy="4607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8000" spc="-15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F2BAD-F2C0-4DE0-99C3-B33980495C1F}"/>
              </a:ext>
            </a:extLst>
          </p:cNvPr>
          <p:cNvSpPr txBox="1"/>
          <p:nvPr/>
        </p:nvSpPr>
        <p:spPr>
          <a:xfrm>
            <a:off x="201618" y="650449"/>
            <a:ext cx="37638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First 48: 2021 Data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051B72-9930-4211-B621-FCC4CF61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27" y="0"/>
            <a:ext cx="6096000" cy="4343400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4291996E-7285-463C-8B18-837AE4301BBA}"/>
              </a:ext>
            </a:extLst>
          </p:cNvPr>
          <p:cNvSpPr/>
          <p:nvPr/>
        </p:nvSpPr>
        <p:spPr>
          <a:xfrm rot="1654245">
            <a:off x="8300718" y="1077685"/>
            <a:ext cx="261257" cy="5878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98D17-55AC-DE44-8BAB-5356BD9A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50A76-D400-7940-A347-3572A45E6D9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EEDC70B-2BF9-BD4B-9F08-CD57EE6FB2D1}"/>
              </a:ext>
            </a:extLst>
          </p:cNvPr>
          <p:cNvSpPr txBox="1">
            <a:spLocks/>
          </p:cNvSpPr>
          <p:nvPr/>
        </p:nvSpPr>
        <p:spPr>
          <a:xfrm>
            <a:off x="393672" y="650449"/>
            <a:ext cx="5397528" cy="4607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8000" spc="-15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F2BAD-F2C0-4DE0-99C3-B33980495C1F}"/>
              </a:ext>
            </a:extLst>
          </p:cNvPr>
          <p:cNvSpPr txBox="1"/>
          <p:nvPr/>
        </p:nvSpPr>
        <p:spPr>
          <a:xfrm>
            <a:off x="201618" y="650449"/>
            <a:ext cx="3763891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First 48: 2021 Data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Of the pets who were reunited with their owner, 71% were medium or large-breed dogs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49% returned home the same day that they entered the First 48 program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87.3% returned home in the first 48 hours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Dog portrait outdoor">
            <a:extLst>
              <a:ext uri="{FF2B5EF4-FFF2-40B4-BE49-F238E27FC236}">
                <a16:creationId xmlns:a16="http://schemas.microsoft.com/office/drawing/2014/main" id="{A270972C-078A-4D46-BC32-8786C79AF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0162"/>
            <a:ext cx="6096000" cy="4257675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88123723-3774-C437-9B64-15D348CF477F}"/>
              </a:ext>
            </a:extLst>
          </p:cNvPr>
          <p:cNvSpPr/>
          <p:nvPr/>
        </p:nvSpPr>
        <p:spPr>
          <a:xfrm>
            <a:off x="9697144" y="4543997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98D17-55AC-DE44-8BAB-5356BD9A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50A76-D400-7940-A347-3572A45E6D9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EEDC70B-2BF9-BD4B-9F08-CD57EE6FB2D1}"/>
              </a:ext>
            </a:extLst>
          </p:cNvPr>
          <p:cNvSpPr txBox="1">
            <a:spLocks/>
          </p:cNvSpPr>
          <p:nvPr/>
        </p:nvSpPr>
        <p:spPr>
          <a:xfrm>
            <a:off x="393672" y="650449"/>
            <a:ext cx="5397528" cy="4607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8000" spc="-15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D524C5C-6AEC-493C-B45C-397156CE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902"/>
            <a:ext cx="12191999" cy="59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0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557588-9B94-4E70-B9A0-32322D86A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32BFB-B647-4230-A692-E9913AA4F4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Cabot took it one step further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EE7DF80-2ED7-4446-9B72-1D645F5FA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63" y="944967"/>
            <a:ext cx="11096073" cy="55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D69376-1EDB-45E8-9BF4-503C02BF64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1856B26-25F9-46F3-9F85-1B3CC4151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B6DB48F5-30E4-2420-A576-331407D27EC8}"/>
              </a:ext>
            </a:extLst>
          </p:cNvPr>
          <p:cNvSpPr/>
          <p:nvPr/>
        </p:nvSpPr>
        <p:spPr>
          <a:xfrm>
            <a:off x="11068744" y="2429447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3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ext&#10;&#10;Description automatically generated">
            <a:extLst>
              <a:ext uri="{FF2B5EF4-FFF2-40B4-BE49-F238E27FC236}">
                <a16:creationId xmlns:a16="http://schemas.microsoft.com/office/drawing/2014/main" id="{E190B865-FD31-4DE3-9714-0C00D16A688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5304" b="5304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F89CE1-198E-43A7-AD4C-853CF8B5F1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72D2C-B5C1-4E95-AD02-065F71D1849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We can no longer expect pet people to know what to do </a:t>
            </a:r>
          </a:p>
        </p:txBody>
      </p:sp>
    </p:spTree>
    <p:extLst>
      <p:ext uri="{BB962C8B-B14F-4D97-AF65-F5344CB8AC3E}">
        <p14:creationId xmlns:p14="http://schemas.microsoft.com/office/powerpoint/2010/main" val="1183576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65A1E-5A2E-435C-B32B-223987FED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FA418-2A17-4142-B078-5C041DD71D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Partnership</a:t>
            </a:r>
          </a:p>
        </p:txBody>
      </p:sp>
      <p:pic>
        <p:nvPicPr>
          <p:cNvPr id="8" name="Picture 7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BAF9BE0D-CC6A-47BC-9E51-FAF02622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75" y="1071245"/>
            <a:ext cx="5855677" cy="51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37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B90F754-89AB-45CA-BDB1-AC5431874F4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CB663-97F6-4589-B8B1-AB5254FCF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FAA6F-0BE1-45B5-AF90-3D5AD2767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426" y="0"/>
            <a:ext cx="9812998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70A253-0DF7-47AC-9F69-A0F4A4F85828}"/>
              </a:ext>
            </a:extLst>
          </p:cNvPr>
          <p:cNvSpPr txBox="1"/>
          <p:nvPr/>
        </p:nvSpPr>
        <p:spPr>
          <a:xfrm>
            <a:off x="285750" y="1743075"/>
            <a:ext cx="24705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badi" panose="020B0604020202020204" pitchFamily="34" charset="0"/>
              </a:rPr>
              <a:t>Better </a:t>
            </a:r>
          </a:p>
          <a:p>
            <a:r>
              <a:rPr lang="en-US" sz="3600" b="1" dirty="0">
                <a:latin typeface="Abadi" panose="020B0604020202020204" pitchFamily="34" charset="0"/>
              </a:rPr>
              <a:t>than</a:t>
            </a:r>
          </a:p>
          <a:p>
            <a:r>
              <a:rPr lang="en-US" sz="3600" b="1" dirty="0">
                <a:latin typeface="Abadi" panose="020B0604020202020204" pitchFamily="34" charset="0"/>
              </a:rPr>
              <a:t>DUI </a:t>
            </a:r>
          </a:p>
          <a:p>
            <a:r>
              <a:rPr lang="en-US" sz="3600" b="1" dirty="0">
                <a:latin typeface="Abadi" panose="020B0604020202020204" pitchFamily="34" charset="0"/>
              </a:rPr>
              <a:t>checkpoints</a:t>
            </a:r>
          </a:p>
        </p:txBody>
      </p:sp>
    </p:spTree>
    <p:extLst>
      <p:ext uri="{BB962C8B-B14F-4D97-AF65-F5344CB8AC3E}">
        <p14:creationId xmlns:p14="http://schemas.microsoft.com/office/powerpoint/2010/main" val="2589940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F9BB7-EC22-4556-82F5-C75DB0575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8CCF6-DEE3-44C7-9526-A74C7E1F4F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Marketing the message often and loudly changes behavior </a:t>
            </a:r>
          </a:p>
        </p:txBody>
      </p:sp>
      <p:pic>
        <p:nvPicPr>
          <p:cNvPr id="15" name="Picture Placeholder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F77EB5-F8E7-4311-8532-BD4950380D1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2396" r="2396"/>
          <a:stretch>
            <a:fillRect/>
          </a:stretch>
        </p:blipFill>
        <p:spPr>
          <a:xfrm>
            <a:off x="5662613" y="0"/>
            <a:ext cx="6529387" cy="6858000"/>
          </a:xfrm>
        </p:spPr>
      </p:pic>
    </p:spTree>
    <p:extLst>
      <p:ext uri="{BB962C8B-B14F-4D97-AF65-F5344CB8AC3E}">
        <p14:creationId xmlns:p14="http://schemas.microsoft.com/office/powerpoint/2010/main" val="299085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AD1950-C681-8645-994B-FB9EEDEC40D1}"/>
              </a:ext>
            </a:extLst>
          </p:cNvPr>
          <p:cNvSpPr/>
          <p:nvPr/>
        </p:nvSpPr>
        <p:spPr>
          <a:xfrm>
            <a:off x="228600" y="1333500"/>
            <a:ext cx="86360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6A224-39B2-E747-B0B3-EA1E4D925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FBE28-F3AE-4AEC-88DA-EFD7538279CB}"/>
              </a:ext>
            </a:extLst>
          </p:cNvPr>
          <p:cNvSpPr txBox="1"/>
          <p:nvPr/>
        </p:nvSpPr>
        <p:spPr>
          <a:xfrm>
            <a:off x="886119" y="1093509"/>
            <a:ext cx="4355183" cy="94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RTH – Why is it important?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Demonstrates our commitment to the human animal bond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Decreases length of stay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Improves customer satisfaction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Minimizes the number of animals in the shelter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Enhances morale within the shelter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Saves money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intake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us to focus more on the animals that need us most </a:t>
            </a: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great way to involve volunteers</a:t>
            </a:r>
            <a:endParaRPr lang="en-US" sz="2000" kern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the right thing to do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+mj-lt"/>
            </a:endParaRPr>
          </a:p>
          <a:p>
            <a:pPr algn="ctr"/>
            <a:endParaRPr lang="en-US" sz="2800" b="1" dirty="0">
              <a:latin typeface="+mj-lt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endParaRPr lang="en-US" sz="2800" b="1" dirty="0">
              <a:latin typeface="Bradley Hand ITC" panose="020B0604020202020204" pitchFamily="66" charset="0"/>
            </a:endParaRPr>
          </a:p>
          <a:p>
            <a:pPr algn="ctr"/>
            <a:r>
              <a:rPr lang="en-US" sz="2800" b="1" dirty="0">
                <a:latin typeface="Bradley Hand ITC" panose="020B0604020202020204" pitchFamily="66" charset="0"/>
              </a:rPr>
              <a:t>. </a:t>
            </a:r>
          </a:p>
        </p:txBody>
      </p:sp>
      <p:pic>
        <p:nvPicPr>
          <p:cNvPr id="5" name="Picture Placeholder 6" descr="A dog lying on a bed&#10;&#10;Description automatically generated with low confidence">
            <a:extLst>
              <a:ext uri="{FF2B5EF4-FFF2-40B4-BE49-F238E27FC236}">
                <a16:creationId xmlns:a16="http://schemas.microsoft.com/office/drawing/2014/main" id="{E26980DF-7664-4F5A-8471-419655ED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51" r="16151"/>
          <a:stretch>
            <a:fillRect/>
          </a:stretch>
        </p:blipFill>
        <p:spPr>
          <a:xfrm>
            <a:off x="6096001" y="0"/>
            <a:ext cx="6297012" cy="6857999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E70EF341-0096-23FA-F6B0-9E49B20BA846}"/>
              </a:ext>
            </a:extLst>
          </p:cNvPr>
          <p:cNvSpPr/>
          <p:nvPr/>
        </p:nvSpPr>
        <p:spPr>
          <a:xfrm>
            <a:off x="10508742" y="4258247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9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B6CF6-36C5-41DC-9760-1DFDABC8B0CA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Rochester Animal Services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8D2780-B076-4AB5-9223-F1C5AA66A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04945"/>
            <a:ext cx="10905066" cy="43347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4D13C-C7E1-4627-B320-BFAC832113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mtClean="0">
                <a:solidFill>
                  <a:schemeClr val="tx1">
                    <a:tint val="75000"/>
                  </a:schemeClr>
                </a:solidFill>
                <a:cs typeface="+mn-cs"/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20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9050D-733C-4A76-9D98-2BC17FE396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2530D-9F59-42F8-8B15-2C20B8777C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tells a story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387E48-FB6E-460F-AA32-C22F85DD0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56" y="1191356"/>
            <a:ext cx="2392887" cy="5022015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09221E0B-E5CF-4E65-9A78-537B5746F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58" y="1191356"/>
            <a:ext cx="2400508" cy="4991533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BEFA56A5-98DE-4F38-ABDD-D516BE2E6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372" y="1122771"/>
            <a:ext cx="2423370" cy="5075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29DF816-8722-4DB9-BC2E-4081B19D5444}"/>
                  </a:ext>
                </a:extLst>
              </p14:cNvPr>
              <p14:cNvContentPartPr/>
              <p14:nvPr/>
            </p14:nvContentPartPr>
            <p14:xfrm>
              <a:off x="2629867" y="5302485"/>
              <a:ext cx="1497960" cy="1373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29DF816-8722-4DB9-BC2E-4081B19D54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67227" y="5239485"/>
                <a:ext cx="1623600" cy="14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BE4D35E-3082-42AC-9FF1-B4EC10CEF581}"/>
                  </a:ext>
                </a:extLst>
              </p14:cNvPr>
              <p14:cNvContentPartPr/>
              <p14:nvPr/>
            </p14:nvContentPartPr>
            <p14:xfrm>
              <a:off x="6395107" y="5279085"/>
              <a:ext cx="1534680" cy="1347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BE4D35E-3082-42AC-9FF1-B4EC10CEF5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2107" y="5216445"/>
                <a:ext cx="1660320" cy="14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CD682FA-AFDF-46BC-B1E9-564D1588CD5B}"/>
                  </a:ext>
                </a:extLst>
              </p14:cNvPr>
              <p14:cNvContentPartPr/>
              <p14:nvPr/>
            </p14:nvContentPartPr>
            <p14:xfrm>
              <a:off x="10283827" y="5293125"/>
              <a:ext cx="1490760" cy="1421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CD682FA-AFDF-46BC-B1E9-564D1588CD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21187" y="5230125"/>
                <a:ext cx="1616400" cy="154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8818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888EC9-F694-9D4B-8AF7-06B54D4532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55964" y="6384240"/>
            <a:ext cx="2950286" cy="365125"/>
          </a:xfrm>
        </p:spPr>
        <p:txBody>
          <a:bodyPr/>
          <a:lstStyle/>
          <a:p>
            <a:fld id="{06E5F87C-B0BF-DF40-86C8-1585758CFB4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27B9E-3B28-B94F-B9CD-4775A819E253}"/>
              </a:ext>
            </a:extLst>
          </p:cNvPr>
          <p:cNvSpPr txBox="1"/>
          <p:nvPr/>
        </p:nvSpPr>
        <p:spPr>
          <a:xfrm>
            <a:off x="285750" y="329943"/>
            <a:ext cx="5004707" cy="849463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Heavy" panose="020B0603020102020204" pitchFamily="34" charset="0"/>
              </a:rPr>
              <a:t>Are you celebrating reunions?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Heavy" panose="020B0603020102020204" pitchFamily="34" charset="0"/>
              </a:rPr>
              <a:t>Are you recognizing your Officers?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Heavy" panose="020B0603020102020204" pitchFamily="34" charset="0"/>
              </a:rPr>
              <a:t>Are you promoting pet identification?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Heavy" panose="020B0603020102020204" pitchFamily="34" charset="0"/>
              </a:rPr>
              <a:t>El Paso is doing it all!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Franklin Gothic Heavy" panose="020B0603020102020204" pitchFamily="34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ACAC27-D88D-854C-B182-FEE32D43F029}"/>
              </a:ext>
            </a:extLst>
          </p:cNvPr>
          <p:cNvCxnSpPr/>
          <p:nvPr/>
        </p:nvCxnSpPr>
        <p:spPr>
          <a:xfrm>
            <a:off x="3121922" y="1387393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9EDDD9F-0FAF-4869-A092-7CCA6D853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302" y="97776"/>
            <a:ext cx="4000948" cy="67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26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78F399-F0FB-46FA-A210-2742CC39FB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D6F6C-CBDA-4F27-AD7D-E72E30EF44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More than just a Facebook post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8705-F6CE-4DE9-B051-F466A062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1" y="985837"/>
            <a:ext cx="8451312" cy="6015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4860AE-7F1F-4D48-A431-345803957481}"/>
              </a:ext>
            </a:extLst>
          </p:cNvPr>
          <p:cNvSpPr txBox="1"/>
          <p:nvPr/>
        </p:nvSpPr>
        <p:spPr>
          <a:xfrm>
            <a:off x="8715375" y="1700213"/>
            <a:ext cx="31289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Free 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35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30BF113-9E76-A340-2361-B70AB20D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94182"/>
            <a:ext cx="11277600" cy="54696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815D68-B38B-BA90-271D-95BE6A509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z="1100">
                <a:solidFill>
                  <a:srgbClr val="FFFFFF"/>
                </a:solidFill>
                <a:cs typeface="+mn-cs"/>
              </a:rPr>
              <a:pPr>
                <a:spcAft>
                  <a:spcPts val="600"/>
                </a:spcAft>
              </a:pPr>
              <a:t>34</a:t>
            </a:fld>
            <a:endParaRPr lang="en-US" sz="11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462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5F24D-1DD2-4882-BB87-6494FA728D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6D6C8-4A82-440A-8712-3C1F38F054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ECDEA-7BAA-4C09-B3E8-40794662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681" y="957306"/>
            <a:ext cx="7050319" cy="5255073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FBF57A-804C-4F3C-AE3B-AC933CD3F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8" y="3729038"/>
            <a:ext cx="4462508" cy="3060208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6D38A0-860C-4C53-94EC-F578A3FBF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1" y="957306"/>
            <a:ext cx="5086620" cy="23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8EBB1D-CEAE-4020-A9AA-3AA8931CC6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116FF-39CE-497E-9A9F-6F628C4BE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83E38-EFB7-441A-84B2-BBE1B48F55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Celebrating ACO’s &amp; spreading the message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4E616BE-1B6D-4D5C-9EDF-D3BE1D30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33" y="1048613"/>
            <a:ext cx="11610144" cy="5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16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308B1A-84BD-4C7C-8969-2DEBAABBF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57A0-4DB4-45EA-AF53-7F5D98DCAC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Low-cost messaging with big impact</a:t>
            </a:r>
          </a:p>
        </p:txBody>
      </p:sp>
      <p:pic>
        <p:nvPicPr>
          <p:cNvPr id="6" name="Picture 5" descr="A dog with its tongue out&#10;&#10;Description automatically generated with medium confidence">
            <a:extLst>
              <a:ext uri="{FF2B5EF4-FFF2-40B4-BE49-F238E27FC236}">
                <a16:creationId xmlns:a16="http://schemas.microsoft.com/office/drawing/2014/main" id="{21893F2B-C740-4AA7-B19A-030EEA1A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62" y="1231640"/>
            <a:ext cx="4974771" cy="49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2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2584C-8FF1-4A01-8830-40940EF6D7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BFD97-5F07-4803-B19F-CA9ADAE7F2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Marketing The Message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10816B0-6BEE-4196-9F8A-DBEF97A96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26" y="794634"/>
            <a:ext cx="8638482" cy="55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58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94EDBAFE-108F-469C-BE2A-24246D6D3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4667"/>
            <a:ext cx="11277600" cy="5328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17F5B-0E3B-44A3-874A-06999C9CA1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z="1100">
                <a:solidFill>
                  <a:srgbClr val="FFFFFF"/>
                </a:solidFill>
                <a:cs typeface="+mn-cs"/>
              </a:rPr>
              <a:pPr>
                <a:spcAft>
                  <a:spcPts val="600"/>
                </a:spcAft>
              </a:pPr>
              <a:t>39</a:t>
            </a:fld>
            <a:endParaRPr lang="en-US" sz="1100">
              <a:solidFill>
                <a:srgbClr val="FFFFFF"/>
              </a:solidFill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E9B22F-A814-4003-A559-D6DFA0D5F8CA}"/>
              </a:ext>
            </a:extLst>
          </p:cNvPr>
          <p:cNvSpPr txBox="1"/>
          <p:nvPr/>
        </p:nvSpPr>
        <p:spPr>
          <a:xfrm>
            <a:off x="4533112" y="5363852"/>
            <a:ext cx="61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Washoe County Regional Animal Services, Reno Nevada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6747-2E82-4355-98F2-9DA57E70566B}"/>
              </a:ext>
            </a:extLst>
          </p:cNvPr>
          <p:cNvSpPr txBox="1"/>
          <p:nvPr/>
        </p:nvSpPr>
        <p:spPr>
          <a:xfrm>
            <a:off x="1734532" y="226243"/>
            <a:ext cx="882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Investing on the front end, to save money on the back end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57324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69858-C4B2-4244-9F42-4BC2FD3A9A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AE932-8EA3-AA4B-BE0B-FEFB2E373D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2472" y="108635"/>
            <a:ext cx="7529527" cy="5556873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3200" b="1" dirty="0">
                <a:latin typeface="Franklin Gothic Heavy" panose="020B0603020102020204" pitchFamily="34" charset="0"/>
              </a:rPr>
              <a:t>RTH to do list: </a:t>
            </a:r>
          </a:p>
          <a:p>
            <a:pPr algn="l">
              <a:spcBef>
                <a:spcPts val="0"/>
              </a:spcBef>
            </a:pPr>
            <a:endParaRPr lang="en-US" sz="3200" b="1" dirty="0">
              <a:latin typeface="Franklin Gothic Heavy" panose="020B0603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Culture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Website</a:t>
            </a:r>
            <a:r>
              <a:rPr lang="en-US" sz="2400" b="1" dirty="0">
                <a:latin typeface="Arial Black" panose="020B0A04020102020204" pitchFamily="34" charset="0"/>
              </a:rPr>
              <a:t>:  Clear, thorough, actionable, friendly 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Prevention: Tag and chip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Technology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Black" panose="020B0A04020102020204" pitchFamily="34" charset="0"/>
              </a:rPr>
              <a:t>Lost/Found reports: </a:t>
            </a:r>
            <a:r>
              <a:rPr lang="en-US" sz="2400" b="1" u="sng" dirty="0">
                <a:latin typeface="Arial Black" panose="020B0A04020102020204" pitchFamily="34" charset="0"/>
              </a:rPr>
              <a:t>public facing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Marketing</a:t>
            </a:r>
            <a:r>
              <a:rPr lang="en-US" sz="2400" b="1" dirty="0">
                <a:latin typeface="Arial Black" panose="020B0A04020102020204" pitchFamily="34" charset="0"/>
              </a:rPr>
              <a:t> the pet ID –a lot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Field Services </a:t>
            </a:r>
            <a:r>
              <a:rPr lang="en-US" sz="2400" b="1" dirty="0">
                <a:latin typeface="Arial Black" panose="020B0A04020102020204" pitchFamily="34" charset="0"/>
              </a:rPr>
              <a:t>– let them be amazing 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Data (and more data)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Black" panose="020B0A04020102020204" pitchFamily="34" charset="0"/>
              </a:rPr>
              <a:t>Let the community help you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Black" panose="020B0A04020102020204" pitchFamily="34" charset="0"/>
              </a:rPr>
              <a:t>Utilize </a:t>
            </a:r>
            <a:r>
              <a:rPr lang="en-US" sz="2400" b="1" u="sng" dirty="0">
                <a:latin typeface="Arial Black" panose="020B0A04020102020204" pitchFamily="34" charset="0"/>
              </a:rPr>
              <a:t>volunteers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 Black" panose="020B0A04020102020204" pitchFamily="34" charset="0"/>
              </a:rPr>
              <a:t>Model the behavior we want to see</a:t>
            </a:r>
            <a:endParaRPr lang="en-US" sz="2400" dirty="0">
              <a:latin typeface="Arial Black" panose="020B0A04020102020204" pitchFamily="34" charset="0"/>
            </a:endParaRPr>
          </a:p>
          <a:p>
            <a:pPr marL="857250" indent="-8572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Franklin Gothic Heavy" panose="020B0603020102020204" pitchFamily="34" charset="0"/>
            </a:endParaRPr>
          </a:p>
          <a:p>
            <a:pPr marL="85725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b="1" dirty="0">
              <a:latin typeface="Franklin Gothic Heavy" panose="020B0603020102020204" pitchFamily="34" charset="0"/>
            </a:endParaRPr>
          </a:p>
        </p:txBody>
      </p:sp>
      <p:pic>
        <p:nvPicPr>
          <p:cNvPr id="10" name="Picture 9" descr="A dog wearing a black shirt&#10;&#10;Description automatically generated">
            <a:extLst>
              <a:ext uri="{FF2B5EF4-FFF2-40B4-BE49-F238E27FC236}">
                <a16:creationId xmlns:a16="http://schemas.microsoft.com/office/drawing/2014/main" id="{EAFBC96F-5D63-EF42-9DF0-1C47687DF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7" r="27904"/>
          <a:stretch/>
        </p:blipFill>
        <p:spPr>
          <a:xfrm>
            <a:off x="-116277" y="0"/>
            <a:ext cx="4778750" cy="6858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7C7D524-99A9-576F-17BE-267B28A5566D}"/>
              </a:ext>
            </a:extLst>
          </p:cNvPr>
          <p:cNvSpPr/>
          <p:nvPr/>
        </p:nvSpPr>
        <p:spPr>
          <a:xfrm>
            <a:off x="328613" y="494404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51E90D-5A11-63BB-590E-BF17431C37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AE79-8945-3E94-845B-05CECC885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60A66-D1B5-7758-B833-623E093E04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Are you telling these stories?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4068F-ACB5-6D3E-5B2A-81722D611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446"/>
            <a:ext cx="12192000" cy="60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7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00BAFE-E4E5-4CEE-8F95-F47509C3822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619904-8FFE-4C54-A775-D1E305A04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D7B8-3BC2-4EE3-8C6F-D17AE96123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08635"/>
            <a:ext cx="12122870" cy="494079"/>
          </a:xfrm>
        </p:spPr>
        <p:txBody>
          <a:bodyPr/>
          <a:lstStyle/>
          <a:p>
            <a:r>
              <a:rPr lang="en-US" dirty="0"/>
              <a:t>El Paso: Using technology for good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15DEBA4-2B59-4542-98E7-DBC11A3C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48" y="916907"/>
            <a:ext cx="11770632" cy="55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09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123B5A3-AD3C-4B51-B992-08B7E4A2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" r="-1" b="-1"/>
          <a:stretch/>
        </p:blipFill>
        <p:spPr>
          <a:xfrm>
            <a:off x="684575" y="685800"/>
            <a:ext cx="10821625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A4ACC-2C65-4AF4-8842-8CA61B373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49954" y="6346824"/>
            <a:ext cx="15012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z="900">
                <a:solidFill>
                  <a:schemeClr val="bg1">
                    <a:alpha val="60000"/>
                  </a:schemeClr>
                </a:solidFill>
                <a:cs typeface="+mn-cs"/>
              </a:rPr>
              <a:pPr>
                <a:spcAft>
                  <a:spcPts val="600"/>
                </a:spcAft>
              </a:pPr>
              <a:t>42</a:t>
            </a:fld>
            <a:endParaRPr lang="en-US" sz="900">
              <a:solidFill>
                <a:schemeClr val="bg1">
                  <a:alpha val="60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084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3260C-06D3-A572-6EA4-F18D522CF6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2410D-C289-5185-8013-B18BDD9F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154"/>
            <a:ext cx="12192000" cy="60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65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65BE2-9F3A-A61E-D405-8813E358E5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BA187-B416-F592-53E3-BBD56B4D1DB4}"/>
              </a:ext>
            </a:extLst>
          </p:cNvPr>
          <p:cNvSpPr txBox="1"/>
          <p:nvPr/>
        </p:nvSpPr>
        <p:spPr>
          <a:xfrm>
            <a:off x="742951" y="1314450"/>
            <a:ext cx="11304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1"/>
                </a:solidFill>
                <a:latin typeface="Arial Black" panose="020B0A04020102020204" pitchFamily="34" charset="0"/>
              </a:rPr>
              <a:t>What else can </a:t>
            </a:r>
          </a:p>
          <a:p>
            <a:pPr algn="ctr"/>
            <a:r>
              <a:rPr lang="en-US" sz="7200" dirty="0">
                <a:solidFill>
                  <a:schemeClr val="accent1"/>
                </a:solidFill>
                <a:latin typeface="Arial Black" panose="020B0A04020102020204" pitchFamily="34" charset="0"/>
              </a:rPr>
              <a:t>we be doing?</a:t>
            </a:r>
          </a:p>
        </p:txBody>
      </p:sp>
    </p:spTree>
    <p:extLst>
      <p:ext uri="{BB962C8B-B14F-4D97-AF65-F5344CB8AC3E}">
        <p14:creationId xmlns:p14="http://schemas.microsoft.com/office/powerpoint/2010/main" val="718738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A96E2-EB78-C51C-A628-B576771B8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F3367-4A52-BBE7-A675-79164E23FE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Don’t forget about the cats!</a:t>
            </a:r>
          </a:p>
        </p:txBody>
      </p:sp>
      <p:pic>
        <p:nvPicPr>
          <p:cNvPr id="6" name="Picture 5" descr="A cat lying on a person's leg&#10;&#10;Description automatically generated with medium confidence">
            <a:extLst>
              <a:ext uri="{FF2B5EF4-FFF2-40B4-BE49-F238E27FC236}">
                <a16:creationId xmlns:a16="http://schemas.microsoft.com/office/drawing/2014/main" id="{77348ACC-0E9E-6278-04C8-7247D38B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81" y="1136650"/>
            <a:ext cx="8419571" cy="50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47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888EC9-F694-9D4B-8AF7-06B54D4532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55964" y="6384240"/>
            <a:ext cx="2950286" cy="365125"/>
          </a:xfrm>
        </p:spPr>
        <p:txBody>
          <a:bodyPr/>
          <a:lstStyle/>
          <a:p>
            <a:fld id="{06E5F87C-B0BF-DF40-86C8-1585758CFB47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27B9E-3B28-B94F-B9CD-4775A819E253}"/>
              </a:ext>
            </a:extLst>
          </p:cNvPr>
          <p:cNvSpPr txBox="1"/>
          <p:nvPr/>
        </p:nvSpPr>
        <p:spPr>
          <a:xfrm>
            <a:off x="0" y="0"/>
            <a:ext cx="2743201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Heavy" panose="020B0603020102020204" pitchFamily="34" charset="0"/>
              </a:rPr>
              <a:t>Partner Spotlight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ACAC27-D88D-854C-B182-FEE32D43F029}"/>
              </a:ext>
            </a:extLst>
          </p:cNvPr>
          <p:cNvCxnSpPr/>
          <p:nvPr/>
        </p:nvCxnSpPr>
        <p:spPr>
          <a:xfrm>
            <a:off x="3121922" y="1387393"/>
            <a:ext cx="449841" cy="0"/>
          </a:xfrm>
          <a:prstGeom prst="line">
            <a:avLst/>
          </a:prstGeom>
          <a:noFill/>
          <a:ln w="63500" cap="rnd" cmpd="sng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7C21FF9-4F73-DDAB-C7DF-07316C62D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06" y="0"/>
            <a:ext cx="1253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37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782458-A62E-0B66-E41A-F11B21BC4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0A83E0-A275-398E-7909-D7E8F29B0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5886-A384-8ED5-D66E-47FAF3D060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og looking out a window&#10;&#10;Description automatically generated with medium confidence">
            <a:extLst>
              <a:ext uri="{FF2B5EF4-FFF2-40B4-BE49-F238E27FC236}">
                <a16:creationId xmlns:a16="http://schemas.microsoft.com/office/drawing/2014/main" id="{DCD94861-6E1E-1857-6821-D93AB9D2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24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9DEAF4DE-0995-4677-EDB2-E1561C63F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2" b="14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F3329E-2B0D-9A3A-F5BC-9CDAA63D0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>
                <a:solidFill>
                  <a:srgbClr val="FFFFFF"/>
                </a:solidFill>
                <a:cs typeface="+mn-cs"/>
              </a:rPr>
              <a:pPr>
                <a:spcAft>
                  <a:spcPts val="600"/>
                </a:spcAft>
              </a:pPr>
              <a:t>48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5A1A8BA0-B912-C000-A44D-3A3E33A92710}"/>
              </a:ext>
            </a:extLst>
          </p:cNvPr>
          <p:cNvSpPr/>
          <p:nvPr/>
        </p:nvSpPr>
        <p:spPr>
          <a:xfrm>
            <a:off x="5069967" y="300609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4F0114-52DE-891E-B43D-7D22B8EC88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2D2162-7BF3-48A9-9516-22CE9A61A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1E33D-146E-C76B-AF6A-52B09D39D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What about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1207E-D930-3ACD-6017-6B36F5324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447"/>
            <a:ext cx="12191999" cy="55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5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aby sitting in a car&#10;&#10;Description automatically generated with low confidence">
            <a:extLst>
              <a:ext uri="{FF2B5EF4-FFF2-40B4-BE49-F238E27FC236}">
                <a16:creationId xmlns:a16="http://schemas.microsoft.com/office/drawing/2014/main" id="{A4448BB1-716A-4E46-BB38-369CC4C5F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72" y="643467"/>
            <a:ext cx="9816856" cy="5571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E3CB7-3564-4BF5-9B52-5D3ECCDF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663A8F8-D0D8-7F49-8DCA-70068326EAFA}" type="slidenum">
              <a:rPr lang="en-US">
                <a:cs typeface="+mn-cs"/>
              </a:rPr>
              <a:pPr>
                <a:spcAft>
                  <a:spcPts val="600"/>
                </a:spcAft>
              </a:pPr>
              <a:t>5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4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B7593-6BCA-4D7C-9336-52680A8DF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3952" y="6359179"/>
            <a:ext cx="2743200" cy="365125"/>
          </a:xfrm>
        </p:spPr>
        <p:txBody>
          <a:bodyPr/>
          <a:lstStyle/>
          <a:p>
            <a:fld id="{06E5F87C-B0BF-DF40-86C8-1585758CFB47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D476E-FF4E-4C85-ABA9-23A1530148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If only Dorothy had put an ID tag on Toto</a:t>
            </a:r>
          </a:p>
        </p:txBody>
      </p:sp>
      <p:pic>
        <p:nvPicPr>
          <p:cNvPr id="6" name="Picture 5" descr="A person in a dress holding a basket&#10;&#10;Description automatically generated with low confidence">
            <a:extLst>
              <a:ext uri="{FF2B5EF4-FFF2-40B4-BE49-F238E27FC236}">
                <a16:creationId xmlns:a16="http://schemas.microsoft.com/office/drawing/2014/main" id="{62CF1F13-4909-4F29-9CD5-3946F390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1266825"/>
            <a:ext cx="4991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3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1">
            <a:extLst>
              <a:ext uri="{FF2B5EF4-FFF2-40B4-BE49-F238E27FC236}">
                <a16:creationId xmlns:a16="http://schemas.microsoft.com/office/drawing/2014/main" id="{3EC064E3-1797-45BB-9E5D-0FFA35ABC563}"/>
              </a:ext>
            </a:extLst>
          </p:cNvPr>
          <p:cNvSpPr txBox="1"/>
          <p:nvPr/>
        </p:nvSpPr>
        <p:spPr>
          <a:xfrm>
            <a:off x="1136429" y="659877"/>
            <a:ext cx="6467867" cy="4637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here to help!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g.knepp@foundanimals.org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916-230-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4533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0" name="Rectangle 5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5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c 49" descr="Cat">
            <a:extLst>
              <a:ext uri="{FF2B5EF4-FFF2-40B4-BE49-F238E27FC236}">
                <a16:creationId xmlns:a16="http://schemas.microsoft.com/office/drawing/2014/main" id="{B6745180-4A7C-497F-B945-6DC71CE4F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7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80CA57-C6C9-429E-8D35-865E045AC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4BC15-BA2F-206E-1C72-4F9888027E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C17F3-D196-55EF-5488-7B082D9D5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45564-8B2B-B128-E9D9-11027EDC47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Vince and Larry</a:t>
            </a:r>
          </a:p>
        </p:txBody>
      </p:sp>
      <p:pic>
        <p:nvPicPr>
          <p:cNvPr id="6" name="Picture 5" descr="Two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B1AC920-E724-A311-88CF-F90D7CE2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446"/>
            <a:ext cx="12192000" cy="63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0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6B9-9E6B-4EFE-924D-B1B18CBA5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47090-A483-45BA-B826-BC94F4EC3C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8531" y="293890"/>
            <a:ext cx="6460450" cy="725488"/>
          </a:xfrm>
        </p:spPr>
        <p:txBody>
          <a:bodyPr/>
          <a:lstStyle/>
          <a:p>
            <a:r>
              <a:rPr lang="en-US" sz="3200" dirty="0"/>
              <a:t>Influencing Behavior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E10C8-D27B-4DD5-934E-76824E3246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17% of U.S. Adults under 25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surveyed say they read National Geographic Magazine regularly. That's a huge reach for a magazine. Even for older generations, about 1 in 10 U.S. adults who are 55 or older regularly reads the magazine.</a:t>
            </a:r>
            <a:endParaRPr lang="en-US" dirty="0"/>
          </a:p>
        </p:txBody>
      </p:sp>
      <p:pic>
        <p:nvPicPr>
          <p:cNvPr id="11" name="Picture 10" descr="A magazine with a dog and a cat on it&#10;&#10;Description automatically generated with medium confidence">
            <a:extLst>
              <a:ext uri="{FF2B5EF4-FFF2-40B4-BE49-F238E27FC236}">
                <a16:creationId xmlns:a16="http://schemas.microsoft.com/office/drawing/2014/main" id="{DD2080A8-B436-4D32-A4D0-FEF3126C0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69" y="0"/>
            <a:ext cx="4666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FB0782A6-7A93-4A90-BC30-36E5F2790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49" r="-2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t and a dog&#10;&#10;Description automatically generated">
            <a:extLst>
              <a:ext uri="{FF2B5EF4-FFF2-40B4-BE49-F238E27FC236}">
                <a16:creationId xmlns:a16="http://schemas.microsoft.com/office/drawing/2014/main" id="{22EE32AC-8583-42E0-89F0-270BC7BCB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42" r="-2" b="7605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34240-2E17-4FA6-B8B9-F95AC67FA9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6E5F87C-B0BF-DF40-86C8-1585758CFB47}" type="slidenum">
              <a:rPr lang="en-US" smtClean="0">
                <a:solidFill>
                  <a:srgbClr val="FFFFFF"/>
                </a:solidFill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66D61-8C32-4078-ABEF-0947EB5ED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F87C-B0BF-DF40-86C8-1585758CFB4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30148-66B0-4760-9B79-66C65D7B6F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Design Images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1DD48B-3BE8-41D6-9CF4-87370E389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87" y="1073909"/>
            <a:ext cx="10393215" cy="57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8955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2">
      <a:dk1>
        <a:srgbClr val="142133"/>
      </a:dk1>
      <a:lt1>
        <a:srgbClr val="FFFFFF"/>
      </a:lt1>
      <a:dk2>
        <a:srgbClr val="142133"/>
      </a:dk2>
      <a:lt2>
        <a:srgbClr val="C9C9CA"/>
      </a:lt2>
      <a:accent1>
        <a:srgbClr val="1AAD97"/>
      </a:accent1>
      <a:accent2>
        <a:srgbClr val="00778C"/>
      </a:accent2>
      <a:accent3>
        <a:srgbClr val="FBAD17"/>
      </a:accent3>
      <a:accent4>
        <a:srgbClr val="F74752"/>
      </a:accent4>
      <a:accent5>
        <a:srgbClr val="5989EA"/>
      </a:accent5>
      <a:accent6>
        <a:srgbClr val="53C5D1"/>
      </a:accent6>
      <a:hlink>
        <a:srgbClr val="C9C9CA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Theme">
  <a:themeElements>
    <a:clrScheme name="Custom 2">
      <a:dk1>
        <a:srgbClr val="142133"/>
      </a:dk1>
      <a:lt1>
        <a:srgbClr val="FFFFFF"/>
      </a:lt1>
      <a:dk2>
        <a:srgbClr val="142133"/>
      </a:dk2>
      <a:lt2>
        <a:srgbClr val="C9C9CA"/>
      </a:lt2>
      <a:accent1>
        <a:srgbClr val="1AAD97"/>
      </a:accent1>
      <a:accent2>
        <a:srgbClr val="00778C"/>
      </a:accent2>
      <a:accent3>
        <a:srgbClr val="FBAD17"/>
      </a:accent3>
      <a:accent4>
        <a:srgbClr val="F74752"/>
      </a:accent4>
      <a:accent5>
        <a:srgbClr val="5989EA"/>
      </a:accent5>
      <a:accent6>
        <a:srgbClr val="53C5D1"/>
      </a:accent6>
      <a:hlink>
        <a:srgbClr val="C9C9CA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45417</TotalTime>
  <Words>619</Words>
  <Application>Microsoft Office PowerPoint</Application>
  <PresentationFormat>Widescreen</PresentationFormat>
  <Paragraphs>242</Paragraphs>
  <Slides>52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Abadi</vt:lpstr>
      <vt:lpstr>Arial</vt:lpstr>
      <vt:lpstr>Arial Black</vt:lpstr>
      <vt:lpstr>Bradley Hand ITC</vt:lpstr>
      <vt:lpstr>Calibri</vt:lpstr>
      <vt:lpstr>Calibri Light</vt:lpstr>
      <vt:lpstr>Courier New</vt:lpstr>
      <vt:lpstr>Franklin Gothic Book</vt:lpstr>
      <vt:lpstr>Franklin Gothic Heavy</vt:lpstr>
      <vt:lpstr>Franklin Gothic Medium</vt:lpstr>
      <vt:lpstr>Helvetica</vt:lpstr>
      <vt:lpstr>Roboto</vt:lpstr>
      <vt:lpstr>Symbol</vt:lpstr>
      <vt:lpstr>Times New Roman</vt:lpstr>
      <vt:lpstr>Default Theme</vt:lpstr>
      <vt:lpstr>1_Default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knepp</dc:creator>
  <cp:lastModifiedBy>gina knepp</cp:lastModifiedBy>
  <cp:revision>10</cp:revision>
  <cp:lastPrinted>2021-04-06T18:44:31Z</cp:lastPrinted>
  <dcterms:created xsi:type="dcterms:W3CDTF">2020-06-10T19:01:38Z</dcterms:created>
  <dcterms:modified xsi:type="dcterms:W3CDTF">2022-08-01T17:56:30Z</dcterms:modified>
</cp:coreProperties>
</file>